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3" r:id="rId2"/>
    <p:sldId id="362" r:id="rId3"/>
    <p:sldId id="336" r:id="rId4"/>
    <p:sldId id="330" r:id="rId5"/>
    <p:sldId id="334" r:id="rId6"/>
    <p:sldId id="359" r:id="rId7"/>
    <p:sldId id="328" r:id="rId8"/>
    <p:sldId id="335" r:id="rId9"/>
    <p:sldId id="333" r:id="rId10"/>
    <p:sldId id="329" r:id="rId11"/>
    <p:sldId id="343" r:id="rId12"/>
    <p:sldId id="344" r:id="rId13"/>
    <p:sldId id="340" r:id="rId14"/>
    <p:sldId id="360" r:id="rId15"/>
    <p:sldId id="383" r:id="rId16"/>
    <p:sldId id="381" r:id="rId17"/>
    <p:sldId id="349" r:id="rId18"/>
    <p:sldId id="376" r:id="rId19"/>
    <p:sldId id="363" r:id="rId20"/>
    <p:sldId id="369" r:id="rId21"/>
    <p:sldId id="375" r:id="rId22"/>
    <p:sldId id="346" r:id="rId23"/>
    <p:sldId id="366" r:id="rId24"/>
    <p:sldId id="347" r:id="rId25"/>
    <p:sldId id="378" r:id="rId26"/>
    <p:sldId id="379" r:id="rId27"/>
    <p:sldId id="384" r:id="rId28"/>
    <p:sldId id="351" r:id="rId29"/>
    <p:sldId id="380" r:id="rId30"/>
    <p:sldId id="337" r:id="rId31"/>
    <p:sldId id="338" r:id="rId32"/>
    <p:sldId id="339" r:id="rId33"/>
    <p:sldId id="370" r:id="rId34"/>
    <p:sldId id="371" r:id="rId35"/>
    <p:sldId id="372" r:id="rId36"/>
    <p:sldId id="373" r:id="rId37"/>
    <p:sldId id="374" r:id="rId38"/>
    <p:sldId id="324" r:id="rId39"/>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2" clrIdx="0">
    <p:extLst/>
  </p:cmAuthor>
  <p:cmAuthor id="2" name="Kelly Kok" initials="KK" lastIdx="2" clrIdx="1">
    <p:extLst/>
  </p:cmAuthor>
  <p:cmAuthor id="3" name="Marjolijn de Kruijff" initials="MdK" lastIdx="10" clrIdx="2">
    <p:extLst/>
  </p:cmAuthor>
  <p:cmAuthor id="4" name="Rodney Assenberg" initials="RA"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3D4"/>
    <a:srgbClr val="FFBB57"/>
    <a:srgbClr val="E6E6E6"/>
    <a:srgbClr val="232A33"/>
    <a:srgbClr val="FF9900"/>
    <a:srgbClr val="00B07F"/>
    <a:srgbClr val="A1A1A2"/>
    <a:srgbClr val="ED1D24"/>
    <a:srgbClr val="519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8" autoAdjust="0"/>
  </p:normalViewPr>
  <p:slideViewPr>
    <p:cSldViewPr snapToGrid="0" showGuides="1">
      <p:cViewPr varScale="1">
        <p:scale>
          <a:sx n="69" d="100"/>
          <a:sy n="69" d="100"/>
        </p:scale>
        <p:origin x="524"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90FD16C-8895-420F-A8EA-49A46C0B976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id="{3700728C-ECC4-4B3A-8BFF-86F26773B07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FEACA9-F0E6-4B7E-B44F-E42487D7D50E}" type="datetimeFigureOut">
              <a:rPr lang="en-US" smtClean="0"/>
              <a:t>11/14/2019</a:t>
            </a:fld>
            <a:endParaRPr lang="en-US"/>
          </a:p>
        </p:txBody>
      </p:sp>
      <p:sp>
        <p:nvSpPr>
          <p:cNvPr id="4" name="Tijdelijke aanduiding voor voettekst 3">
            <a:extLst>
              <a:ext uri="{FF2B5EF4-FFF2-40B4-BE49-F238E27FC236}">
                <a16:creationId xmlns:a16="http://schemas.microsoft.com/office/drawing/2014/main" id="{72BF263F-937E-45F8-8B87-C3897AF9CC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id="{FAC4AB41-049A-45F6-8400-96B8E558F0A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3719E2-4BAC-4A20-AFDE-2A2DE3B6FB6C}" type="slidenum">
              <a:rPr lang="en-US" smtClean="0"/>
              <a:t>‹nr.›</a:t>
            </a:fld>
            <a:endParaRPr lang="en-US"/>
          </a:p>
        </p:txBody>
      </p:sp>
    </p:spTree>
    <p:extLst>
      <p:ext uri="{BB962C8B-B14F-4D97-AF65-F5344CB8AC3E}">
        <p14:creationId xmlns:p14="http://schemas.microsoft.com/office/powerpoint/2010/main" val="171239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7E9904-312C-4E6F-8F31-48A38C65A6EC}" type="datetimeFigureOut">
              <a:rPr lang="nl-NL" smtClean="0"/>
              <a:t>14-11-2019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animatie</a:t>
            </a:r>
          </a:p>
        </p:txBody>
      </p:sp>
      <p:sp>
        <p:nvSpPr>
          <p:cNvPr id="2" name="Achtergrond">
            <a:extLst>
              <a:ext uri="{FF2B5EF4-FFF2-40B4-BE49-F238E27FC236}">
                <a16:creationId xmlns:a16="http://schemas.microsoft.com/office/drawing/2014/main" id="{0D930F05-CC85-4460-BA7A-EA00F975EEE6}"/>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Nederland">
            <a:extLst>
              <a:ext uri="{FF2B5EF4-FFF2-40B4-BE49-F238E27FC236}">
                <a16:creationId xmlns:a16="http://schemas.microsoft.com/office/drawing/2014/main" id="{AAA406ED-39BB-4159-B85B-8410FC252988}"/>
              </a:ext>
            </a:extLst>
          </p:cNvPr>
          <p:cNvGrpSpPr/>
          <p:nvPr userDrawn="1"/>
        </p:nvGrpSpPr>
        <p:grpSpPr>
          <a:xfrm>
            <a:off x="5285831" y="3552118"/>
            <a:ext cx="3941173" cy="621248"/>
            <a:chOff x="5285831" y="3552118"/>
            <a:chExt cx="3941173" cy="621248"/>
          </a:xfrm>
        </p:grpSpPr>
        <p:sp>
          <p:nvSpPr>
            <p:cNvPr id="20" name="Freeform 17">
              <a:extLst>
                <a:ext uri="{FF2B5EF4-FFF2-40B4-BE49-F238E27FC236}">
                  <a16:creationId xmlns:a16="http://schemas.microsoft.com/office/drawing/2014/main" id="{0DB20D94-B121-4540-BDA3-08220D88D3D2}"/>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18">
              <a:extLst>
                <a:ext uri="{FF2B5EF4-FFF2-40B4-BE49-F238E27FC236}">
                  <a16:creationId xmlns:a16="http://schemas.microsoft.com/office/drawing/2014/main" id="{F6E9A9ED-894A-43F4-9D4D-21FC12B24659}"/>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2" name="Freeform 19">
              <a:extLst>
                <a:ext uri="{FF2B5EF4-FFF2-40B4-BE49-F238E27FC236}">
                  <a16:creationId xmlns:a16="http://schemas.microsoft.com/office/drawing/2014/main" id="{C8F03DCA-28FC-4623-8A7E-8954E5FF4974}"/>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20">
              <a:extLst>
                <a:ext uri="{FF2B5EF4-FFF2-40B4-BE49-F238E27FC236}">
                  <a16:creationId xmlns:a16="http://schemas.microsoft.com/office/drawing/2014/main" id="{52C3ED93-5CC7-489B-9CF6-434792CA5E02}"/>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21">
              <a:extLst>
                <a:ext uri="{FF2B5EF4-FFF2-40B4-BE49-F238E27FC236}">
                  <a16:creationId xmlns:a16="http://schemas.microsoft.com/office/drawing/2014/main" id="{3AD2B08A-74B3-483C-8416-136FEF62D0CC}"/>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5" name="Freeform 22">
              <a:extLst>
                <a:ext uri="{FF2B5EF4-FFF2-40B4-BE49-F238E27FC236}">
                  <a16:creationId xmlns:a16="http://schemas.microsoft.com/office/drawing/2014/main" id="{F9A10D15-5182-4B7F-8682-77EDEB87E549}"/>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23">
              <a:extLst>
                <a:ext uri="{FF2B5EF4-FFF2-40B4-BE49-F238E27FC236}">
                  <a16:creationId xmlns:a16="http://schemas.microsoft.com/office/drawing/2014/main" id="{FC8268AD-580A-4306-BEC6-7E9D5D0687FB}"/>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24">
              <a:extLst>
                <a:ext uri="{FF2B5EF4-FFF2-40B4-BE49-F238E27FC236}">
                  <a16:creationId xmlns:a16="http://schemas.microsoft.com/office/drawing/2014/main" id="{33D81163-41DF-4936-8BBF-9831D4891553}"/>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25">
              <a:extLst>
                <a:ext uri="{FF2B5EF4-FFF2-40B4-BE49-F238E27FC236}">
                  <a16:creationId xmlns:a16="http://schemas.microsoft.com/office/drawing/2014/main" id="{3A5290F2-C872-492E-B3E1-8785F100C867}"/>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3" name="COVER2">
            <a:extLst>
              <a:ext uri="{FF2B5EF4-FFF2-40B4-BE49-F238E27FC236}">
                <a16:creationId xmlns:a16="http://schemas.microsoft.com/office/drawing/2014/main" id="{3B43B777-6E2E-4218-BC70-A577CFE5E693}"/>
              </a:ext>
            </a:extLst>
          </p:cNvPr>
          <p:cNvSpPr/>
          <p:nvPr userDrawn="1"/>
        </p:nvSpPr>
        <p:spPr>
          <a:xfrm>
            <a:off x="5220735" y="0"/>
            <a:ext cx="6971264" cy="33897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31" name="Techniek">
            <a:extLst>
              <a:ext uri="{FF2B5EF4-FFF2-40B4-BE49-F238E27FC236}">
                <a16:creationId xmlns:a16="http://schemas.microsoft.com/office/drawing/2014/main" id="{CC3B6276-59B7-406C-B7D0-0104DCE6FCF4}"/>
              </a:ext>
            </a:extLst>
          </p:cNvPr>
          <p:cNvGrpSpPr/>
          <p:nvPr userDrawn="1"/>
        </p:nvGrpSpPr>
        <p:grpSpPr>
          <a:xfrm>
            <a:off x="5231348" y="2704447"/>
            <a:ext cx="3498233" cy="620540"/>
            <a:chOff x="5231348" y="2704447"/>
            <a:chExt cx="3498233" cy="620540"/>
          </a:xfrm>
        </p:grpSpPr>
        <p:sp>
          <p:nvSpPr>
            <p:cNvPr id="11" name="Freeform 8">
              <a:extLst>
                <a:ext uri="{FF2B5EF4-FFF2-40B4-BE49-F238E27FC236}">
                  <a16:creationId xmlns:a16="http://schemas.microsoft.com/office/drawing/2014/main" id="{8A588311-418B-44D9-98EA-D4D20A3AD9AB}"/>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9">
              <a:extLst>
                <a:ext uri="{FF2B5EF4-FFF2-40B4-BE49-F238E27FC236}">
                  <a16:creationId xmlns:a16="http://schemas.microsoft.com/office/drawing/2014/main" id="{1A1DC463-6108-46BD-B28D-CCF4FD73977F}"/>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10">
              <a:extLst>
                <a:ext uri="{FF2B5EF4-FFF2-40B4-BE49-F238E27FC236}">
                  <a16:creationId xmlns:a16="http://schemas.microsoft.com/office/drawing/2014/main" id="{8963C2F9-71F1-4A60-98EF-AF5A4949B20F}"/>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11">
              <a:extLst>
                <a:ext uri="{FF2B5EF4-FFF2-40B4-BE49-F238E27FC236}">
                  <a16:creationId xmlns:a16="http://schemas.microsoft.com/office/drawing/2014/main" id="{50F431AA-22CF-429E-AAEA-BED593C6D5AE}"/>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5" name="Freeform 12">
              <a:extLst>
                <a:ext uri="{FF2B5EF4-FFF2-40B4-BE49-F238E27FC236}">
                  <a16:creationId xmlns:a16="http://schemas.microsoft.com/office/drawing/2014/main" id="{2F6EAA98-ED95-41E2-94D2-38CF0F24A9D9}"/>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6" name="Freeform 13">
              <a:extLst>
                <a:ext uri="{FF2B5EF4-FFF2-40B4-BE49-F238E27FC236}">
                  <a16:creationId xmlns:a16="http://schemas.microsoft.com/office/drawing/2014/main" id="{74D480B7-2605-4949-AC06-D944D6A25A4D}"/>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14">
              <a:extLst>
                <a:ext uri="{FF2B5EF4-FFF2-40B4-BE49-F238E27FC236}">
                  <a16:creationId xmlns:a16="http://schemas.microsoft.com/office/drawing/2014/main" id="{7CB7D06C-A458-4780-96BE-CB4576751FB3}"/>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15">
              <a:extLst>
                <a:ext uri="{FF2B5EF4-FFF2-40B4-BE49-F238E27FC236}">
                  <a16:creationId xmlns:a16="http://schemas.microsoft.com/office/drawing/2014/main" id="{44D7B96E-E28A-4EAE-98C6-C5458C639A56}"/>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9" name="Freeform 16">
              <a:extLst>
                <a:ext uri="{FF2B5EF4-FFF2-40B4-BE49-F238E27FC236}">
                  <a16:creationId xmlns:a16="http://schemas.microsoft.com/office/drawing/2014/main" id="{636802FA-DCDC-4DA8-838F-414BF8D48CC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 name="COVER1">
            <a:extLst>
              <a:ext uri="{FF2B5EF4-FFF2-40B4-BE49-F238E27FC236}">
                <a16:creationId xmlns:a16="http://schemas.microsoft.com/office/drawing/2014/main" id="{8C115CAD-6D41-4D52-9EB7-0E5B496D2997}"/>
              </a:ext>
            </a:extLst>
          </p:cNvPr>
          <p:cNvSpPr/>
          <p:nvPr userDrawn="1"/>
        </p:nvSpPr>
        <p:spPr>
          <a:xfrm>
            <a:off x="-10750" y="0"/>
            <a:ext cx="5124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29" name="Beeldmerk">
            <a:extLst>
              <a:ext uri="{FF2B5EF4-FFF2-40B4-BE49-F238E27FC236}">
                <a16:creationId xmlns:a16="http://schemas.microsoft.com/office/drawing/2014/main" id="{9C816376-6276-44D8-BA87-BBCBA5700423}"/>
              </a:ext>
            </a:extLst>
          </p:cNvPr>
          <p:cNvGrpSpPr/>
          <p:nvPr userDrawn="1"/>
        </p:nvGrpSpPr>
        <p:grpSpPr>
          <a:xfrm>
            <a:off x="2964997" y="2369766"/>
            <a:ext cx="2112101" cy="2118469"/>
            <a:chOff x="2964997" y="2369766"/>
            <a:chExt cx="2112101" cy="2118469"/>
          </a:xfrm>
        </p:grpSpPr>
        <p:sp>
          <p:nvSpPr>
            <p:cNvPr id="8" name="Freeform 5">
              <a:extLst>
                <a:ext uri="{FF2B5EF4-FFF2-40B4-BE49-F238E27FC236}">
                  <a16:creationId xmlns:a16="http://schemas.microsoft.com/office/drawing/2014/main" id="{2A1FD041-4BB7-4516-8094-75D6E8BCFD56}"/>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6">
              <a:extLst>
                <a:ext uri="{FF2B5EF4-FFF2-40B4-BE49-F238E27FC236}">
                  <a16:creationId xmlns:a16="http://schemas.microsoft.com/office/drawing/2014/main" id="{4E00ED51-E79F-42F5-A953-A37C80D45D79}"/>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7">
              <a:extLst>
                <a:ext uri="{FF2B5EF4-FFF2-40B4-BE49-F238E27FC236}">
                  <a16:creationId xmlns:a16="http://schemas.microsoft.com/office/drawing/2014/main" id="{AC78065F-53D7-4195-AB95-7F98B09FF167}"/>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5548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2" presetClass="entr" presetSubtype="8" decel="100000"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0-#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par>
                                <p:cTn id="15" presetID="2" presetClass="entr" presetSubtype="1" decel="100000" fill="hold" nodeType="withEffect">
                                  <p:stCondLst>
                                    <p:cond delay="100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ppt_x"/>
                                          </p:val>
                                        </p:tav>
                                        <p:tav tm="100000">
                                          <p:val>
                                            <p:strVal val="#ppt_x"/>
                                          </p:val>
                                        </p:tav>
                                      </p:tavLst>
                                    </p:anim>
                                    <p:anim calcmode="lin" valueType="num">
                                      <p:cBhvr additive="base">
                                        <p:cTn id="18"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 tekst – 50% Vorm1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97" name="Tijdelijke aanduiding voor tekst 150">
            <a:extLst>
              <a:ext uri="{FF2B5EF4-FFF2-40B4-BE49-F238E27FC236}">
                <a16:creationId xmlns:a16="http://schemas.microsoft.com/office/drawing/2014/main" id="{3972B003-9D86-44EA-8FD0-55717DF8A35D}"/>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Vorm1 Blauw</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55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down)">
                                      <p:cBhvr>
                                        <p:cTn id="16"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97" grpId="0" animBg="1">
        <p:tmplLst>
          <p:tmpl>
            <p:tnLst>
              <p:par>
                <p:cTn presetID="22" presetClass="entr" presetSubtype="4"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wipe(down)">
                      <p:cBhvr>
                        <p:cTn dur="1000"/>
                        <p:tgtEl>
                          <p:spTgt spid="97"/>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 tekst – 50% Vorm1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Zalm</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C627BDFB-B5F0-4DBF-B47D-6783782756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9E07A459-CEBD-43B7-85A5-2A8869078DAB}"/>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rgbClr val="232A33"/>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12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tekst – 50% Vorm1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Grijs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6229CB15-8524-4CFE-9F6F-A89835A0BA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1" name="Tijdelijke aanduiding voor tekst 150">
            <a:extLst>
              <a:ext uri="{FF2B5EF4-FFF2-40B4-BE49-F238E27FC236}">
                <a16:creationId xmlns:a16="http://schemas.microsoft.com/office/drawing/2014/main" id="{649A3B3F-D0E0-4CB0-AB2E-D8C7EE2A9774}"/>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0805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down)">
                                      <p:cBhvr>
                                        <p:cTn id="16"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1" grpId="0" animBg="1">
        <p:tmplLst>
          <p:tmpl>
            <p:tnLst>
              <p:par>
                <p:cTn presetID="22" presetClass="entr" presetSubtype="4"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down)">
                      <p:cBhvr>
                        <p:cTn dur="1000"/>
                        <p:tgtEl>
                          <p:spTgt spid="9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kst – 50% Vorm1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Paars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FD11FCE-2F2A-4B30-8ED3-A3206CB60E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D9D380FB-4526-4360-9AA4-AFFFDFD38AE1}"/>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1063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kst – 50% Vorm1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Groen</a:t>
            </a:r>
          </a:p>
        </p:txBody>
      </p:sp>
      <p:sp>
        <p:nvSpPr>
          <p:cNvPr id="151" name="Tijdelijke aanduiding voor tekst 150">
            <a:extLst>
              <a:ext uri="{FF2B5EF4-FFF2-40B4-BE49-F238E27FC236}">
                <a16:creationId xmlns:a16="http://schemas.microsoft.com/office/drawing/2014/main" id="{36A5B8AE-A168-4A41-94D6-5A4C480EF6FE}"/>
              </a:ext>
            </a:extLst>
          </p:cNvPr>
          <p:cNvSpPr>
            <a:spLocks noGrp="1"/>
          </p:cNvSpPr>
          <p:nvPr>
            <p:ph type="body" sz="quarter" idx="19"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63E010C-DA53-4668-AE47-F1CA7E256B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2725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wipe(down)">
                                      <p:cBhvr>
                                        <p:cTn id="16"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1" grpId="0" animBg="1">
        <p:tmplLst>
          <p:tmpl>
            <p:tnLst>
              <p:par>
                <p:cTn presetID="22" presetClass="entr" presetSubtype="4" fill="hold" nodeType="withEffect">
                  <p:stCondLst>
                    <p:cond delay="0"/>
                  </p:stCondLst>
                  <p:childTnLst>
                    <p:set>
                      <p:cBhvr>
                        <p:cTn dur="1" fill="hold">
                          <p:stCondLst>
                            <p:cond delay="0"/>
                          </p:stCondLst>
                        </p:cTn>
                        <p:tgtEl>
                          <p:spTgt spid="151"/>
                        </p:tgtEl>
                        <p:attrNameLst>
                          <p:attrName>style.visibility</p:attrName>
                        </p:attrNameLst>
                      </p:cBhvr>
                      <p:to>
                        <p:strVal val="visible"/>
                      </p:to>
                    </p:set>
                    <p:animEffect transition="in" filter="wipe(down)">
                      <p:cBhvr>
                        <p:cTn dur="1000"/>
                        <p:tgtEl>
                          <p:spTgt spid="15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tekst – 50% Vorm2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Blauw</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652C6AB6-A278-4BC1-A0FD-5330F805076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08114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tekst – 50% Vorm2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Zalm</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53" name="Tijdelijke aanduiding voor titel 1">
            <a:extLst>
              <a:ext uri="{FF2B5EF4-FFF2-40B4-BE49-F238E27FC236}">
                <a16:creationId xmlns:a16="http://schemas.microsoft.com/office/drawing/2014/main" id="{1C93763F-155B-4B17-9D3F-2CA240CC7DB9}"/>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5" name="Tijdelijke aanduiding voor verticale tekst 2">
            <a:extLst>
              <a:ext uri="{FF2B5EF4-FFF2-40B4-BE49-F238E27FC236}">
                <a16:creationId xmlns:a16="http://schemas.microsoft.com/office/drawing/2014/main" id="{94218BF4-D399-4C9E-9FBB-A108CF10999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pic>
        <p:nvPicPr>
          <p:cNvPr id="297" name="Picture 5">
            <a:extLst>
              <a:ext uri="{FF2B5EF4-FFF2-40B4-BE49-F238E27FC236}">
                <a16:creationId xmlns:a16="http://schemas.microsoft.com/office/drawing/2014/main" id="{9DE8ABBA-21D7-4858-B222-DDA7DF7E4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3B0FFB00-B6B1-4BD3-8B41-36B54911FC41}"/>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accent6"/>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213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1000"/>
                                        <p:tgtEl>
                                          <p:spTgt spid="2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fade">
                                      <p:cBhvr>
                                        <p:cTn id="13" dur="1000"/>
                                        <p:tgtEl>
                                          <p:spTgt spid="153"/>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153" grpId="0"/>
      <p:bldP spid="295" grpId="0">
        <p:tmplLst>
          <p:tmpl>
            <p:tnLst>
              <p:par>
                <p:cTn presetID="10" presetClass="entr" presetSubtype="0" fill="hold" nodeType="withEffect">
                  <p:stCondLst>
                    <p:cond delay="0"/>
                  </p:stCondLst>
                  <p:childTnLst>
                    <p:set>
                      <p:cBhvr>
                        <p:cTn dur="1" fill="hold">
                          <p:stCondLst>
                            <p:cond delay="0"/>
                          </p:stCondLst>
                        </p:cTn>
                        <p:tgtEl>
                          <p:spTgt spid="295"/>
                        </p:tgtEl>
                        <p:attrNameLst>
                          <p:attrName>style.visibility</p:attrName>
                        </p:attrNameLst>
                      </p:cBhvr>
                      <p:to>
                        <p:strVal val="visible"/>
                      </p:to>
                    </p:set>
                    <p:animEffect transition="in" filter="fade">
                      <p:cBhvr>
                        <p:cTn dur="1000"/>
                        <p:tgtEl>
                          <p:spTgt spid="295"/>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tekst – 50% Vorm2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Grijs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295" name="Tijdelijke aanduiding voor titel 1">
            <a:extLst>
              <a:ext uri="{FF2B5EF4-FFF2-40B4-BE49-F238E27FC236}">
                <a16:creationId xmlns:a16="http://schemas.microsoft.com/office/drawing/2014/main" id="{98B373B9-2F3F-4FC3-B505-E770F1358AC8}"/>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B7397E06-4213-4227-BF73-B3E4DC5BB8F5}"/>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49" name="Tijdelijke aanduiding voor tekst 148">
            <a:extLst>
              <a:ext uri="{FF2B5EF4-FFF2-40B4-BE49-F238E27FC236}">
                <a16:creationId xmlns:a16="http://schemas.microsoft.com/office/drawing/2014/main" id="{C395A54F-3905-4098-A3D9-9C22DA842379}"/>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pic>
        <p:nvPicPr>
          <p:cNvPr id="150" name="Picture 5">
            <a:extLst>
              <a:ext uri="{FF2B5EF4-FFF2-40B4-BE49-F238E27FC236}">
                <a16:creationId xmlns:a16="http://schemas.microsoft.com/office/drawing/2014/main" id="{F423D214-1DDC-4CCF-AEFC-5C7975743D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40653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49"/>
                                        </p:tgtEl>
                                        <p:attrNameLst>
                                          <p:attrName>style.visibility</p:attrName>
                                        </p:attrNameLst>
                                      </p:cBhvr>
                                      <p:to>
                                        <p:strVal val="visible"/>
                                      </p:to>
                                    </p:set>
                                    <p:anim calcmode="lin" valueType="num">
                                      <p:cBhvr additive="base">
                                        <p:cTn id="16" dur="1000" fill="hold"/>
                                        <p:tgtEl>
                                          <p:spTgt spid="149"/>
                                        </p:tgtEl>
                                        <p:attrNameLst>
                                          <p:attrName>ppt_x</p:attrName>
                                        </p:attrNameLst>
                                      </p:cBhvr>
                                      <p:tavLst>
                                        <p:tav tm="0">
                                          <p:val>
                                            <p:strVal val="#ppt_x"/>
                                          </p:val>
                                        </p:tav>
                                        <p:tav tm="100000">
                                          <p:val>
                                            <p:strVal val="#ppt_x"/>
                                          </p:val>
                                        </p:tav>
                                      </p:tavLst>
                                    </p:anim>
                                    <p:anim calcmode="lin" valueType="num">
                                      <p:cBhvr additive="base">
                                        <p:cTn id="17" dur="10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49" grpId="0" animBg="1">
        <p:tmplLst>
          <p:tmpl>
            <p:tnLst>
              <p:par>
                <p:cTn presetID="2" presetClass="entr" presetSubtype="4" decel="100000" fill="hold" nodeType="with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fill="hold"/>
                        <p:tgtEl>
                          <p:spTgt spid="149"/>
                        </p:tgtEl>
                        <p:attrNameLst>
                          <p:attrName>ppt_x</p:attrName>
                        </p:attrNameLst>
                      </p:cBhvr>
                      <p:tavLst>
                        <p:tav tm="0">
                          <p:val>
                            <p:strVal val="#ppt_x"/>
                          </p:val>
                        </p:tav>
                        <p:tav tm="100000">
                          <p:val>
                            <p:strVal val="#ppt_x"/>
                          </p:val>
                        </p:tav>
                      </p:tavLst>
                    </p:anim>
                    <p:anim calcmode="lin" valueType="num">
                      <p:cBhvr additive="base">
                        <p:cTn dur="1000" fill="hold"/>
                        <p:tgtEl>
                          <p:spTgt spid="14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 tekst – 50% Vorm2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Paars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60C1A2DF-EA9A-4017-9B71-FA9DD3E003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F82A6167-AB05-44A7-B534-ABB1E5F9BBAE}"/>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ECAE83AC-49BF-41E7-BF55-B74887DAA5AA}"/>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303" name="Tijdelijke aanduiding voor tekst 302">
            <a:extLst>
              <a:ext uri="{FF2B5EF4-FFF2-40B4-BE49-F238E27FC236}">
                <a16:creationId xmlns:a16="http://schemas.microsoft.com/office/drawing/2014/main" id="{FF8E7220-3F72-4D71-9557-7E8A2EE16550}"/>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2520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303"/>
                                        </p:tgtEl>
                                        <p:attrNameLst>
                                          <p:attrName>style.visibility</p:attrName>
                                        </p:attrNameLst>
                                      </p:cBhvr>
                                      <p:to>
                                        <p:strVal val="visible"/>
                                      </p:to>
                                    </p:set>
                                    <p:anim calcmode="lin" valueType="num">
                                      <p:cBhvr additive="base">
                                        <p:cTn id="16" dur="1000" fill="hold"/>
                                        <p:tgtEl>
                                          <p:spTgt spid="303"/>
                                        </p:tgtEl>
                                        <p:attrNameLst>
                                          <p:attrName>ppt_x</p:attrName>
                                        </p:attrNameLst>
                                      </p:cBhvr>
                                      <p:tavLst>
                                        <p:tav tm="0">
                                          <p:val>
                                            <p:strVal val="#ppt_x"/>
                                          </p:val>
                                        </p:tav>
                                        <p:tav tm="100000">
                                          <p:val>
                                            <p:strVal val="#ppt_x"/>
                                          </p:val>
                                        </p:tav>
                                      </p:tavLst>
                                    </p:anim>
                                    <p:anim calcmode="lin" valueType="num">
                                      <p:cBhvr additive="base">
                                        <p:cTn id="17" dur="1000" fill="hold"/>
                                        <p:tgtEl>
                                          <p:spTgt spid="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303" grpId="0" animBg="1">
        <p:tmplLst>
          <p:tmpl>
            <p:tnLst>
              <p:par>
                <p:cTn presetID="2" presetClass="entr" presetSubtype="4" decel="100000" fill="hold" nodeType="withEffect">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fill="hold"/>
                        <p:tgtEl>
                          <p:spTgt spid="303"/>
                        </p:tgtEl>
                        <p:attrNameLst>
                          <p:attrName>ppt_x</p:attrName>
                        </p:attrNameLst>
                      </p:cBhvr>
                      <p:tavLst>
                        <p:tav tm="0">
                          <p:val>
                            <p:strVal val="#ppt_x"/>
                          </p:val>
                        </p:tav>
                        <p:tav tm="100000">
                          <p:val>
                            <p:strVal val="#ppt_x"/>
                          </p:val>
                        </p:tav>
                      </p:tavLst>
                    </p:anim>
                    <p:anim calcmode="lin" valueType="num">
                      <p:cBhvr additive="base">
                        <p:cTn dur="1000" fill="hold"/>
                        <p:tgtEl>
                          <p:spTgt spid="30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 tekst – 50% Vorm2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Groen</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7CA88535-25EC-4883-A88C-09753FA2EB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CEA02B61-812C-4715-B97B-93000E1F7C75}"/>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781482C4-968C-4C68-9B89-40310422E149}"/>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50" name="Tijdelijke aanduiding voor tekst 149">
            <a:extLst>
              <a:ext uri="{FF2B5EF4-FFF2-40B4-BE49-F238E27FC236}">
                <a16:creationId xmlns:a16="http://schemas.microsoft.com/office/drawing/2014/main" id="{C3C7F2DF-CF00-4F17-8686-50861730C4A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92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Paar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 name="Tijdelijke aanduiding voor tekst 8">
            <a:extLst>
              <a:ext uri="{FF2B5EF4-FFF2-40B4-BE49-F238E27FC236}">
                <a16:creationId xmlns:a16="http://schemas.microsoft.com/office/drawing/2014/main" id="{DF6C496A-91E8-47C1-9DF6-6A1817878C3A}"/>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00B07F"/>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Paars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79055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50" presetClass="entr" presetSubtype="0" decel="10000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strVal val="#ppt_w+.3"/>
                          </p:val>
                        </p:tav>
                        <p:tav tm="100000">
                          <p:val>
                            <p:strVal val="#ppt_w"/>
                          </p:val>
                        </p:tav>
                      </p:tavLst>
                    </p:anim>
                    <p:anim calcmode="lin" valueType="num">
                      <p:cBhvr>
                        <p:cTn dur="1000" fill="hold"/>
                        <p:tgtEl>
                          <p:spTgt spid="14"/>
                        </p:tgtEl>
                        <p:attrNameLst>
                          <p:attrName>ppt_h</p:attrName>
                        </p:attrNameLst>
                      </p:cBhvr>
                      <p:tavLst>
                        <p:tav tm="0">
                          <p:val>
                            <p:strVal val="#ppt_h"/>
                          </p:val>
                        </p:tav>
                        <p:tav tm="100000">
                          <p:val>
                            <p:strVal val="#ppt_h"/>
                          </p:val>
                        </p:tav>
                      </p:tavLst>
                    </p:anim>
                    <p:animEffect transition="in" filter="fade">
                      <p:cBhvr>
                        <p:cTn dur="1000"/>
                        <p:tgtEl>
                          <p:spTgt spid="14"/>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0% foto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wit logo</a:t>
            </a:r>
          </a:p>
        </p:txBody>
      </p:sp>
      <p:sp>
        <p:nvSpPr>
          <p:cNvPr id="54" name="Tijdelijke aanduiding voor tekst 53">
            <a:extLst>
              <a:ext uri="{FF2B5EF4-FFF2-40B4-BE49-F238E27FC236}">
                <a16:creationId xmlns:a16="http://schemas.microsoft.com/office/drawing/2014/main" id="{6C6D6AF4-3D19-469F-9E47-90B624A33266}"/>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3943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0% VIDEO wi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a:t>
            </a:r>
          </a:p>
        </p:txBody>
      </p:sp>
      <p:sp>
        <p:nvSpPr>
          <p:cNvPr id="48" name="Tijdelijke aanduiding voor tekst 53">
            <a:extLst>
              <a:ext uri="{FF2B5EF4-FFF2-40B4-BE49-F238E27FC236}">
                <a16:creationId xmlns:a16="http://schemas.microsoft.com/office/drawing/2014/main" id="{182F285F-3F3D-4C86-9E66-4B9111EA2E7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3649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0% foto + Quote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1"/>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wit logo</a:t>
            </a:r>
          </a:p>
        </p:txBody>
      </p:sp>
      <p:sp>
        <p:nvSpPr>
          <p:cNvPr id="51" name="Tijdelijke aanduiding voor tekst 53">
            <a:extLst>
              <a:ext uri="{FF2B5EF4-FFF2-40B4-BE49-F238E27FC236}">
                <a16:creationId xmlns:a16="http://schemas.microsoft.com/office/drawing/2014/main" id="{E0A7896E-820D-49EE-BDCB-8A1FC29A849A}"/>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4724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foto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zwart logo</a:t>
            </a:r>
          </a:p>
        </p:txBody>
      </p:sp>
      <p:sp>
        <p:nvSpPr>
          <p:cNvPr id="50" name="Tijdelijke aanduiding voor tekst 53">
            <a:extLst>
              <a:ext uri="{FF2B5EF4-FFF2-40B4-BE49-F238E27FC236}">
                <a16:creationId xmlns:a16="http://schemas.microsoft.com/office/drawing/2014/main" id="{2E6E8F78-BFC0-47DB-8D38-18A9B04DB9AB}"/>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924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0% video zwar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 zwart logo</a:t>
            </a:r>
          </a:p>
        </p:txBody>
      </p:sp>
      <p:sp>
        <p:nvSpPr>
          <p:cNvPr id="48" name="Tijdelijke aanduiding voor tekst 53">
            <a:extLst>
              <a:ext uri="{FF2B5EF4-FFF2-40B4-BE49-F238E27FC236}">
                <a16:creationId xmlns:a16="http://schemas.microsoft.com/office/drawing/2014/main" id="{1B1FBF49-E5A9-4554-9A4C-0C7CBF9D120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276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0% foto + Quote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tx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zwart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62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0% foto + Quote oranje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oranje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9172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275457" y="1027975"/>
            <a:ext cx="5195818" cy="491109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84" name="Instructie">
            <a:extLst>
              <a:ext uri="{FF2B5EF4-FFF2-40B4-BE49-F238E27FC236}">
                <a16:creationId xmlns:a16="http://schemas.microsoft.com/office/drawing/2014/main" id="{3040CDD4-D43B-4858-AFF7-2A7881136288}"/>
              </a:ext>
            </a:extLst>
          </p:cNvPr>
          <p:cNvGrpSpPr/>
          <p:nvPr userDrawn="1"/>
        </p:nvGrpSpPr>
        <p:grpSpPr>
          <a:xfrm>
            <a:off x="12389714" y="3046306"/>
            <a:ext cx="3183677" cy="2546619"/>
            <a:chOff x="12389714" y="4327164"/>
            <a:chExt cx="3183677" cy="2546619"/>
          </a:xfrm>
        </p:grpSpPr>
        <p:grpSp>
          <p:nvGrpSpPr>
            <p:cNvPr id="85" name="Meer informatie">
              <a:extLst>
                <a:ext uri="{FF2B5EF4-FFF2-40B4-BE49-F238E27FC236}">
                  <a16:creationId xmlns:a16="http://schemas.microsoft.com/office/drawing/2014/main" id="{29E2AE78-3DF6-4E14-949C-3FEC29B8A764}"/>
                </a:ext>
              </a:extLst>
            </p:cNvPr>
            <p:cNvGrpSpPr/>
            <p:nvPr userDrawn="1"/>
          </p:nvGrpSpPr>
          <p:grpSpPr>
            <a:xfrm>
              <a:off x="12394875" y="6090510"/>
              <a:ext cx="3178515" cy="783273"/>
              <a:chOff x="-3741486" y="3359148"/>
              <a:chExt cx="3178515" cy="783273"/>
            </a:xfrm>
          </p:grpSpPr>
          <p:sp>
            <p:nvSpPr>
              <p:cNvPr id="123" name="Freeform 101">
                <a:extLst>
                  <a:ext uri="{FF2B5EF4-FFF2-40B4-BE49-F238E27FC236}">
                    <a16:creationId xmlns:a16="http://schemas.microsoft.com/office/drawing/2014/main" id="{98C6B6CE-EC5F-4D71-837B-753F4470302F}"/>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4" name="Rechthoek 123">
                <a:extLst>
                  <a:ext uri="{FF2B5EF4-FFF2-40B4-BE49-F238E27FC236}">
                    <a16:creationId xmlns:a16="http://schemas.microsoft.com/office/drawing/2014/main" id="{E53BAAEC-1210-4367-A1E1-84514B72428B}"/>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5" name="Rechte verbindingslijn 124">
                <a:extLst>
                  <a:ext uri="{FF2B5EF4-FFF2-40B4-BE49-F238E27FC236}">
                    <a16:creationId xmlns:a16="http://schemas.microsoft.com/office/drawing/2014/main" id="{A85CA397-C77B-4F60-9888-9DE3ABD5962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86" name="Rechte verbindingslijn 85">
              <a:extLst>
                <a:ext uri="{FF2B5EF4-FFF2-40B4-BE49-F238E27FC236}">
                  <a16:creationId xmlns:a16="http://schemas.microsoft.com/office/drawing/2014/main" id="{8B03B769-6AE8-47D6-9EAA-43748CAA8584}"/>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87" name="Rechthoek 86">
              <a:extLst>
                <a:ext uri="{FF2B5EF4-FFF2-40B4-BE49-F238E27FC236}">
                  <a16:creationId xmlns:a16="http://schemas.microsoft.com/office/drawing/2014/main" id="{F4D1655B-BBF9-4FF2-9EBF-FE02857E160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88" name="Ovaal 87">
              <a:extLst>
                <a:ext uri="{FF2B5EF4-FFF2-40B4-BE49-F238E27FC236}">
                  <a16:creationId xmlns:a16="http://schemas.microsoft.com/office/drawing/2014/main" id="{35557D85-5409-4044-ADE8-6620E922D76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7AC76742-7059-4EF5-B715-1E42F0F385D7}"/>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0" name="Rechthoek 89">
              <a:extLst>
                <a:ext uri="{FF2B5EF4-FFF2-40B4-BE49-F238E27FC236}">
                  <a16:creationId xmlns:a16="http://schemas.microsoft.com/office/drawing/2014/main" id="{C6EB2D17-5AF1-42E3-AC17-F3949CB0600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91" name="Groep 90">
              <a:extLst>
                <a:ext uri="{FF2B5EF4-FFF2-40B4-BE49-F238E27FC236}">
                  <a16:creationId xmlns:a16="http://schemas.microsoft.com/office/drawing/2014/main" id="{775CE237-5131-4A8A-B7D9-EB2AC1B0B0A2}"/>
                </a:ext>
              </a:extLst>
            </p:cNvPr>
            <p:cNvGrpSpPr/>
            <p:nvPr userDrawn="1"/>
          </p:nvGrpSpPr>
          <p:grpSpPr>
            <a:xfrm>
              <a:off x="12755394" y="5222855"/>
              <a:ext cx="1714530" cy="639425"/>
              <a:chOff x="12757283" y="4365594"/>
              <a:chExt cx="1714530" cy="639425"/>
            </a:xfrm>
          </p:grpSpPr>
          <p:sp>
            <p:nvSpPr>
              <p:cNvPr id="92" name="Rechthoek 91">
                <a:extLst>
                  <a:ext uri="{FF2B5EF4-FFF2-40B4-BE49-F238E27FC236}">
                    <a16:creationId xmlns:a16="http://schemas.microsoft.com/office/drawing/2014/main" id="{D49A3A18-71BB-4909-96FC-45384F247FC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3" name="Rechthoek 92">
                <a:extLst>
                  <a:ext uri="{FF2B5EF4-FFF2-40B4-BE49-F238E27FC236}">
                    <a16:creationId xmlns:a16="http://schemas.microsoft.com/office/drawing/2014/main" id="{AEFEE9BE-068A-400F-A262-0796DE729E33}"/>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Tekstvak 93">
                <a:extLst>
                  <a:ext uri="{FF2B5EF4-FFF2-40B4-BE49-F238E27FC236}">
                    <a16:creationId xmlns:a16="http://schemas.microsoft.com/office/drawing/2014/main" id="{EFE7A094-B7CE-423A-8455-9A22458CC37F}"/>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95" name="Tekstvak 94">
                <a:extLst>
                  <a:ext uri="{FF2B5EF4-FFF2-40B4-BE49-F238E27FC236}">
                    <a16:creationId xmlns:a16="http://schemas.microsoft.com/office/drawing/2014/main" id="{3BF3FC1E-E58D-4C65-B403-15D003784926}"/>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96" name="Picture 3">
                <a:extLst>
                  <a:ext uri="{FF2B5EF4-FFF2-40B4-BE49-F238E27FC236}">
                    <a16:creationId xmlns:a16="http://schemas.microsoft.com/office/drawing/2014/main" id="{895A2E88-9E1E-4608-92C4-978405E52D0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 name="Groep 96">
                <a:extLst>
                  <a:ext uri="{FF2B5EF4-FFF2-40B4-BE49-F238E27FC236}">
                    <a16:creationId xmlns:a16="http://schemas.microsoft.com/office/drawing/2014/main" id="{90C4656C-ECF8-4353-8538-12A916A1BC3C}"/>
                  </a:ext>
                </a:extLst>
              </p:cNvPr>
              <p:cNvGrpSpPr/>
              <p:nvPr userDrawn="1"/>
            </p:nvGrpSpPr>
            <p:grpSpPr>
              <a:xfrm>
                <a:off x="12831198" y="4432250"/>
                <a:ext cx="139861" cy="152244"/>
                <a:chOff x="12574450" y="6053892"/>
                <a:chExt cx="169232" cy="184215"/>
              </a:xfrm>
            </p:grpSpPr>
            <p:sp>
              <p:nvSpPr>
                <p:cNvPr id="120" name="Rechthoek 119">
                  <a:extLst>
                    <a:ext uri="{FF2B5EF4-FFF2-40B4-BE49-F238E27FC236}">
                      <a16:creationId xmlns:a16="http://schemas.microsoft.com/office/drawing/2014/main" id="{ABFAB90C-CD41-4409-A842-2589A129253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1" name="Rechthoek 120">
                  <a:extLst>
                    <a:ext uri="{FF2B5EF4-FFF2-40B4-BE49-F238E27FC236}">
                      <a16:creationId xmlns:a16="http://schemas.microsoft.com/office/drawing/2014/main" id="{8E8DC2EC-2252-44BE-9B71-1D2D899CE2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2" name="Rechthoek 121">
                  <a:extLst>
                    <a:ext uri="{FF2B5EF4-FFF2-40B4-BE49-F238E27FC236}">
                      <a16:creationId xmlns:a16="http://schemas.microsoft.com/office/drawing/2014/main" id="{970C6290-91FE-446C-87A0-4A23F55F45B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98" name="Groep 97">
                <a:extLst>
                  <a:ext uri="{FF2B5EF4-FFF2-40B4-BE49-F238E27FC236}">
                    <a16:creationId xmlns:a16="http://schemas.microsoft.com/office/drawing/2014/main" id="{8DBA938C-EC8F-49B9-9090-39F34DBFB3E0}"/>
                  </a:ext>
                </a:extLst>
              </p:cNvPr>
              <p:cNvGrpSpPr/>
              <p:nvPr userDrawn="1"/>
            </p:nvGrpSpPr>
            <p:grpSpPr>
              <a:xfrm>
                <a:off x="12831198" y="4748585"/>
                <a:ext cx="184916" cy="120210"/>
                <a:chOff x="8815516" y="1076284"/>
                <a:chExt cx="503174" cy="327105"/>
              </a:xfrm>
            </p:grpSpPr>
            <p:sp>
              <p:nvSpPr>
                <p:cNvPr id="99" name="Rechthoek 98">
                  <a:extLst>
                    <a:ext uri="{FF2B5EF4-FFF2-40B4-BE49-F238E27FC236}">
                      <a16:creationId xmlns:a16="http://schemas.microsoft.com/office/drawing/2014/main" id="{E3AD2895-5934-40A7-ABED-8C2EABB9C97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0" name="Groep 99">
                  <a:extLst>
                    <a:ext uri="{FF2B5EF4-FFF2-40B4-BE49-F238E27FC236}">
                      <a16:creationId xmlns:a16="http://schemas.microsoft.com/office/drawing/2014/main" id="{2F48D139-504C-4793-80C8-5961A0DCF0EA}"/>
                    </a:ext>
                  </a:extLst>
                </p:cNvPr>
                <p:cNvGrpSpPr/>
                <p:nvPr userDrawn="1"/>
              </p:nvGrpSpPr>
              <p:grpSpPr>
                <a:xfrm>
                  <a:off x="8815517" y="1076284"/>
                  <a:ext cx="503173" cy="327105"/>
                  <a:chOff x="1351248" y="-683635"/>
                  <a:chExt cx="503173" cy="327105"/>
                </a:xfrm>
              </p:grpSpPr>
              <p:grpSp>
                <p:nvGrpSpPr>
                  <p:cNvPr id="101" name="Groep 100">
                    <a:extLst>
                      <a:ext uri="{FF2B5EF4-FFF2-40B4-BE49-F238E27FC236}">
                        <a16:creationId xmlns:a16="http://schemas.microsoft.com/office/drawing/2014/main" id="{C0DEA568-E21E-4627-9F37-69C35D4D1BDC}"/>
                      </a:ext>
                    </a:extLst>
                  </p:cNvPr>
                  <p:cNvGrpSpPr/>
                  <p:nvPr userDrawn="1"/>
                </p:nvGrpSpPr>
                <p:grpSpPr>
                  <a:xfrm>
                    <a:off x="1351248" y="-683635"/>
                    <a:ext cx="375186" cy="293652"/>
                    <a:chOff x="1094874" y="-884923"/>
                    <a:chExt cx="884668" cy="692417"/>
                  </a:xfrm>
                </p:grpSpPr>
                <p:sp>
                  <p:nvSpPr>
                    <p:cNvPr id="106" name="Rechthoek 105">
                      <a:extLst>
                        <a:ext uri="{FF2B5EF4-FFF2-40B4-BE49-F238E27FC236}">
                          <a16:creationId xmlns:a16="http://schemas.microsoft.com/office/drawing/2014/main" id="{BB5EA993-EF05-42E3-8EB4-FDA738B650C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7" name="Groep 106">
                      <a:extLst>
                        <a:ext uri="{FF2B5EF4-FFF2-40B4-BE49-F238E27FC236}">
                          <a16:creationId xmlns:a16="http://schemas.microsoft.com/office/drawing/2014/main" id="{8740D22C-ED6D-4AEC-AC96-C5CDB6B19603}"/>
                        </a:ext>
                      </a:extLst>
                    </p:cNvPr>
                    <p:cNvGrpSpPr/>
                    <p:nvPr userDrawn="1"/>
                  </p:nvGrpSpPr>
                  <p:grpSpPr>
                    <a:xfrm>
                      <a:off x="1094874" y="-878306"/>
                      <a:ext cx="867364" cy="685800"/>
                      <a:chOff x="1094874" y="-878306"/>
                      <a:chExt cx="867364" cy="613611"/>
                    </a:xfrm>
                  </p:grpSpPr>
                  <p:cxnSp>
                    <p:nvCxnSpPr>
                      <p:cNvPr id="113" name="Rechte verbindingslijn 112">
                        <a:extLst>
                          <a:ext uri="{FF2B5EF4-FFF2-40B4-BE49-F238E27FC236}">
                            <a16:creationId xmlns:a16="http://schemas.microsoft.com/office/drawing/2014/main" id="{84A4447F-3506-434E-B7CB-C9482F1E268A}"/>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89B430D2-34EC-4426-8A46-A7273952D42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5" name="Groep 114">
                        <a:extLst>
                          <a:ext uri="{FF2B5EF4-FFF2-40B4-BE49-F238E27FC236}">
                            <a16:creationId xmlns:a16="http://schemas.microsoft.com/office/drawing/2014/main" id="{5A0E8B36-AB50-4743-9B6E-61C4D9FFBA62}"/>
                          </a:ext>
                        </a:extLst>
                      </p:cNvPr>
                      <p:cNvGrpSpPr/>
                      <p:nvPr userDrawn="1"/>
                    </p:nvGrpSpPr>
                    <p:grpSpPr>
                      <a:xfrm>
                        <a:off x="1270535" y="-878306"/>
                        <a:ext cx="526983" cy="613611"/>
                        <a:chOff x="1270535" y="-745959"/>
                        <a:chExt cx="526983" cy="481264"/>
                      </a:xfrm>
                    </p:grpSpPr>
                    <p:cxnSp>
                      <p:nvCxnSpPr>
                        <p:cNvPr id="116" name="Rechte verbindingslijn 115">
                          <a:extLst>
                            <a:ext uri="{FF2B5EF4-FFF2-40B4-BE49-F238E27FC236}">
                              <a16:creationId xmlns:a16="http://schemas.microsoft.com/office/drawing/2014/main" id="{207762C7-623A-414F-A24B-0ABD1B64E7C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B04045A0-7178-497A-830A-0E4C14C52701}"/>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B696B029-9A33-4289-A061-53BA8F70BE5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DFBED0D-8216-4471-B34F-032B676ADFD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8" name="Rechte verbindingslijn 107">
                      <a:extLst>
                        <a:ext uri="{FF2B5EF4-FFF2-40B4-BE49-F238E27FC236}">
                          <a16:creationId xmlns:a16="http://schemas.microsoft.com/office/drawing/2014/main" id="{EE1F61A5-3B08-4C53-AE47-EF707575F6D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9" name="Groep 108">
                      <a:extLst>
                        <a:ext uri="{FF2B5EF4-FFF2-40B4-BE49-F238E27FC236}">
                          <a16:creationId xmlns:a16="http://schemas.microsoft.com/office/drawing/2014/main" id="{7B0A56C3-92A1-41D2-90EE-36139C768347}"/>
                        </a:ext>
                      </a:extLst>
                    </p:cNvPr>
                    <p:cNvGrpSpPr/>
                    <p:nvPr userDrawn="1"/>
                  </p:nvGrpSpPr>
                  <p:grpSpPr>
                    <a:xfrm>
                      <a:off x="1094874" y="-607596"/>
                      <a:ext cx="878306" cy="276726"/>
                      <a:chOff x="1106905" y="-607596"/>
                      <a:chExt cx="878307" cy="276726"/>
                    </a:xfrm>
                  </p:grpSpPr>
                  <p:cxnSp>
                    <p:nvCxnSpPr>
                      <p:cNvPr id="110" name="Rechte verbindingslijn 109">
                        <a:extLst>
                          <a:ext uri="{FF2B5EF4-FFF2-40B4-BE49-F238E27FC236}">
                            <a16:creationId xmlns:a16="http://schemas.microsoft.com/office/drawing/2014/main" id="{ABD172B5-D25E-4BCE-B566-E67E0ECA3BF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4A002C7F-7F65-439F-8006-16B6B33A9F4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746F57B4-9398-43BF-96CA-0E87D428EDE4}"/>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02" name="Groep 101">
                    <a:extLst>
                      <a:ext uri="{FF2B5EF4-FFF2-40B4-BE49-F238E27FC236}">
                        <a16:creationId xmlns:a16="http://schemas.microsoft.com/office/drawing/2014/main" id="{2AC444CA-10CB-4F07-8F0F-956318721EA8}"/>
                      </a:ext>
                    </a:extLst>
                  </p:cNvPr>
                  <p:cNvGrpSpPr/>
                  <p:nvPr userDrawn="1"/>
                </p:nvGrpSpPr>
                <p:grpSpPr>
                  <a:xfrm rot="2700000">
                    <a:off x="1605871" y="-605080"/>
                    <a:ext cx="90079" cy="407021"/>
                    <a:chOff x="3130062" y="-817193"/>
                    <a:chExt cx="131884" cy="595920"/>
                  </a:xfrm>
                  <a:solidFill>
                    <a:srgbClr val="3399FF"/>
                  </a:solidFill>
                </p:grpSpPr>
                <p:sp>
                  <p:nvSpPr>
                    <p:cNvPr id="103" name="Rechthoek 102">
                      <a:extLst>
                        <a:ext uri="{FF2B5EF4-FFF2-40B4-BE49-F238E27FC236}">
                          <a16:creationId xmlns:a16="http://schemas.microsoft.com/office/drawing/2014/main" id="{F27438E5-CE63-43B4-A9D8-D4638A72CE33}"/>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4" name="Rechthoek: afgeronde bovenhoeken 103">
                      <a:extLst>
                        <a:ext uri="{FF2B5EF4-FFF2-40B4-BE49-F238E27FC236}">
                          <a16:creationId xmlns:a16="http://schemas.microsoft.com/office/drawing/2014/main" id="{55CA6D74-12FA-4202-95B4-99BC7424E241}"/>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5" name="Gelijkbenige driehoek 104">
                      <a:extLst>
                        <a:ext uri="{FF2B5EF4-FFF2-40B4-BE49-F238E27FC236}">
                          <a16:creationId xmlns:a16="http://schemas.microsoft.com/office/drawing/2014/main" id="{2B43681A-2530-4C88-8941-C5831B2CB88A}"/>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26" name="Instructie">
            <a:extLst>
              <a:ext uri="{FF2B5EF4-FFF2-40B4-BE49-F238E27FC236}">
                <a16:creationId xmlns:a16="http://schemas.microsoft.com/office/drawing/2014/main" id="{A3BA4220-3933-48D6-8441-691A2BD100E3}"/>
              </a:ext>
            </a:extLst>
          </p:cNvPr>
          <p:cNvGrpSpPr/>
          <p:nvPr userDrawn="1"/>
        </p:nvGrpSpPr>
        <p:grpSpPr>
          <a:xfrm>
            <a:off x="12391601" y="0"/>
            <a:ext cx="3183677" cy="2499789"/>
            <a:chOff x="12391601" y="0"/>
            <a:chExt cx="3183677" cy="2499789"/>
          </a:xfrm>
        </p:grpSpPr>
        <p:sp>
          <p:nvSpPr>
            <p:cNvPr id="127" name="Rechthoek 126">
              <a:extLst>
                <a:ext uri="{FF2B5EF4-FFF2-40B4-BE49-F238E27FC236}">
                  <a16:creationId xmlns:a16="http://schemas.microsoft.com/office/drawing/2014/main" id="{5A9D2346-2FA9-46E2-9B6C-D7DD0904DFF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28" name="Ovaal 127">
              <a:extLst>
                <a:ext uri="{FF2B5EF4-FFF2-40B4-BE49-F238E27FC236}">
                  <a16:creationId xmlns:a16="http://schemas.microsoft.com/office/drawing/2014/main" id="{33FE8831-4AB7-406C-81CC-82DEBAD9B88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9" name="Rechte verbindingslijn 128">
              <a:extLst>
                <a:ext uri="{FF2B5EF4-FFF2-40B4-BE49-F238E27FC236}">
                  <a16:creationId xmlns:a16="http://schemas.microsoft.com/office/drawing/2014/main" id="{ADB6C3DD-F949-402D-8C0F-6296445CA23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0" name="Rechte verbindingslijn 129">
              <a:extLst>
                <a:ext uri="{FF2B5EF4-FFF2-40B4-BE49-F238E27FC236}">
                  <a16:creationId xmlns:a16="http://schemas.microsoft.com/office/drawing/2014/main" id="{14A352D7-FE9E-4B1D-B498-0D1DEC3672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31" name="Rechthoek 130">
              <a:extLst>
                <a:ext uri="{FF2B5EF4-FFF2-40B4-BE49-F238E27FC236}">
                  <a16:creationId xmlns:a16="http://schemas.microsoft.com/office/drawing/2014/main" id="{38238DC7-10AC-41FC-B3D8-9BE433EDACD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2" name="Ovaal 131">
              <a:extLst>
                <a:ext uri="{FF2B5EF4-FFF2-40B4-BE49-F238E27FC236}">
                  <a16:creationId xmlns:a16="http://schemas.microsoft.com/office/drawing/2014/main" id="{F5E9C67A-688A-4B50-9AE6-E6A6E4D81DE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3" name="Rechthoek 132">
              <a:extLst>
                <a:ext uri="{FF2B5EF4-FFF2-40B4-BE49-F238E27FC236}">
                  <a16:creationId xmlns:a16="http://schemas.microsoft.com/office/drawing/2014/main" id="{5EF7268E-0F4A-4235-A5A7-D9E0E8E1A5F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4" name="Groep 133">
              <a:extLst>
                <a:ext uri="{FF2B5EF4-FFF2-40B4-BE49-F238E27FC236}">
                  <a16:creationId xmlns:a16="http://schemas.microsoft.com/office/drawing/2014/main" id="{DA3F8D87-2940-4BBD-9A63-BE1C02E5382C}"/>
                </a:ext>
              </a:extLst>
            </p:cNvPr>
            <p:cNvGrpSpPr/>
            <p:nvPr userDrawn="1"/>
          </p:nvGrpSpPr>
          <p:grpSpPr>
            <a:xfrm>
              <a:off x="12757282" y="2184550"/>
              <a:ext cx="825500" cy="209550"/>
              <a:chOff x="13504624" y="2482850"/>
              <a:chExt cx="825500" cy="209550"/>
            </a:xfrm>
          </p:grpSpPr>
          <p:sp>
            <p:nvSpPr>
              <p:cNvPr id="184" name="Rechthoek 183">
                <a:extLst>
                  <a:ext uri="{FF2B5EF4-FFF2-40B4-BE49-F238E27FC236}">
                    <a16:creationId xmlns:a16="http://schemas.microsoft.com/office/drawing/2014/main" id="{F096DBC5-562B-41BB-9EBA-B0D7E9DED9F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5" name="Rechte verbindingslijn 184">
                <a:extLst>
                  <a:ext uri="{FF2B5EF4-FFF2-40B4-BE49-F238E27FC236}">
                    <a16:creationId xmlns:a16="http://schemas.microsoft.com/office/drawing/2014/main" id="{207DA725-B890-48A0-B5F7-59A3EF7ED21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6" name="Gelijkbenige driehoek 185">
                <a:extLst>
                  <a:ext uri="{FF2B5EF4-FFF2-40B4-BE49-F238E27FC236}">
                    <a16:creationId xmlns:a16="http://schemas.microsoft.com/office/drawing/2014/main" id="{9937CD7C-7AB3-47EE-A484-7B8CF01D04C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35" name="Rechte verbindingslijn 134">
              <a:extLst>
                <a:ext uri="{FF2B5EF4-FFF2-40B4-BE49-F238E27FC236}">
                  <a16:creationId xmlns:a16="http://schemas.microsoft.com/office/drawing/2014/main" id="{71128E38-C92C-435A-B51F-2315219C210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36" name="Groep 135">
              <a:extLst>
                <a:ext uri="{FF2B5EF4-FFF2-40B4-BE49-F238E27FC236}">
                  <a16:creationId xmlns:a16="http://schemas.microsoft.com/office/drawing/2014/main" id="{805A8577-7278-4501-B7FA-AA4F0CDC9422}"/>
                </a:ext>
              </a:extLst>
            </p:cNvPr>
            <p:cNvGrpSpPr/>
            <p:nvPr userDrawn="1"/>
          </p:nvGrpSpPr>
          <p:grpSpPr>
            <a:xfrm>
              <a:off x="12751697" y="1147804"/>
              <a:ext cx="289372" cy="314992"/>
              <a:chOff x="7322769" y="-310267"/>
              <a:chExt cx="289372" cy="314992"/>
            </a:xfrm>
          </p:grpSpPr>
          <p:sp>
            <p:nvSpPr>
              <p:cNvPr id="137" name="Rechthoek 136">
                <a:extLst>
                  <a:ext uri="{FF2B5EF4-FFF2-40B4-BE49-F238E27FC236}">
                    <a16:creationId xmlns:a16="http://schemas.microsoft.com/office/drawing/2014/main" id="{D98BB6D3-EC0F-4F53-BE0B-B9EAB01A9A2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8" name="Rechthoek 137">
                <a:extLst>
                  <a:ext uri="{FF2B5EF4-FFF2-40B4-BE49-F238E27FC236}">
                    <a16:creationId xmlns:a16="http://schemas.microsoft.com/office/drawing/2014/main" id="{7BC47542-40C7-4CD3-A818-B098205A289B}"/>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9" name="Rechthoek 138">
                <a:extLst>
                  <a:ext uri="{FF2B5EF4-FFF2-40B4-BE49-F238E27FC236}">
                    <a16:creationId xmlns:a16="http://schemas.microsoft.com/office/drawing/2014/main" id="{5EECC0AC-D547-45C9-B7FE-89A509609B7D}"/>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13" name="Tekstvak 312">
            <a:extLst>
              <a:ext uri="{FF2B5EF4-FFF2-40B4-BE49-F238E27FC236}">
                <a16:creationId xmlns:a16="http://schemas.microsoft.com/office/drawing/2014/main" id="{062A5EC5-9004-46AB-9C12-2A5B7187FEB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grafiek</a:t>
            </a:r>
          </a:p>
        </p:txBody>
      </p:sp>
      <p:grpSp>
        <p:nvGrpSpPr>
          <p:cNvPr id="164" name="Instructie">
            <a:extLst>
              <a:ext uri="{FF2B5EF4-FFF2-40B4-BE49-F238E27FC236}">
                <a16:creationId xmlns:a16="http://schemas.microsoft.com/office/drawing/2014/main" id="{EC6F4D36-16FC-42F0-800B-4963F71561C6}"/>
              </a:ext>
            </a:extLst>
          </p:cNvPr>
          <p:cNvGrpSpPr/>
          <p:nvPr userDrawn="1"/>
        </p:nvGrpSpPr>
        <p:grpSpPr>
          <a:xfrm>
            <a:off x="-3437547" y="1434"/>
            <a:ext cx="3201327" cy="6001164"/>
            <a:chOff x="-3437547" y="1434"/>
            <a:chExt cx="3201327" cy="6001164"/>
          </a:xfrm>
        </p:grpSpPr>
        <p:cxnSp>
          <p:nvCxnSpPr>
            <p:cNvPr id="165" name="Rechte verbindingslijn 164">
              <a:extLst>
                <a:ext uri="{FF2B5EF4-FFF2-40B4-BE49-F238E27FC236}">
                  <a16:creationId xmlns:a16="http://schemas.microsoft.com/office/drawing/2014/main" id="{C584F1F9-5B27-4402-92E6-58CD309DB60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66" name="Ovaal 165">
              <a:extLst>
                <a:ext uri="{FF2B5EF4-FFF2-40B4-BE49-F238E27FC236}">
                  <a16:creationId xmlns:a16="http://schemas.microsoft.com/office/drawing/2014/main" id="{6EA86812-DB7D-4947-B2A1-87CD67E4D7A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7" name="Rechthoek 166">
              <a:extLst>
                <a:ext uri="{FF2B5EF4-FFF2-40B4-BE49-F238E27FC236}">
                  <a16:creationId xmlns:a16="http://schemas.microsoft.com/office/drawing/2014/main" id="{6BE41D0F-A335-4D14-8D70-F488A7E549EB}"/>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68" name="Ovaal 167">
              <a:extLst>
                <a:ext uri="{FF2B5EF4-FFF2-40B4-BE49-F238E27FC236}">
                  <a16:creationId xmlns:a16="http://schemas.microsoft.com/office/drawing/2014/main" id="{AD2DDF5E-4A9B-44AD-A36E-6EF3C452950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9" name="Rechthoek 168">
              <a:extLst>
                <a:ext uri="{FF2B5EF4-FFF2-40B4-BE49-F238E27FC236}">
                  <a16:creationId xmlns:a16="http://schemas.microsoft.com/office/drawing/2014/main" id="{ADC45A5A-2897-4B4A-935F-EB724F7BE19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70" name="Ovaal 169">
              <a:extLst>
                <a:ext uri="{FF2B5EF4-FFF2-40B4-BE49-F238E27FC236}">
                  <a16:creationId xmlns:a16="http://schemas.microsoft.com/office/drawing/2014/main" id="{9F56B14F-9B64-4EB0-B774-91C6205166A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71" name="Ovaal 170">
              <a:extLst>
                <a:ext uri="{FF2B5EF4-FFF2-40B4-BE49-F238E27FC236}">
                  <a16:creationId xmlns:a16="http://schemas.microsoft.com/office/drawing/2014/main" id="{9DD4D074-28FB-460E-9D3B-D8D09E0CF8D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2" name="Rechthoek 171">
              <a:extLst>
                <a:ext uri="{FF2B5EF4-FFF2-40B4-BE49-F238E27FC236}">
                  <a16:creationId xmlns:a16="http://schemas.microsoft.com/office/drawing/2014/main" id="{906A712D-0BB8-467F-B533-3990FF0ACD5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73" name="Meer informatie">
              <a:extLst>
                <a:ext uri="{FF2B5EF4-FFF2-40B4-BE49-F238E27FC236}">
                  <a16:creationId xmlns:a16="http://schemas.microsoft.com/office/drawing/2014/main" id="{BFB01CC6-1E3B-4811-B8E7-FB1553783E1A}"/>
                </a:ext>
              </a:extLst>
            </p:cNvPr>
            <p:cNvGrpSpPr/>
            <p:nvPr userDrawn="1"/>
          </p:nvGrpSpPr>
          <p:grpSpPr>
            <a:xfrm>
              <a:off x="-3421298" y="5206936"/>
              <a:ext cx="3178515" cy="795662"/>
              <a:chOff x="-3741486" y="3387723"/>
              <a:chExt cx="3178515" cy="795662"/>
            </a:xfrm>
          </p:grpSpPr>
          <p:sp>
            <p:nvSpPr>
              <p:cNvPr id="261" name="Freeform 101">
                <a:extLst>
                  <a:ext uri="{FF2B5EF4-FFF2-40B4-BE49-F238E27FC236}">
                    <a16:creationId xmlns:a16="http://schemas.microsoft.com/office/drawing/2014/main" id="{023EB564-FE75-4E36-98E0-59EDEEEDD951}"/>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62" name="Rechthoek 261">
                <a:extLst>
                  <a:ext uri="{FF2B5EF4-FFF2-40B4-BE49-F238E27FC236}">
                    <a16:creationId xmlns:a16="http://schemas.microsoft.com/office/drawing/2014/main" id="{15A47076-2885-406F-B7A1-4B9A1EFB7BC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63" name="Rechte verbindingslijn 262">
                <a:extLst>
                  <a:ext uri="{FF2B5EF4-FFF2-40B4-BE49-F238E27FC236}">
                    <a16:creationId xmlns:a16="http://schemas.microsoft.com/office/drawing/2014/main" id="{27C3D4D3-39D9-40A2-A566-1F8C70C784D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74" name="Rechthoek 173">
              <a:extLst>
                <a:ext uri="{FF2B5EF4-FFF2-40B4-BE49-F238E27FC236}">
                  <a16:creationId xmlns:a16="http://schemas.microsoft.com/office/drawing/2014/main" id="{21857BBD-2B78-4365-BBFC-C48552D0A9A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75" name="Ovaal 174">
              <a:extLst>
                <a:ext uri="{FF2B5EF4-FFF2-40B4-BE49-F238E27FC236}">
                  <a16:creationId xmlns:a16="http://schemas.microsoft.com/office/drawing/2014/main" id="{BE377FA4-B500-4486-B0B6-39A0B719F71F}"/>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6" name="Rechte verbindingslijn 175">
              <a:extLst>
                <a:ext uri="{FF2B5EF4-FFF2-40B4-BE49-F238E27FC236}">
                  <a16:creationId xmlns:a16="http://schemas.microsoft.com/office/drawing/2014/main" id="{84E87CE1-B118-46B7-AED3-55C65E4256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7" name="Groep 176">
              <a:extLst>
                <a:ext uri="{FF2B5EF4-FFF2-40B4-BE49-F238E27FC236}">
                  <a16:creationId xmlns:a16="http://schemas.microsoft.com/office/drawing/2014/main" id="{944FEF11-A940-4E7E-A99F-79CC9E0CA205}"/>
                </a:ext>
              </a:extLst>
            </p:cNvPr>
            <p:cNvGrpSpPr/>
            <p:nvPr userDrawn="1"/>
          </p:nvGrpSpPr>
          <p:grpSpPr>
            <a:xfrm>
              <a:off x="-3437547" y="349413"/>
              <a:ext cx="2933825" cy="558875"/>
              <a:chOff x="-3419346" y="368233"/>
              <a:chExt cx="3904920" cy="743862"/>
            </a:xfrm>
          </p:grpSpPr>
          <p:sp>
            <p:nvSpPr>
              <p:cNvPr id="193" name="Rechthoek 192">
                <a:extLst>
                  <a:ext uri="{FF2B5EF4-FFF2-40B4-BE49-F238E27FC236}">
                    <a16:creationId xmlns:a16="http://schemas.microsoft.com/office/drawing/2014/main" id="{42CB7667-7405-4BF8-8068-04032F9BF53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94" name="Rechte verbindingslijn 193">
                <a:extLst>
                  <a:ext uri="{FF2B5EF4-FFF2-40B4-BE49-F238E27FC236}">
                    <a16:creationId xmlns:a16="http://schemas.microsoft.com/office/drawing/2014/main" id="{05D67B64-4D3F-42DD-A8CA-395B68D66BD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Rechte verbindingslijn 194">
                <a:extLst>
                  <a:ext uri="{FF2B5EF4-FFF2-40B4-BE49-F238E27FC236}">
                    <a16:creationId xmlns:a16="http://schemas.microsoft.com/office/drawing/2014/main" id="{3835E895-0F9C-47BA-93AC-54139E6F6DC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6" name="Rechthoek 195">
                <a:extLst>
                  <a:ext uri="{FF2B5EF4-FFF2-40B4-BE49-F238E27FC236}">
                    <a16:creationId xmlns:a16="http://schemas.microsoft.com/office/drawing/2014/main" id="{9A85A1B2-8293-4679-B0F4-3AE4DF6375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7" name="Groep 196">
                <a:extLst>
                  <a:ext uri="{FF2B5EF4-FFF2-40B4-BE49-F238E27FC236}">
                    <a16:creationId xmlns:a16="http://schemas.microsoft.com/office/drawing/2014/main" id="{009A68BE-C75B-462C-8855-DF653570E30D}"/>
                  </a:ext>
                </a:extLst>
              </p:cNvPr>
              <p:cNvGrpSpPr/>
              <p:nvPr userDrawn="1"/>
            </p:nvGrpSpPr>
            <p:grpSpPr>
              <a:xfrm>
                <a:off x="-3002834" y="720303"/>
                <a:ext cx="182598" cy="143759"/>
                <a:chOff x="-3310843" y="700986"/>
                <a:chExt cx="182598" cy="143759"/>
              </a:xfrm>
            </p:grpSpPr>
            <p:grpSp>
              <p:nvGrpSpPr>
                <p:cNvPr id="252" name="Groep 251">
                  <a:extLst>
                    <a:ext uri="{FF2B5EF4-FFF2-40B4-BE49-F238E27FC236}">
                      <a16:creationId xmlns:a16="http://schemas.microsoft.com/office/drawing/2014/main" id="{1840DA11-214E-46F0-A951-E9BA60B2DE6B}"/>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8C491573-4A6C-4EBC-9F1F-AA34CE10481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3F1A883-1BF4-43C4-96DB-49D24EAAF9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F2C54066-208A-443B-9ED6-0446E15E1C61}"/>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A11CCDB6-41AD-4986-853C-A0D16AC3DA2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40EA7923-F0EA-4D53-8BB5-E3E83AFA0DD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FCFEBE50-33B7-4FE5-8058-1CCC1A1A4CCE}"/>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A728BB8C-8E26-445A-B5E3-F334A20605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AB1E66CF-1453-4427-AF44-ADCD54227C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8" name="Groep 197">
                <a:extLst>
                  <a:ext uri="{FF2B5EF4-FFF2-40B4-BE49-F238E27FC236}">
                    <a16:creationId xmlns:a16="http://schemas.microsoft.com/office/drawing/2014/main" id="{F6861D90-53E4-4DAD-A724-423BAB3F7CCB}"/>
                  </a:ext>
                </a:extLst>
              </p:cNvPr>
              <p:cNvGrpSpPr/>
              <p:nvPr userDrawn="1"/>
            </p:nvGrpSpPr>
            <p:grpSpPr>
              <a:xfrm>
                <a:off x="-3326107" y="720303"/>
                <a:ext cx="182598" cy="143759"/>
                <a:chOff x="-3634116" y="700986"/>
                <a:chExt cx="182598" cy="143759"/>
              </a:xfrm>
            </p:grpSpPr>
            <p:grpSp>
              <p:nvGrpSpPr>
                <p:cNvPr id="243" name="Groep 242">
                  <a:extLst>
                    <a:ext uri="{FF2B5EF4-FFF2-40B4-BE49-F238E27FC236}">
                      <a16:creationId xmlns:a16="http://schemas.microsoft.com/office/drawing/2014/main" id="{C021BBAD-69C3-46F2-B3FC-00941AF0A430}"/>
                    </a:ext>
                  </a:extLst>
                </p:cNvPr>
                <p:cNvGrpSpPr/>
                <p:nvPr userDrawn="1"/>
              </p:nvGrpSpPr>
              <p:grpSpPr>
                <a:xfrm>
                  <a:off x="-3634116" y="700986"/>
                  <a:ext cx="182598" cy="143759"/>
                  <a:chOff x="-3634116" y="700986"/>
                  <a:chExt cx="182598" cy="143759"/>
                </a:xfrm>
              </p:grpSpPr>
              <p:cxnSp>
                <p:nvCxnSpPr>
                  <p:cNvPr id="247" name="Rechte verbindingslijn 246">
                    <a:extLst>
                      <a:ext uri="{FF2B5EF4-FFF2-40B4-BE49-F238E27FC236}">
                        <a16:creationId xmlns:a16="http://schemas.microsoft.com/office/drawing/2014/main" id="{ADC16ADB-3C22-427C-A9C4-721E5E72B84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33AB62FB-F168-4C64-BDE3-B2A323F0E5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9" name="Rechte verbindingslijn 248">
                    <a:extLst>
                      <a:ext uri="{FF2B5EF4-FFF2-40B4-BE49-F238E27FC236}">
                        <a16:creationId xmlns:a16="http://schemas.microsoft.com/office/drawing/2014/main" id="{222A5511-03B3-45A4-A976-557BBB18E93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50" name="Rechte verbindingslijn 249">
                    <a:extLst>
                      <a:ext uri="{FF2B5EF4-FFF2-40B4-BE49-F238E27FC236}">
                        <a16:creationId xmlns:a16="http://schemas.microsoft.com/office/drawing/2014/main" id="{1CA4E897-1723-4B47-A69F-3048C0839CB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51" name="Rechte verbindingslijn 250">
                    <a:extLst>
                      <a:ext uri="{FF2B5EF4-FFF2-40B4-BE49-F238E27FC236}">
                        <a16:creationId xmlns:a16="http://schemas.microsoft.com/office/drawing/2014/main" id="{3C4A2E69-DD66-4B4B-B8E3-E2DE3B413BF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4" name="Groep 243">
                  <a:extLst>
                    <a:ext uri="{FF2B5EF4-FFF2-40B4-BE49-F238E27FC236}">
                      <a16:creationId xmlns:a16="http://schemas.microsoft.com/office/drawing/2014/main" id="{538599DF-3016-4DAB-9C1A-81F6CAB65107}"/>
                    </a:ext>
                  </a:extLst>
                </p:cNvPr>
                <p:cNvGrpSpPr/>
                <p:nvPr userDrawn="1"/>
              </p:nvGrpSpPr>
              <p:grpSpPr>
                <a:xfrm>
                  <a:off x="-3634047" y="735854"/>
                  <a:ext cx="88801" cy="72568"/>
                  <a:chOff x="-2091059" y="1395403"/>
                  <a:chExt cx="157316" cy="128558"/>
                </a:xfrm>
              </p:grpSpPr>
              <p:sp>
                <p:nvSpPr>
                  <p:cNvPr id="245" name="Rechthoek 244">
                    <a:extLst>
                      <a:ext uri="{FF2B5EF4-FFF2-40B4-BE49-F238E27FC236}">
                        <a16:creationId xmlns:a16="http://schemas.microsoft.com/office/drawing/2014/main" id="{FDFA5AD3-B90F-4466-BEF2-0D62A5D4D15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6" name="Pijl: punthaak 245">
                    <a:extLst>
                      <a:ext uri="{FF2B5EF4-FFF2-40B4-BE49-F238E27FC236}">
                        <a16:creationId xmlns:a16="http://schemas.microsoft.com/office/drawing/2014/main" id="{0084F1CA-AFDC-471A-8FA9-2321DB96B9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9" name="Rechte verbindingslijn 198">
                <a:extLst>
                  <a:ext uri="{FF2B5EF4-FFF2-40B4-BE49-F238E27FC236}">
                    <a16:creationId xmlns:a16="http://schemas.microsoft.com/office/drawing/2014/main" id="{777DB5C8-8944-41FA-B343-F021CA099D3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00" name="Rechte verbindingslijn 199">
                <a:extLst>
                  <a:ext uri="{FF2B5EF4-FFF2-40B4-BE49-F238E27FC236}">
                    <a16:creationId xmlns:a16="http://schemas.microsoft.com/office/drawing/2014/main" id="{A8138254-665C-44D1-942E-4978CC30D47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01" name="Groep 200">
                <a:extLst>
                  <a:ext uri="{FF2B5EF4-FFF2-40B4-BE49-F238E27FC236}">
                    <a16:creationId xmlns:a16="http://schemas.microsoft.com/office/drawing/2014/main" id="{D69853AA-4BB2-43BF-A631-4436ABF23421}"/>
                  </a:ext>
                </a:extLst>
              </p:cNvPr>
              <p:cNvGrpSpPr/>
              <p:nvPr userDrawn="1"/>
            </p:nvGrpSpPr>
            <p:grpSpPr>
              <a:xfrm>
                <a:off x="-2425037" y="370226"/>
                <a:ext cx="357690" cy="330595"/>
                <a:chOff x="-2721817" y="347336"/>
                <a:chExt cx="432805" cy="400021"/>
              </a:xfrm>
            </p:grpSpPr>
            <p:sp>
              <p:nvSpPr>
                <p:cNvPr id="232" name="Rechthoek 231">
                  <a:extLst>
                    <a:ext uri="{FF2B5EF4-FFF2-40B4-BE49-F238E27FC236}">
                      <a16:creationId xmlns:a16="http://schemas.microsoft.com/office/drawing/2014/main" id="{F134BFFA-9308-4A6B-AB9C-A24A79E0CDF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3" name="Groep 232">
                  <a:extLst>
                    <a:ext uri="{FF2B5EF4-FFF2-40B4-BE49-F238E27FC236}">
                      <a16:creationId xmlns:a16="http://schemas.microsoft.com/office/drawing/2014/main" id="{5B3D765F-EB3C-4F05-8C70-1B20697365F8}"/>
                    </a:ext>
                  </a:extLst>
                </p:cNvPr>
                <p:cNvGrpSpPr/>
                <p:nvPr userDrawn="1"/>
              </p:nvGrpSpPr>
              <p:grpSpPr>
                <a:xfrm>
                  <a:off x="-2652453" y="431583"/>
                  <a:ext cx="294076" cy="231526"/>
                  <a:chOff x="-3634116" y="700986"/>
                  <a:chExt cx="182598" cy="143759"/>
                </a:xfrm>
              </p:grpSpPr>
              <p:grpSp>
                <p:nvGrpSpPr>
                  <p:cNvPr id="234" name="Groep 233">
                    <a:extLst>
                      <a:ext uri="{FF2B5EF4-FFF2-40B4-BE49-F238E27FC236}">
                        <a16:creationId xmlns:a16="http://schemas.microsoft.com/office/drawing/2014/main" id="{3AE52F71-53BE-448C-9C94-A3A2547724FC}"/>
                      </a:ext>
                    </a:extLst>
                  </p:cNvPr>
                  <p:cNvGrpSpPr/>
                  <p:nvPr userDrawn="1"/>
                </p:nvGrpSpPr>
                <p:grpSpPr>
                  <a:xfrm>
                    <a:off x="-3634116" y="700986"/>
                    <a:ext cx="182598" cy="143759"/>
                    <a:chOff x="-3634116" y="700986"/>
                    <a:chExt cx="182598" cy="143759"/>
                  </a:xfrm>
                </p:grpSpPr>
                <p:cxnSp>
                  <p:nvCxnSpPr>
                    <p:cNvPr id="238" name="Rechte verbindingslijn 237">
                      <a:extLst>
                        <a:ext uri="{FF2B5EF4-FFF2-40B4-BE49-F238E27FC236}">
                          <a16:creationId xmlns:a16="http://schemas.microsoft.com/office/drawing/2014/main" id="{6D1781CB-73F7-4247-9201-21991FF971E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9" name="Rechte verbindingslijn 238">
                      <a:extLst>
                        <a:ext uri="{FF2B5EF4-FFF2-40B4-BE49-F238E27FC236}">
                          <a16:creationId xmlns:a16="http://schemas.microsoft.com/office/drawing/2014/main" id="{28B793DB-3A42-4153-BE14-64917DE1489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C9B805BB-10D2-4AB1-BBBB-F6F9CFF8CEA1}"/>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8141BDF4-4B1B-4BB9-82A1-DBD70FA4C64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A1173CE8-B13E-4ED8-B209-3277D81BD9A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5" name="Groep 234">
                    <a:extLst>
                      <a:ext uri="{FF2B5EF4-FFF2-40B4-BE49-F238E27FC236}">
                        <a16:creationId xmlns:a16="http://schemas.microsoft.com/office/drawing/2014/main" id="{54DF663F-A76B-41DF-B7DA-C2F3B58C841B}"/>
                      </a:ext>
                    </a:extLst>
                  </p:cNvPr>
                  <p:cNvGrpSpPr/>
                  <p:nvPr userDrawn="1"/>
                </p:nvGrpSpPr>
                <p:grpSpPr>
                  <a:xfrm>
                    <a:off x="-3634047" y="735854"/>
                    <a:ext cx="88801" cy="72568"/>
                    <a:chOff x="-2091059" y="1395403"/>
                    <a:chExt cx="157316" cy="128558"/>
                  </a:xfrm>
                </p:grpSpPr>
                <p:sp>
                  <p:nvSpPr>
                    <p:cNvPr id="236" name="Rechthoek 235">
                      <a:extLst>
                        <a:ext uri="{FF2B5EF4-FFF2-40B4-BE49-F238E27FC236}">
                          <a16:creationId xmlns:a16="http://schemas.microsoft.com/office/drawing/2014/main" id="{02537948-3F8B-4572-B969-9CF9ED61DF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Pijl: punthaak 236">
                      <a:extLst>
                        <a:ext uri="{FF2B5EF4-FFF2-40B4-BE49-F238E27FC236}">
                          <a16:creationId xmlns:a16="http://schemas.microsoft.com/office/drawing/2014/main" id="{781A52F3-9DE1-4731-AF02-5E46A1632B8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02" name="Groep 201">
                <a:extLst>
                  <a:ext uri="{FF2B5EF4-FFF2-40B4-BE49-F238E27FC236}">
                    <a16:creationId xmlns:a16="http://schemas.microsoft.com/office/drawing/2014/main" id="{9E1937F4-6ACF-4769-B952-9FF5B2092A4B}"/>
                  </a:ext>
                </a:extLst>
              </p:cNvPr>
              <p:cNvGrpSpPr/>
              <p:nvPr userDrawn="1"/>
            </p:nvGrpSpPr>
            <p:grpSpPr>
              <a:xfrm>
                <a:off x="-2425037" y="781500"/>
                <a:ext cx="357690" cy="330595"/>
                <a:chOff x="-2721817" y="782525"/>
                <a:chExt cx="432805" cy="400021"/>
              </a:xfrm>
            </p:grpSpPr>
            <p:sp>
              <p:nvSpPr>
                <p:cNvPr id="205" name="Rechthoek 204">
                  <a:extLst>
                    <a:ext uri="{FF2B5EF4-FFF2-40B4-BE49-F238E27FC236}">
                      <a16:creationId xmlns:a16="http://schemas.microsoft.com/office/drawing/2014/main" id="{B8DE3D0C-FE1C-4AA0-ADB5-6C3D261EF3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6" name="Groep 205">
                  <a:extLst>
                    <a:ext uri="{FF2B5EF4-FFF2-40B4-BE49-F238E27FC236}">
                      <a16:creationId xmlns:a16="http://schemas.microsoft.com/office/drawing/2014/main" id="{498266D6-1C19-4075-A986-45A5F08A54AF}"/>
                    </a:ext>
                  </a:extLst>
                </p:cNvPr>
                <p:cNvGrpSpPr/>
                <p:nvPr userDrawn="1"/>
              </p:nvGrpSpPr>
              <p:grpSpPr>
                <a:xfrm>
                  <a:off x="-2652453" y="866772"/>
                  <a:ext cx="294076" cy="231526"/>
                  <a:chOff x="-3310843" y="700986"/>
                  <a:chExt cx="182598" cy="143759"/>
                </a:xfrm>
              </p:grpSpPr>
              <p:grpSp>
                <p:nvGrpSpPr>
                  <p:cNvPr id="207" name="Groep 206">
                    <a:extLst>
                      <a:ext uri="{FF2B5EF4-FFF2-40B4-BE49-F238E27FC236}">
                        <a16:creationId xmlns:a16="http://schemas.microsoft.com/office/drawing/2014/main" id="{8F3D52B4-9C95-421C-99E4-E05DC3D83E90}"/>
                      </a:ext>
                    </a:extLst>
                  </p:cNvPr>
                  <p:cNvGrpSpPr/>
                  <p:nvPr userDrawn="1"/>
                </p:nvGrpSpPr>
                <p:grpSpPr>
                  <a:xfrm>
                    <a:off x="-3310843" y="700986"/>
                    <a:ext cx="182598" cy="143759"/>
                    <a:chOff x="-3310843" y="700986"/>
                    <a:chExt cx="182598" cy="143759"/>
                  </a:xfrm>
                </p:grpSpPr>
                <p:cxnSp>
                  <p:nvCxnSpPr>
                    <p:cNvPr id="211" name="Rechte verbindingslijn 210">
                      <a:extLst>
                        <a:ext uri="{FF2B5EF4-FFF2-40B4-BE49-F238E27FC236}">
                          <a16:creationId xmlns:a16="http://schemas.microsoft.com/office/drawing/2014/main" id="{E8F42BA1-FB84-4884-AF2C-A5DE8C41E00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7529341E-E085-4922-B064-06F0E97C9C3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5E21964C-53EF-455E-B044-B53D42E3CB9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1C9C2C-4B73-4C3B-93A0-FDDD345FE69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2B66A27-6E43-4394-89FC-A4A8C8CE9D0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671C3BD5-72D0-4F8E-8817-574647F97F7F}"/>
                      </a:ext>
                    </a:extLst>
                  </p:cNvPr>
                  <p:cNvGrpSpPr/>
                  <p:nvPr userDrawn="1"/>
                </p:nvGrpSpPr>
                <p:grpSpPr>
                  <a:xfrm flipH="1">
                    <a:off x="-3310774" y="735854"/>
                    <a:ext cx="88801" cy="72568"/>
                    <a:chOff x="-2091059" y="1395403"/>
                    <a:chExt cx="157316" cy="128558"/>
                  </a:xfrm>
                </p:grpSpPr>
                <p:sp>
                  <p:nvSpPr>
                    <p:cNvPr id="209" name="Rechthoek 208">
                      <a:extLst>
                        <a:ext uri="{FF2B5EF4-FFF2-40B4-BE49-F238E27FC236}">
                          <a16:creationId xmlns:a16="http://schemas.microsoft.com/office/drawing/2014/main" id="{B43F26D7-BA2E-40A3-BD9A-F46980A000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B8C63C72-BDCB-4313-8E0B-2B34C6C80C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03" name="Rechthoek 202">
                <a:extLst>
                  <a:ext uri="{FF2B5EF4-FFF2-40B4-BE49-F238E27FC236}">
                    <a16:creationId xmlns:a16="http://schemas.microsoft.com/office/drawing/2014/main" id="{A4D224DD-994C-4782-A2E1-33E64F81E08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04" name="Rechthoek 203">
                <a:extLst>
                  <a:ext uri="{FF2B5EF4-FFF2-40B4-BE49-F238E27FC236}">
                    <a16:creationId xmlns:a16="http://schemas.microsoft.com/office/drawing/2014/main" id="{3DE8D098-427D-45FE-AAF9-F69471E3EBA3}"/>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8" name="Rechte verbindingslijn 177">
              <a:extLst>
                <a:ext uri="{FF2B5EF4-FFF2-40B4-BE49-F238E27FC236}">
                  <a16:creationId xmlns:a16="http://schemas.microsoft.com/office/drawing/2014/main" id="{3A711548-8535-464A-91AA-86801578B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9" name="Rechthoek 178">
              <a:extLst>
                <a:ext uri="{FF2B5EF4-FFF2-40B4-BE49-F238E27FC236}">
                  <a16:creationId xmlns:a16="http://schemas.microsoft.com/office/drawing/2014/main" id="{B6F2AFD8-2906-4A72-B335-8A8F0579CA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80" name="Ovaal 179">
              <a:extLst>
                <a:ext uri="{FF2B5EF4-FFF2-40B4-BE49-F238E27FC236}">
                  <a16:creationId xmlns:a16="http://schemas.microsoft.com/office/drawing/2014/main" id="{F0F7F925-D907-42A2-B970-778A02C5295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1" name="Rechthoek 180">
              <a:extLst>
                <a:ext uri="{FF2B5EF4-FFF2-40B4-BE49-F238E27FC236}">
                  <a16:creationId xmlns:a16="http://schemas.microsoft.com/office/drawing/2014/main" id="{C59B69D5-5C32-4DF8-AC3C-8D795AE332A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82" name="Ovaal 181">
              <a:extLst>
                <a:ext uri="{FF2B5EF4-FFF2-40B4-BE49-F238E27FC236}">
                  <a16:creationId xmlns:a16="http://schemas.microsoft.com/office/drawing/2014/main" id="{75ACBA4D-377B-44A1-839E-728F1539C10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83" name="Ovaal 182">
              <a:extLst>
                <a:ext uri="{FF2B5EF4-FFF2-40B4-BE49-F238E27FC236}">
                  <a16:creationId xmlns:a16="http://schemas.microsoft.com/office/drawing/2014/main" id="{1380F8AA-DA2B-4798-91E0-185F1F7FDDDF}"/>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87" name="Rechthoek 186">
              <a:extLst>
                <a:ext uri="{FF2B5EF4-FFF2-40B4-BE49-F238E27FC236}">
                  <a16:creationId xmlns:a16="http://schemas.microsoft.com/office/drawing/2014/main" id="{27F7BEC9-8812-45AA-99E9-DF7535EB0290}"/>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88" name="Ovaal 187">
              <a:extLst>
                <a:ext uri="{FF2B5EF4-FFF2-40B4-BE49-F238E27FC236}">
                  <a16:creationId xmlns:a16="http://schemas.microsoft.com/office/drawing/2014/main" id="{E83DFB5B-2341-4120-860B-F35005E075BB}"/>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9" name="Rechthoek 188">
              <a:extLst>
                <a:ext uri="{FF2B5EF4-FFF2-40B4-BE49-F238E27FC236}">
                  <a16:creationId xmlns:a16="http://schemas.microsoft.com/office/drawing/2014/main" id="{AC4E9549-8930-4D03-8663-9FDE191E7003}"/>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90" name="Rechthoek 189">
              <a:extLst>
                <a:ext uri="{FF2B5EF4-FFF2-40B4-BE49-F238E27FC236}">
                  <a16:creationId xmlns:a16="http://schemas.microsoft.com/office/drawing/2014/main" id="{8E590D54-0911-4F27-B346-CE51B56FE6B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91" name="Rechthoek 190">
              <a:extLst>
                <a:ext uri="{FF2B5EF4-FFF2-40B4-BE49-F238E27FC236}">
                  <a16:creationId xmlns:a16="http://schemas.microsoft.com/office/drawing/2014/main" id="{8FBB26E8-EB3F-4890-AE02-CEBBC90BDED3}"/>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92" name="Rechthoek 191">
              <a:extLst>
                <a:ext uri="{FF2B5EF4-FFF2-40B4-BE49-F238E27FC236}">
                  <a16:creationId xmlns:a16="http://schemas.microsoft.com/office/drawing/2014/main" id="{8F1153A6-7A02-400E-A6E8-A30D9A000F5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64" name="Picture 5">
            <a:extLst>
              <a:ext uri="{FF2B5EF4-FFF2-40B4-BE49-F238E27FC236}">
                <a16:creationId xmlns:a16="http://schemas.microsoft.com/office/drawing/2014/main" id="{E50B86EE-CF8F-4D32-AB2A-A0B35BF784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67" name="Tijdelijke aanduiding voor titel 1">
            <a:extLst>
              <a:ext uri="{FF2B5EF4-FFF2-40B4-BE49-F238E27FC236}">
                <a16:creationId xmlns:a16="http://schemas.microsoft.com/office/drawing/2014/main" id="{51C3E35B-F3E2-42CF-B9DC-CD2B0BA3457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68" name="Tijdelijke aanduiding voor verticale tekst 2">
            <a:extLst>
              <a:ext uri="{FF2B5EF4-FFF2-40B4-BE49-F238E27FC236}">
                <a16:creationId xmlns:a16="http://schemas.microsoft.com/office/drawing/2014/main" id="{F594C446-BBE4-4836-987F-91FB92AC384D}"/>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21775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p:tmplLst>
          <p:tmpl>
            <p:tnLst>
              <p:par>
                <p:cTn presetID="10" presetClass="entr" presetSubtype="0" fill="hold" nodeType="withEffect">
                  <p:stCondLst>
                    <p:cond delay="0"/>
                  </p:stCondLst>
                  <p:childTnLst>
                    <p:set>
                      <p:cBhvr>
                        <p:cTn dur="1" fill="hold">
                          <p:stCondLst>
                            <p:cond delay="0"/>
                          </p:stCondLst>
                        </p:cTn>
                        <p:tgtEl>
                          <p:spTgt spid="268"/>
                        </p:tgtEl>
                        <p:attrNameLst>
                          <p:attrName>style.visibility</p:attrName>
                        </p:attrNameLst>
                      </p:cBhvr>
                      <p:to>
                        <p:strVal val="visible"/>
                      </p:to>
                    </p:set>
                    <p:animEffect transition="in" filter="fade">
                      <p:cBhvr>
                        <p:cTn dur="1000"/>
                        <p:tgtEl>
                          <p:spTgt spid="268"/>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98500" y="1695786"/>
            <a:ext cx="10772775" cy="424305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70" name="Instructie">
            <a:extLst>
              <a:ext uri="{FF2B5EF4-FFF2-40B4-BE49-F238E27FC236}">
                <a16:creationId xmlns:a16="http://schemas.microsoft.com/office/drawing/2014/main" id="{45FDE370-240E-4076-953E-E2403E9ECBA1}"/>
              </a:ext>
            </a:extLst>
          </p:cNvPr>
          <p:cNvGrpSpPr/>
          <p:nvPr userDrawn="1"/>
        </p:nvGrpSpPr>
        <p:grpSpPr>
          <a:xfrm>
            <a:off x="12389714" y="3046306"/>
            <a:ext cx="3183677" cy="2546619"/>
            <a:chOff x="12389714" y="4327164"/>
            <a:chExt cx="3183677" cy="2546619"/>
          </a:xfrm>
        </p:grpSpPr>
        <p:grpSp>
          <p:nvGrpSpPr>
            <p:cNvPr id="71" name="Meer informatie">
              <a:extLst>
                <a:ext uri="{FF2B5EF4-FFF2-40B4-BE49-F238E27FC236}">
                  <a16:creationId xmlns:a16="http://schemas.microsoft.com/office/drawing/2014/main" id="{2B29E139-EB10-4009-A41A-730D6A3647F5}"/>
                </a:ext>
              </a:extLst>
            </p:cNvPr>
            <p:cNvGrpSpPr/>
            <p:nvPr userDrawn="1"/>
          </p:nvGrpSpPr>
          <p:grpSpPr>
            <a:xfrm>
              <a:off x="12394875" y="6090510"/>
              <a:ext cx="3178515" cy="783273"/>
              <a:chOff x="-3741486" y="3359148"/>
              <a:chExt cx="3178515" cy="783273"/>
            </a:xfrm>
          </p:grpSpPr>
          <p:sp>
            <p:nvSpPr>
              <p:cNvPr id="109" name="Freeform 101">
                <a:extLst>
                  <a:ext uri="{FF2B5EF4-FFF2-40B4-BE49-F238E27FC236}">
                    <a16:creationId xmlns:a16="http://schemas.microsoft.com/office/drawing/2014/main" id="{C5F9C97C-B6AD-48C6-8469-353BDE8B9CEC}"/>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10" name="Rechthoek 109">
                <a:extLst>
                  <a:ext uri="{FF2B5EF4-FFF2-40B4-BE49-F238E27FC236}">
                    <a16:creationId xmlns:a16="http://schemas.microsoft.com/office/drawing/2014/main" id="{2D9B3648-6887-45E7-ACD3-CEED16734462}"/>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1" name="Rechte verbindingslijn 110">
                <a:extLst>
                  <a:ext uri="{FF2B5EF4-FFF2-40B4-BE49-F238E27FC236}">
                    <a16:creationId xmlns:a16="http://schemas.microsoft.com/office/drawing/2014/main" id="{EFD47E98-2725-4D56-A329-A45C087CFC5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72" name="Rechte verbindingslijn 71">
              <a:extLst>
                <a:ext uri="{FF2B5EF4-FFF2-40B4-BE49-F238E27FC236}">
                  <a16:creationId xmlns:a16="http://schemas.microsoft.com/office/drawing/2014/main" id="{C356F83E-15E9-4519-8A64-252E8CD5124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73" name="Rechthoek 72">
              <a:extLst>
                <a:ext uri="{FF2B5EF4-FFF2-40B4-BE49-F238E27FC236}">
                  <a16:creationId xmlns:a16="http://schemas.microsoft.com/office/drawing/2014/main" id="{2390EF75-DAE0-473E-9CA0-E58D1C2AAE65}"/>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74" name="Ovaal 73">
              <a:extLst>
                <a:ext uri="{FF2B5EF4-FFF2-40B4-BE49-F238E27FC236}">
                  <a16:creationId xmlns:a16="http://schemas.microsoft.com/office/drawing/2014/main" id="{CCF02127-B281-42FF-9815-5D71606D4B0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5" name="Rechte verbindingslijn 74">
              <a:extLst>
                <a:ext uri="{FF2B5EF4-FFF2-40B4-BE49-F238E27FC236}">
                  <a16:creationId xmlns:a16="http://schemas.microsoft.com/office/drawing/2014/main" id="{E1AD38DD-FFAB-456B-B553-97EB36F24DB9}"/>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76" name="Rechthoek 75">
              <a:extLst>
                <a:ext uri="{FF2B5EF4-FFF2-40B4-BE49-F238E27FC236}">
                  <a16:creationId xmlns:a16="http://schemas.microsoft.com/office/drawing/2014/main" id="{983AED28-B833-4B6F-AE5F-8AD1B5D1841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77" name="Groep 76">
              <a:extLst>
                <a:ext uri="{FF2B5EF4-FFF2-40B4-BE49-F238E27FC236}">
                  <a16:creationId xmlns:a16="http://schemas.microsoft.com/office/drawing/2014/main" id="{250F6F50-614A-4137-87A7-31AC51E922F2}"/>
                </a:ext>
              </a:extLst>
            </p:cNvPr>
            <p:cNvGrpSpPr/>
            <p:nvPr userDrawn="1"/>
          </p:nvGrpSpPr>
          <p:grpSpPr>
            <a:xfrm>
              <a:off x="12755394" y="5222855"/>
              <a:ext cx="1714530" cy="639425"/>
              <a:chOff x="12757283" y="4365594"/>
              <a:chExt cx="1714530" cy="639425"/>
            </a:xfrm>
          </p:grpSpPr>
          <p:sp>
            <p:nvSpPr>
              <p:cNvPr id="78" name="Rechthoek 77">
                <a:extLst>
                  <a:ext uri="{FF2B5EF4-FFF2-40B4-BE49-F238E27FC236}">
                    <a16:creationId xmlns:a16="http://schemas.microsoft.com/office/drawing/2014/main" id="{09FA13E6-F8D4-45C6-9447-E21007BB86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9" name="Rechthoek 78">
                <a:extLst>
                  <a:ext uri="{FF2B5EF4-FFF2-40B4-BE49-F238E27FC236}">
                    <a16:creationId xmlns:a16="http://schemas.microsoft.com/office/drawing/2014/main" id="{CB021D40-8C50-4F87-BB5D-662C128AD0AE}"/>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Tekstvak 79">
                <a:extLst>
                  <a:ext uri="{FF2B5EF4-FFF2-40B4-BE49-F238E27FC236}">
                    <a16:creationId xmlns:a16="http://schemas.microsoft.com/office/drawing/2014/main" id="{CE512453-BAFB-49E1-92F5-4DFBB4F1790A}"/>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81" name="Tekstvak 80">
                <a:extLst>
                  <a:ext uri="{FF2B5EF4-FFF2-40B4-BE49-F238E27FC236}">
                    <a16:creationId xmlns:a16="http://schemas.microsoft.com/office/drawing/2014/main" id="{87785271-7A1B-4DC9-8821-FC84B165094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82" name="Picture 3">
                <a:extLst>
                  <a:ext uri="{FF2B5EF4-FFF2-40B4-BE49-F238E27FC236}">
                    <a16:creationId xmlns:a16="http://schemas.microsoft.com/office/drawing/2014/main" id="{133924A3-70A1-49C1-968B-60E4345D6AC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ep 82">
                <a:extLst>
                  <a:ext uri="{FF2B5EF4-FFF2-40B4-BE49-F238E27FC236}">
                    <a16:creationId xmlns:a16="http://schemas.microsoft.com/office/drawing/2014/main" id="{082E9C95-FA56-4284-801D-0937CBCBB97C}"/>
                  </a:ext>
                </a:extLst>
              </p:cNvPr>
              <p:cNvGrpSpPr/>
              <p:nvPr userDrawn="1"/>
            </p:nvGrpSpPr>
            <p:grpSpPr>
              <a:xfrm>
                <a:off x="12831198" y="4432250"/>
                <a:ext cx="139861" cy="152244"/>
                <a:chOff x="12574450" y="6053892"/>
                <a:chExt cx="169232" cy="184215"/>
              </a:xfrm>
            </p:grpSpPr>
            <p:sp>
              <p:nvSpPr>
                <p:cNvPr id="106" name="Rechthoek 105">
                  <a:extLst>
                    <a:ext uri="{FF2B5EF4-FFF2-40B4-BE49-F238E27FC236}">
                      <a16:creationId xmlns:a16="http://schemas.microsoft.com/office/drawing/2014/main" id="{6787FE99-1894-4DD5-8C0E-0D8DC9E52E88}"/>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7" name="Rechthoek 106">
                  <a:extLst>
                    <a:ext uri="{FF2B5EF4-FFF2-40B4-BE49-F238E27FC236}">
                      <a16:creationId xmlns:a16="http://schemas.microsoft.com/office/drawing/2014/main" id="{84D4D524-2A89-4579-91CF-CA4533AE9ED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8" name="Rechthoek 107">
                  <a:extLst>
                    <a:ext uri="{FF2B5EF4-FFF2-40B4-BE49-F238E27FC236}">
                      <a16:creationId xmlns:a16="http://schemas.microsoft.com/office/drawing/2014/main" id="{D80F3FFD-F9D3-4AAC-A8D7-50D7315970E7}"/>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84" name="Groep 83">
                <a:extLst>
                  <a:ext uri="{FF2B5EF4-FFF2-40B4-BE49-F238E27FC236}">
                    <a16:creationId xmlns:a16="http://schemas.microsoft.com/office/drawing/2014/main" id="{B06DEC23-038A-4D6E-A9CB-D05B7389AB56}"/>
                  </a:ext>
                </a:extLst>
              </p:cNvPr>
              <p:cNvGrpSpPr/>
              <p:nvPr userDrawn="1"/>
            </p:nvGrpSpPr>
            <p:grpSpPr>
              <a:xfrm>
                <a:off x="12831198" y="4748585"/>
                <a:ext cx="184916" cy="120210"/>
                <a:chOff x="8815516" y="1076284"/>
                <a:chExt cx="503174" cy="327105"/>
              </a:xfrm>
            </p:grpSpPr>
            <p:sp>
              <p:nvSpPr>
                <p:cNvPr id="85" name="Rechthoek 84">
                  <a:extLst>
                    <a:ext uri="{FF2B5EF4-FFF2-40B4-BE49-F238E27FC236}">
                      <a16:creationId xmlns:a16="http://schemas.microsoft.com/office/drawing/2014/main" id="{C823CC2E-F082-48D3-82C4-5C50FC741A6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86" name="Groep 85">
                  <a:extLst>
                    <a:ext uri="{FF2B5EF4-FFF2-40B4-BE49-F238E27FC236}">
                      <a16:creationId xmlns:a16="http://schemas.microsoft.com/office/drawing/2014/main" id="{1AE350D8-BB94-4F5F-A153-DF6A55CBADF8}"/>
                    </a:ext>
                  </a:extLst>
                </p:cNvPr>
                <p:cNvGrpSpPr/>
                <p:nvPr userDrawn="1"/>
              </p:nvGrpSpPr>
              <p:grpSpPr>
                <a:xfrm>
                  <a:off x="8815517" y="1076284"/>
                  <a:ext cx="503173" cy="327105"/>
                  <a:chOff x="1351248" y="-683635"/>
                  <a:chExt cx="503173" cy="327105"/>
                </a:xfrm>
              </p:grpSpPr>
              <p:grpSp>
                <p:nvGrpSpPr>
                  <p:cNvPr id="87" name="Groep 86">
                    <a:extLst>
                      <a:ext uri="{FF2B5EF4-FFF2-40B4-BE49-F238E27FC236}">
                        <a16:creationId xmlns:a16="http://schemas.microsoft.com/office/drawing/2014/main" id="{75E97B3C-1A1E-43AD-848D-89885535D1BA}"/>
                      </a:ext>
                    </a:extLst>
                  </p:cNvPr>
                  <p:cNvGrpSpPr/>
                  <p:nvPr userDrawn="1"/>
                </p:nvGrpSpPr>
                <p:grpSpPr>
                  <a:xfrm>
                    <a:off x="1351248" y="-683635"/>
                    <a:ext cx="375186" cy="293652"/>
                    <a:chOff x="1094874" y="-884923"/>
                    <a:chExt cx="884668" cy="692417"/>
                  </a:xfrm>
                </p:grpSpPr>
                <p:sp>
                  <p:nvSpPr>
                    <p:cNvPr id="92" name="Rechthoek 91">
                      <a:extLst>
                        <a:ext uri="{FF2B5EF4-FFF2-40B4-BE49-F238E27FC236}">
                          <a16:creationId xmlns:a16="http://schemas.microsoft.com/office/drawing/2014/main" id="{EF87F1F7-A39D-4E3B-9DFA-E61812C8CAB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93" name="Groep 92">
                      <a:extLst>
                        <a:ext uri="{FF2B5EF4-FFF2-40B4-BE49-F238E27FC236}">
                          <a16:creationId xmlns:a16="http://schemas.microsoft.com/office/drawing/2014/main" id="{061C977C-E3F1-4802-AFE1-C19F8EE4D525}"/>
                        </a:ext>
                      </a:extLst>
                    </p:cNvPr>
                    <p:cNvGrpSpPr/>
                    <p:nvPr userDrawn="1"/>
                  </p:nvGrpSpPr>
                  <p:grpSpPr>
                    <a:xfrm>
                      <a:off x="1094874" y="-878306"/>
                      <a:ext cx="867364" cy="685800"/>
                      <a:chOff x="1094874" y="-878306"/>
                      <a:chExt cx="867364" cy="613611"/>
                    </a:xfrm>
                  </p:grpSpPr>
                  <p:cxnSp>
                    <p:nvCxnSpPr>
                      <p:cNvPr id="99" name="Rechte verbindingslijn 98">
                        <a:extLst>
                          <a:ext uri="{FF2B5EF4-FFF2-40B4-BE49-F238E27FC236}">
                            <a16:creationId xmlns:a16="http://schemas.microsoft.com/office/drawing/2014/main" id="{BE7C68A8-50B4-4BD9-8163-20B37C6B487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64734BC1-4FAF-485C-8669-92BE5763116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1" name="Groep 100">
                        <a:extLst>
                          <a:ext uri="{FF2B5EF4-FFF2-40B4-BE49-F238E27FC236}">
                            <a16:creationId xmlns:a16="http://schemas.microsoft.com/office/drawing/2014/main" id="{E92F5228-4EB9-4F15-AE0D-ABE8F17CC96F}"/>
                          </a:ext>
                        </a:extLst>
                      </p:cNvPr>
                      <p:cNvGrpSpPr/>
                      <p:nvPr userDrawn="1"/>
                    </p:nvGrpSpPr>
                    <p:grpSpPr>
                      <a:xfrm>
                        <a:off x="1270535" y="-878306"/>
                        <a:ext cx="526983" cy="613611"/>
                        <a:chOff x="1270535" y="-745959"/>
                        <a:chExt cx="526983" cy="481264"/>
                      </a:xfrm>
                    </p:grpSpPr>
                    <p:cxnSp>
                      <p:nvCxnSpPr>
                        <p:cNvPr id="102" name="Rechte verbindingslijn 101">
                          <a:extLst>
                            <a:ext uri="{FF2B5EF4-FFF2-40B4-BE49-F238E27FC236}">
                              <a16:creationId xmlns:a16="http://schemas.microsoft.com/office/drawing/2014/main" id="{3D8D8A96-19D6-4305-826B-15687554834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21908C0A-79A7-4459-B31F-A5E6C0341F08}"/>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3A59F544-8FD7-4360-84D3-96465935463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6A3C06C-B89F-4210-8204-163AE50C54B0}"/>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94" name="Rechte verbindingslijn 93">
                      <a:extLst>
                        <a:ext uri="{FF2B5EF4-FFF2-40B4-BE49-F238E27FC236}">
                          <a16:creationId xmlns:a16="http://schemas.microsoft.com/office/drawing/2014/main" id="{7F074114-4844-447F-90EC-27D04180B55E}"/>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95" name="Groep 94">
                      <a:extLst>
                        <a:ext uri="{FF2B5EF4-FFF2-40B4-BE49-F238E27FC236}">
                          <a16:creationId xmlns:a16="http://schemas.microsoft.com/office/drawing/2014/main" id="{192C2CED-B4A2-4F70-92F2-EBFEDC0F288A}"/>
                        </a:ext>
                      </a:extLst>
                    </p:cNvPr>
                    <p:cNvGrpSpPr/>
                    <p:nvPr userDrawn="1"/>
                  </p:nvGrpSpPr>
                  <p:grpSpPr>
                    <a:xfrm>
                      <a:off x="1094874" y="-607596"/>
                      <a:ext cx="878306" cy="276726"/>
                      <a:chOff x="1106905" y="-607596"/>
                      <a:chExt cx="878307" cy="276726"/>
                    </a:xfrm>
                  </p:grpSpPr>
                  <p:cxnSp>
                    <p:nvCxnSpPr>
                      <p:cNvPr id="96" name="Rechte verbindingslijn 95">
                        <a:extLst>
                          <a:ext uri="{FF2B5EF4-FFF2-40B4-BE49-F238E27FC236}">
                            <a16:creationId xmlns:a16="http://schemas.microsoft.com/office/drawing/2014/main" id="{AA01CC48-653C-4F14-BAFB-9D5B6B836EE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1C158C7-92C4-48E8-AA49-F7986375BEB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F5070C8-B2B3-46CE-BADA-CD1E32E72D0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88" name="Groep 87">
                    <a:extLst>
                      <a:ext uri="{FF2B5EF4-FFF2-40B4-BE49-F238E27FC236}">
                        <a16:creationId xmlns:a16="http://schemas.microsoft.com/office/drawing/2014/main" id="{F850A2DA-7E7F-4105-A4D3-9E7FFED88177}"/>
                      </a:ext>
                    </a:extLst>
                  </p:cNvPr>
                  <p:cNvGrpSpPr/>
                  <p:nvPr userDrawn="1"/>
                </p:nvGrpSpPr>
                <p:grpSpPr>
                  <a:xfrm rot="2700000">
                    <a:off x="1605871" y="-605080"/>
                    <a:ext cx="90079" cy="407021"/>
                    <a:chOff x="3130062" y="-817193"/>
                    <a:chExt cx="131884" cy="595920"/>
                  </a:xfrm>
                  <a:solidFill>
                    <a:srgbClr val="3399FF"/>
                  </a:solidFill>
                </p:grpSpPr>
                <p:sp>
                  <p:nvSpPr>
                    <p:cNvPr id="89" name="Rechthoek 88">
                      <a:extLst>
                        <a:ext uri="{FF2B5EF4-FFF2-40B4-BE49-F238E27FC236}">
                          <a16:creationId xmlns:a16="http://schemas.microsoft.com/office/drawing/2014/main" id="{974DE76B-DC2E-4813-98D9-D3BD3C52B277}"/>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afgeronde bovenhoeken 89">
                      <a:extLst>
                        <a:ext uri="{FF2B5EF4-FFF2-40B4-BE49-F238E27FC236}">
                          <a16:creationId xmlns:a16="http://schemas.microsoft.com/office/drawing/2014/main" id="{FDFBB381-5480-4B78-83DF-14844B6B9B03}"/>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Gelijkbenige driehoek 90">
                      <a:extLst>
                        <a:ext uri="{FF2B5EF4-FFF2-40B4-BE49-F238E27FC236}">
                          <a16:creationId xmlns:a16="http://schemas.microsoft.com/office/drawing/2014/main" id="{08374219-DC6A-48CD-9B4B-1083A07B3439}"/>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12" name="Instructie">
            <a:extLst>
              <a:ext uri="{FF2B5EF4-FFF2-40B4-BE49-F238E27FC236}">
                <a16:creationId xmlns:a16="http://schemas.microsoft.com/office/drawing/2014/main" id="{7381D8D8-89AC-4E1D-BA54-BCD513ACB6AB}"/>
              </a:ext>
            </a:extLst>
          </p:cNvPr>
          <p:cNvGrpSpPr/>
          <p:nvPr userDrawn="1"/>
        </p:nvGrpSpPr>
        <p:grpSpPr>
          <a:xfrm>
            <a:off x="12391601" y="0"/>
            <a:ext cx="3183677" cy="2499789"/>
            <a:chOff x="12391601" y="0"/>
            <a:chExt cx="3183677" cy="2499789"/>
          </a:xfrm>
        </p:grpSpPr>
        <p:sp>
          <p:nvSpPr>
            <p:cNvPr id="113" name="Rechthoek 112">
              <a:extLst>
                <a:ext uri="{FF2B5EF4-FFF2-40B4-BE49-F238E27FC236}">
                  <a16:creationId xmlns:a16="http://schemas.microsoft.com/office/drawing/2014/main" id="{E4ACFFC3-6545-4E58-9EAC-2882C95D624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14" name="Ovaal 113">
              <a:extLst>
                <a:ext uri="{FF2B5EF4-FFF2-40B4-BE49-F238E27FC236}">
                  <a16:creationId xmlns:a16="http://schemas.microsoft.com/office/drawing/2014/main" id="{F8D6C71A-DF4E-4A92-8B3C-11FAD4601DF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5" name="Rechte verbindingslijn 114">
              <a:extLst>
                <a:ext uri="{FF2B5EF4-FFF2-40B4-BE49-F238E27FC236}">
                  <a16:creationId xmlns:a16="http://schemas.microsoft.com/office/drawing/2014/main" id="{3644BF5B-A430-4976-AB40-562C24C435B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6" name="Rechte verbindingslijn 115">
              <a:extLst>
                <a:ext uri="{FF2B5EF4-FFF2-40B4-BE49-F238E27FC236}">
                  <a16:creationId xmlns:a16="http://schemas.microsoft.com/office/drawing/2014/main" id="{BA858C4C-B187-4A52-9D34-EDF93256BD9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7" name="Rechthoek 116">
              <a:extLst>
                <a:ext uri="{FF2B5EF4-FFF2-40B4-BE49-F238E27FC236}">
                  <a16:creationId xmlns:a16="http://schemas.microsoft.com/office/drawing/2014/main" id="{01D36AD1-9F2E-48AB-B7CF-165A03EF8F6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18" name="Ovaal 117">
              <a:extLst>
                <a:ext uri="{FF2B5EF4-FFF2-40B4-BE49-F238E27FC236}">
                  <a16:creationId xmlns:a16="http://schemas.microsoft.com/office/drawing/2014/main" id="{BC099914-F5A7-4B50-ACE5-E41086BEA3E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639D7117-B281-4BE9-8662-387C343BB8E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AFBE6E1A-6027-47F6-95AB-EC95F0EF63B6}"/>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9AE83AF0-0E63-499B-B540-C54AF87817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E9AD9682-3A69-4309-BDE8-FF42784FF33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8" name="Gelijkbenige driehoek 187">
                <a:extLst>
                  <a:ext uri="{FF2B5EF4-FFF2-40B4-BE49-F238E27FC236}">
                    <a16:creationId xmlns:a16="http://schemas.microsoft.com/office/drawing/2014/main" id="{B2A62773-909B-406A-86EE-D7C0106C14A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21" name="Rechte verbindingslijn 120">
              <a:extLst>
                <a:ext uri="{FF2B5EF4-FFF2-40B4-BE49-F238E27FC236}">
                  <a16:creationId xmlns:a16="http://schemas.microsoft.com/office/drawing/2014/main" id="{A024B559-5038-4130-A307-53FC0456F01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2" name="Groep 121">
              <a:extLst>
                <a:ext uri="{FF2B5EF4-FFF2-40B4-BE49-F238E27FC236}">
                  <a16:creationId xmlns:a16="http://schemas.microsoft.com/office/drawing/2014/main" id="{957836BD-3504-478A-B8E1-235043B1DA13}"/>
                </a:ext>
              </a:extLst>
            </p:cNvPr>
            <p:cNvGrpSpPr/>
            <p:nvPr userDrawn="1"/>
          </p:nvGrpSpPr>
          <p:grpSpPr>
            <a:xfrm>
              <a:off x="12751697" y="1147804"/>
              <a:ext cx="289372" cy="314992"/>
              <a:chOff x="7322769" y="-310267"/>
              <a:chExt cx="289372" cy="314992"/>
            </a:xfrm>
          </p:grpSpPr>
          <p:sp>
            <p:nvSpPr>
              <p:cNvPr id="123" name="Rechthoek 122">
                <a:extLst>
                  <a:ext uri="{FF2B5EF4-FFF2-40B4-BE49-F238E27FC236}">
                    <a16:creationId xmlns:a16="http://schemas.microsoft.com/office/drawing/2014/main" id="{0E314AC5-02C6-4A87-BA09-64894EB075E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4" name="Rechthoek 123">
                <a:extLst>
                  <a:ext uri="{FF2B5EF4-FFF2-40B4-BE49-F238E27FC236}">
                    <a16:creationId xmlns:a16="http://schemas.microsoft.com/office/drawing/2014/main" id="{A2AA3DE8-8F96-4FAA-A8F7-D1B3401BD5C5}"/>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5" name="Rechthoek 124">
                <a:extLst>
                  <a:ext uri="{FF2B5EF4-FFF2-40B4-BE49-F238E27FC236}">
                    <a16:creationId xmlns:a16="http://schemas.microsoft.com/office/drawing/2014/main" id="{C5929EC2-E470-4A35-92D0-1DEC44648CD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67" name="Tekstvak 66">
            <a:extLst>
              <a:ext uri="{FF2B5EF4-FFF2-40B4-BE49-F238E27FC236}">
                <a16:creationId xmlns:a16="http://schemas.microsoft.com/office/drawing/2014/main" id="{464A015C-7EB2-4DCC-8235-6C61167F5A69}"/>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grafiek</a:t>
            </a:r>
          </a:p>
        </p:txBody>
      </p:sp>
      <p:pic>
        <p:nvPicPr>
          <p:cNvPr id="66" name="Picture 5">
            <a:extLst>
              <a:ext uri="{FF2B5EF4-FFF2-40B4-BE49-F238E27FC236}">
                <a16:creationId xmlns:a16="http://schemas.microsoft.com/office/drawing/2014/main" id="{4F400A57-FA75-4C0D-A4FC-37E5C39FB8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69" name="Tijdelijke aanduiding voor titel 1">
            <a:extLst>
              <a:ext uri="{FF2B5EF4-FFF2-40B4-BE49-F238E27FC236}">
                <a16:creationId xmlns:a16="http://schemas.microsoft.com/office/drawing/2014/main" id="{8EF50576-34AB-41D6-861C-05B2074E379B}"/>
              </a:ext>
            </a:extLst>
          </p:cNvPr>
          <p:cNvSpPr>
            <a:spLocks noGrp="1"/>
          </p:cNvSpPr>
          <p:nvPr>
            <p:ph type="title" hasCustomPrompt="1"/>
          </p:nvPr>
        </p:nvSpPr>
        <p:spPr>
          <a:xfrm>
            <a:off x="692467" y="1024409"/>
            <a:ext cx="10772775"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0658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 tekst – 5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275457" y="1027976"/>
            <a:ext cx="5195817" cy="4920388"/>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39" name="Instructie">
            <a:extLst>
              <a:ext uri="{FF2B5EF4-FFF2-40B4-BE49-F238E27FC236}">
                <a16:creationId xmlns:a16="http://schemas.microsoft.com/office/drawing/2014/main" id="{C6A113A6-3205-4FCA-8647-FA9DD5D498E0}"/>
              </a:ext>
            </a:extLst>
          </p:cNvPr>
          <p:cNvGrpSpPr/>
          <p:nvPr userDrawn="1"/>
        </p:nvGrpSpPr>
        <p:grpSpPr>
          <a:xfrm>
            <a:off x="12391601" y="0"/>
            <a:ext cx="3183678" cy="3418198"/>
            <a:chOff x="12391601" y="0"/>
            <a:chExt cx="3183678" cy="3418198"/>
          </a:xfrm>
        </p:grpSpPr>
        <p:grpSp>
          <p:nvGrpSpPr>
            <p:cNvPr id="40" name="Meer informatie">
              <a:extLst>
                <a:ext uri="{FF2B5EF4-FFF2-40B4-BE49-F238E27FC236}">
                  <a16:creationId xmlns:a16="http://schemas.microsoft.com/office/drawing/2014/main" id="{80E26E46-27C3-4F4B-9BBE-F6A9C6C8FF00}"/>
                </a:ext>
              </a:extLst>
            </p:cNvPr>
            <p:cNvGrpSpPr/>
            <p:nvPr userDrawn="1"/>
          </p:nvGrpSpPr>
          <p:grpSpPr>
            <a:xfrm>
              <a:off x="12396764" y="2622893"/>
              <a:ext cx="3178515" cy="795305"/>
              <a:chOff x="-3741486" y="3347116"/>
              <a:chExt cx="3178515" cy="795305"/>
            </a:xfrm>
          </p:grpSpPr>
          <p:sp>
            <p:nvSpPr>
              <p:cNvPr id="89" name="Freeform 101">
                <a:extLst>
                  <a:ext uri="{FF2B5EF4-FFF2-40B4-BE49-F238E27FC236}">
                    <a16:creationId xmlns:a16="http://schemas.microsoft.com/office/drawing/2014/main" id="{058C32D9-5EEB-4F74-A3BC-DBC08B180AD6}"/>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0" name="Rechthoek 89">
                <a:extLst>
                  <a:ext uri="{FF2B5EF4-FFF2-40B4-BE49-F238E27FC236}">
                    <a16:creationId xmlns:a16="http://schemas.microsoft.com/office/drawing/2014/main" id="{AA6FCE67-3552-4D86-A057-01A8AC6A1104}"/>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EA39E1A-3DA7-44E2-AC55-85A412600BD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1" name="Rechthoek 40">
              <a:extLst>
                <a:ext uri="{FF2B5EF4-FFF2-40B4-BE49-F238E27FC236}">
                  <a16:creationId xmlns:a16="http://schemas.microsoft.com/office/drawing/2014/main" id="{8E6E99EB-2EFA-4205-8E02-1FDC38D57C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69" name="Ovaal 68">
              <a:extLst>
                <a:ext uri="{FF2B5EF4-FFF2-40B4-BE49-F238E27FC236}">
                  <a16:creationId xmlns:a16="http://schemas.microsoft.com/office/drawing/2014/main" id="{65F9B526-16D3-4442-B27E-ACE7FD395C0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54475BC9-45AD-469D-A444-BD2F6FF6713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3E55B373-3917-49E4-A7BC-CA89B71C69D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18057774-AC43-4F74-A4C1-182D5BC2420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3" name="Ovaal 72">
              <a:extLst>
                <a:ext uri="{FF2B5EF4-FFF2-40B4-BE49-F238E27FC236}">
                  <a16:creationId xmlns:a16="http://schemas.microsoft.com/office/drawing/2014/main" id="{02F693C6-2B3A-406E-B490-991CC8C00CC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4" name="Rechthoek 73">
              <a:extLst>
                <a:ext uri="{FF2B5EF4-FFF2-40B4-BE49-F238E27FC236}">
                  <a16:creationId xmlns:a16="http://schemas.microsoft.com/office/drawing/2014/main" id="{43C5C3C4-DA05-43AB-9159-3FF06682E39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5" name="Groep 74">
              <a:extLst>
                <a:ext uri="{FF2B5EF4-FFF2-40B4-BE49-F238E27FC236}">
                  <a16:creationId xmlns:a16="http://schemas.microsoft.com/office/drawing/2014/main" id="{AD5F765D-5A35-4AEB-A369-16E53F54CDEF}"/>
                </a:ext>
              </a:extLst>
            </p:cNvPr>
            <p:cNvGrpSpPr/>
            <p:nvPr userDrawn="1"/>
          </p:nvGrpSpPr>
          <p:grpSpPr>
            <a:xfrm>
              <a:off x="12757282" y="2184550"/>
              <a:ext cx="825500" cy="209550"/>
              <a:chOff x="13504624" y="2482850"/>
              <a:chExt cx="825500" cy="209550"/>
            </a:xfrm>
          </p:grpSpPr>
          <p:sp>
            <p:nvSpPr>
              <p:cNvPr id="86" name="Rechthoek 85">
                <a:extLst>
                  <a:ext uri="{FF2B5EF4-FFF2-40B4-BE49-F238E27FC236}">
                    <a16:creationId xmlns:a16="http://schemas.microsoft.com/office/drawing/2014/main" id="{59C35E44-9746-49BB-ABBE-493FC14EA88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87" name="Rechte verbindingslijn 86">
                <a:extLst>
                  <a:ext uri="{FF2B5EF4-FFF2-40B4-BE49-F238E27FC236}">
                    <a16:creationId xmlns:a16="http://schemas.microsoft.com/office/drawing/2014/main" id="{C826F05D-06BD-4405-85DA-812FFBDB086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8" name="Gelijkbenige driehoek 87">
                <a:extLst>
                  <a:ext uri="{FF2B5EF4-FFF2-40B4-BE49-F238E27FC236}">
                    <a16:creationId xmlns:a16="http://schemas.microsoft.com/office/drawing/2014/main" id="{5F1C9581-BB39-44FF-AF51-22FDF7CE0D8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6" name="Rechte verbindingslijn 75">
              <a:extLst>
                <a:ext uri="{FF2B5EF4-FFF2-40B4-BE49-F238E27FC236}">
                  <a16:creationId xmlns:a16="http://schemas.microsoft.com/office/drawing/2014/main" id="{8254FAA4-3944-43BF-8EB2-5E84DD87D9E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7" name="Tabel icoon">
              <a:extLst>
                <a:ext uri="{FF2B5EF4-FFF2-40B4-BE49-F238E27FC236}">
                  <a16:creationId xmlns:a16="http://schemas.microsoft.com/office/drawing/2014/main" id="{760C83DE-2DC2-47C9-A084-8BDE4CF6C864}"/>
                </a:ext>
              </a:extLst>
            </p:cNvPr>
            <p:cNvGrpSpPr/>
            <p:nvPr userDrawn="1"/>
          </p:nvGrpSpPr>
          <p:grpSpPr>
            <a:xfrm>
              <a:off x="12757283" y="1133664"/>
              <a:ext cx="375500" cy="339168"/>
              <a:chOff x="6072040" y="3376043"/>
              <a:chExt cx="1227920" cy="1109109"/>
            </a:xfrm>
          </p:grpSpPr>
          <p:sp>
            <p:nvSpPr>
              <p:cNvPr id="78" name="Rechthoek 77">
                <a:extLst>
                  <a:ext uri="{FF2B5EF4-FFF2-40B4-BE49-F238E27FC236}">
                    <a16:creationId xmlns:a16="http://schemas.microsoft.com/office/drawing/2014/main" id="{96725EEB-9338-42F6-B369-C3851D03D1BC}"/>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9" name="Rechthoek 78">
                <a:extLst>
                  <a:ext uri="{FF2B5EF4-FFF2-40B4-BE49-F238E27FC236}">
                    <a16:creationId xmlns:a16="http://schemas.microsoft.com/office/drawing/2014/main" id="{775D9E61-ACEE-436C-BBCB-F42C8E0BDD36}"/>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80" name="Rechte verbindingslijn 79">
                <a:extLst>
                  <a:ext uri="{FF2B5EF4-FFF2-40B4-BE49-F238E27FC236}">
                    <a16:creationId xmlns:a16="http://schemas.microsoft.com/office/drawing/2014/main" id="{6AFE0785-8044-49A8-A2FB-E2FCBD9E1A6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4036A6C4-3836-4B89-AE42-4519C23CDE6B}"/>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FB642F7-DB63-4983-878E-CC79E4FE165D}"/>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D7C4F5E-B3FC-42D2-850A-394E55C3F33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ABF1255A-EE1C-4324-B257-BDA6B4BAE71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85" name="Rechthoek 84">
                <a:extLst>
                  <a:ext uri="{FF2B5EF4-FFF2-40B4-BE49-F238E27FC236}">
                    <a16:creationId xmlns:a16="http://schemas.microsoft.com/office/drawing/2014/main" id="{5EB05BF6-9724-412A-905D-210926DBD3A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247" name="Tekstvak 246">
            <a:extLst>
              <a:ext uri="{FF2B5EF4-FFF2-40B4-BE49-F238E27FC236}">
                <a16:creationId xmlns:a16="http://schemas.microsoft.com/office/drawing/2014/main" id="{C3D9B6B5-161A-410C-9E83-4A284DDF10D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tabel</a:t>
            </a:r>
          </a:p>
        </p:txBody>
      </p:sp>
      <p:grpSp>
        <p:nvGrpSpPr>
          <p:cNvPr id="131" name="Instructie">
            <a:extLst>
              <a:ext uri="{FF2B5EF4-FFF2-40B4-BE49-F238E27FC236}">
                <a16:creationId xmlns:a16="http://schemas.microsoft.com/office/drawing/2014/main" id="{C786B4AA-5A51-4772-9643-528A2C6FCDD3}"/>
              </a:ext>
            </a:extLst>
          </p:cNvPr>
          <p:cNvGrpSpPr/>
          <p:nvPr userDrawn="1"/>
        </p:nvGrpSpPr>
        <p:grpSpPr>
          <a:xfrm>
            <a:off x="-3437547" y="1434"/>
            <a:ext cx="3201327" cy="6001164"/>
            <a:chOff x="-3437547" y="1434"/>
            <a:chExt cx="3201327" cy="6001164"/>
          </a:xfrm>
        </p:grpSpPr>
        <p:cxnSp>
          <p:nvCxnSpPr>
            <p:cNvPr id="132" name="Rechte verbindingslijn 131">
              <a:extLst>
                <a:ext uri="{FF2B5EF4-FFF2-40B4-BE49-F238E27FC236}">
                  <a16:creationId xmlns:a16="http://schemas.microsoft.com/office/drawing/2014/main" id="{2C926267-17B2-43DB-A897-AFB8B457A7D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33" name="Ovaal 132">
              <a:extLst>
                <a:ext uri="{FF2B5EF4-FFF2-40B4-BE49-F238E27FC236}">
                  <a16:creationId xmlns:a16="http://schemas.microsoft.com/office/drawing/2014/main" id="{4757989C-F3CF-4CE6-A3FA-6ABAF71C9C4F}"/>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34" name="Rechthoek 133">
              <a:extLst>
                <a:ext uri="{FF2B5EF4-FFF2-40B4-BE49-F238E27FC236}">
                  <a16:creationId xmlns:a16="http://schemas.microsoft.com/office/drawing/2014/main" id="{3C8B7073-CE50-4885-B5FD-FE966BB1C46E}"/>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35" name="Ovaal 134">
              <a:extLst>
                <a:ext uri="{FF2B5EF4-FFF2-40B4-BE49-F238E27FC236}">
                  <a16:creationId xmlns:a16="http://schemas.microsoft.com/office/drawing/2014/main" id="{D1E2D60C-F03A-4B3C-BCFD-5C44E3A265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6" name="Rechthoek 135">
              <a:extLst>
                <a:ext uri="{FF2B5EF4-FFF2-40B4-BE49-F238E27FC236}">
                  <a16:creationId xmlns:a16="http://schemas.microsoft.com/office/drawing/2014/main" id="{4C3C7A59-948F-4E42-8CB9-3FC62B4D855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37" name="Ovaal 136">
              <a:extLst>
                <a:ext uri="{FF2B5EF4-FFF2-40B4-BE49-F238E27FC236}">
                  <a16:creationId xmlns:a16="http://schemas.microsoft.com/office/drawing/2014/main" id="{50BE677C-C8EE-4B2D-ACB7-1032FCEE1BB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8" name="Ovaal 137">
              <a:extLst>
                <a:ext uri="{FF2B5EF4-FFF2-40B4-BE49-F238E27FC236}">
                  <a16:creationId xmlns:a16="http://schemas.microsoft.com/office/drawing/2014/main" id="{20D3BCFF-7A1F-4524-8E41-FF647302FE79}"/>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9" name="Rechthoek 138">
              <a:extLst>
                <a:ext uri="{FF2B5EF4-FFF2-40B4-BE49-F238E27FC236}">
                  <a16:creationId xmlns:a16="http://schemas.microsoft.com/office/drawing/2014/main" id="{CF299AE6-8747-4BE3-8F58-9453B0699D35}"/>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40" name="Meer informatie">
              <a:extLst>
                <a:ext uri="{FF2B5EF4-FFF2-40B4-BE49-F238E27FC236}">
                  <a16:creationId xmlns:a16="http://schemas.microsoft.com/office/drawing/2014/main" id="{22100FDA-D952-4589-8AFD-1792BD8699B4}"/>
                </a:ext>
              </a:extLst>
            </p:cNvPr>
            <p:cNvGrpSpPr/>
            <p:nvPr userDrawn="1"/>
          </p:nvGrpSpPr>
          <p:grpSpPr>
            <a:xfrm>
              <a:off x="-3421298" y="5206936"/>
              <a:ext cx="3178515" cy="795662"/>
              <a:chOff x="-3741486" y="3387723"/>
              <a:chExt cx="3178515" cy="795662"/>
            </a:xfrm>
          </p:grpSpPr>
          <p:sp>
            <p:nvSpPr>
              <p:cNvPr id="225" name="Freeform 101">
                <a:extLst>
                  <a:ext uri="{FF2B5EF4-FFF2-40B4-BE49-F238E27FC236}">
                    <a16:creationId xmlns:a16="http://schemas.microsoft.com/office/drawing/2014/main" id="{20052190-2C93-4042-8D85-6211819A2CD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6" name="Rechthoek 225">
                <a:extLst>
                  <a:ext uri="{FF2B5EF4-FFF2-40B4-BE49-F238E27FC236}">
                    <a16:creationId xmlns:a16="http://schemas.microsoft.com/office/drawing/2014/main" id="{9ECE2A63-A086-438E-AAFF-95EE5A973392}"/>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7" name="Rechte verbindingslijn 226">
                <a:extLst>
                  <a:ext uri="{FF2B5EF4-FFF2-40B4-BE49-F238E27FC236}">
                    <a16:creationId xmlns:a16="http://schemas.microsoft.com/office/drawing/2014/main" id="{A7BF7EEB-61C8-4C94-87FF-CDAB13AF23F9}"/>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1" name="Rechthoek 140">
              <a:extLst>
                <a:ext uri="{FF2B5EF4-FFF2-40B4-BE49-F238E27FC236}">
                  <a16:creationId xmlns:a16="http://schemas.microsoft.com/office/drawing/2014/main" id="{7B018920-1798-430A-A1DD-37CE976978F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42" name="Ovaal 141">
              <a:extLst>
                <a:ext uri="{FF2B5EF4-FFF2-40B4-BE49-F238E27FC236}">
                  <a16:creationId xmlns:a16="http://schemas.microsoft.com/office/drawing/2014/main" id="{F1181835-A7B3-4BE4-A0E1-79D625ED558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id="{50E283B9-17AA-4723-9CD4-B904E97DAF1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4" name="Groep 143">
              <a:extLst>
                <a:ext uri="{FF2B5EF4-FFF2-40B4-BE49-F238E27FC236}">
                  <a16:creationId xmlns:a16="http://schemas.microsoft.com/office/drawing/2014/main" id="{6FFEC5A6-29FE-4A9B-ADA9-D5251D9F00D8}"/>
                </a:ext>
              </a:extLst>
            </p:cNvPr>
            <p:cNvGrpSpPr/>
            <p:nvPr userDrawn="1"/>
          </p:nvGrpSpPr>
          <p:grpSpPr>
            <a:xfrm>
              <a:off x="-3437547" y="349413"/>
              <a:ext cx="2933825" cy="558875"/>
              <a:chOff x="-3419346" y="368233"/>
              <a:chExt cx="3904920" cy="743862"/>
            </a:xfrm>
          </p:grpSpPr>
          <p:sp>
            <p:nvSpPr>
              <p:cNvPr id="173" name="Rechthoek 172">
                <a:extLst>
                  <a:ext uri="{FF2B5EF4-FFF2-40B4-BE49-F238E27FC236}">
                    <a16:creationId xmlns:a16="http://schemas.microsoft.com/office/drawing/2014/main" id="{448D638D-D026-4B72-93D7-E307A4A04BB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74" name="Rechte verbindingslijn 173">
                <a:extLst>
                  <a:ext uri="{FF2B5EF4-FFF2-40B4-BE49-F238E27FC236}">
                    <a16:creationId xmlns:a16="http://schemas.microsoft.com/office/drawing/2014/main" id="{78D662E4-9C55-43B5-91A8-6458B1F21FE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0501B07D-0109-45F7-B40F-678F29D01A4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6" name="Rechthoek 175">
                <a:extLst>
                  <a:ext uri="{FF2B5EF4-FFF2-40B4-BE49-F238E27FC236}">
                    <a16:creationId xmlns:a16="http://schemas.microsoft.com/office/drawing/2014/main" id="{59D6A4CE-171C-4A26-83EB-7910E36C9A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7" name="Groep 176">
                <a:extLst>
                  <a:ext uri="{FF2B5EF4-FFF2-40B4-BE49-F238E27FC236}">
                    <a16:creationId xmlns:a16="http://schemas.microsoft.com/office/drawing/2014/main" id="{BD583474-A114-4DA6-BF1C-B91745083CE7}"/>
                  </a:ext>
                </a:extLst>
              </p:cNvPr>
              <p:cNvGrpSpPr/>
              <p:nvPr userDrawn="1"/>
            </p:nvGrpSpPr>
            <p:grpSpPr>
              <a:xfrm>
                <a:off x="-3002834" y="720303"/>
                <a:ext cx="182598" cy="143759"/>
                <a:chOff x="-3310843" y="700986"/>
                <a:chExt cx="182598" cy="143759"/>
              </a:xfrm>
            </p:grpSpPr>
            <p:grpSp>
              <p:nvGrpSpPr>
                <p:cNvPr id="216" name="Groep 215">
                  <a:extLst>
                    <a:ext uri="{FF2B5EF4-FFF2-40B4-BE49-F238E27FC236}">
                      <a16:creationId xmlns:a16="http://schemas.microsoft.com/office/drawing/2014/main" id="{53AD05E2-2681-4EF7-98A1-17613C2C479F}"/>
                    </a:ext>
                  </a:extLst>
                </p:cNvPr>
                <p:cNvGrpSpPr/>
                <p:nvPr userDrawn="1"/>
              </p:nvGrpSpPr>
              <p:grpSpPr>
                <a:xfrm>
                  <a:off x="-3310843" y="700986"/>
                  <a:ext cx="182598" cy="143759"/>
                  <a:chOff x="-3310843" y="700986"/>
                  <a:chExt cx="182598" cy="143759"/>
                </a:xfrm>
              </p:grpSpPr>
              <p:cxnSp>
                <p:nvCxnSpPr>
                  <p:cNvPr id="220" name="Rechte verbindingslijn 219">
                    <a:extLst>
                      <a:ext uri="{FF2B5EF4-FFF2-40B4-BE49-F238E27FC236}">
                        <a16:creationId xmlns:a16="http://schemas.microsoft.com/office/drawing/2014/main" id="{E775B454-DEA5-4D6D-A593-FDD6168D47B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A7144F1C-14F2-49B9-9A6C-6467EF10430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2596893-35C7-4D03-98CE-3AF7E248F53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0F7E9683-D1BA-43B7-9EFD-1569F49F60E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68F1FB2-F1F9-437F-9435-F682F442BA3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7" name="Groep 216">
                  <a:extLst>
                    <a:ext uri="{FF2B5EF4-FFF2-40B4-BE49-F238E27FC236}">
                      <a16:creationId xmlns:a16="http://schemas.microsoft.com/office/drawing/2014/main" id="{C0DC6995-FB14-4613-8A7C-CBCC1223CBB4}"/>
                    </a:ext>
                  </a:extLst>
                </p:cNvPr>
                <p:cNvGrpSpPr/>
                <p:nvPr userDrawn="1"/>
              </p:nvGrpSpPr>
              <p:grpSpPr>
                <a:xfrm flipH="1">
                  <a:off x="-3310774" y="735854"/>
                  <a:ext cx="88801" cy="72568"/>
                  <a:chOff x="-2091059" y="1395403"/>
                  <a:chExt cx="157316" cy="128558"/>
                </a:xfrm>
              </p:grpSpPr>
              <p:sp>
                <p:nvSpPr>
                  <p:cNvPr id="218" name="Rechthoek 217">
                    <a:extLst>
                      <a:ext uri="{FF2B5EF4-FFF2-40B4-BE49-F238E27FC236}">
                        <a16:creationId xmlns:a16="http://schemas.microsoft.com/office/drawing/2014/main" id="{4158A001-003F-463E-9B57-B64D71CAB9E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9" name="Pijl: punthaak 218">
                    <a:extLst>
                      <a:ext uri="{FF2B5EF4-FFF2-40B4-BE49-F238E27FC236}">
                        <a16:creationId xmlns:a16="http://schemas.microsoft.com/office/drawing/2014/main" id="{F195117C-38D7-4102-9B5D-4162116180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8" name="Groep 177">
                <a:extLst>
                  <a:ext uri="{FF2B5EF4-FFF2-40B4-BE49-F238E27FC236}">
                    <a16:creationId xmlns:a16="http://schemas.microsoft.com/office/drawing/2014/main" id="{3C8A69EF-6C5A-4A64-9EA4-D92CC5B1CF85}"/>
                  </a:ext>
                </a:extLst>
              </p:cNvPr>
              <p:cNvGrpSpPr/>
              <p:nvPr userDrawn="1"/>
            </p:nvGrpSpPr>
            <p:grpSpPr>
              <a:xfrm>
                <a:off x="-3326107" y="720303"/>
                <a:ext cx="182598" cy="143759"/>
                <a:chOff x="-3634116" y="700986"/>
                <a:chExt cx="182598" cy="143759"/>
              </a:xfrm>
            </p:grpSpPr>
            <p:grpSp>
              <p:nvGrpSpPr>
                <p:cNvPr id="207" name="Groep 206">
                  <a:extLst>
                    <a:ext uri="{FF2B5EF4-FFF2-40B4-BE49-F238E27FC236}">
                      <a16:creationId xmlns:a16="http://schemas.microsoft.com/office/drawing/2014/main" id="{3A9D856F-2F0A-46B7-AD79-484FD5765533}"/>
                    </a:ext>
                  </a:extLst>
                </p:cNvPr>
                <p:cNvGrpSpPr/>
                <p:nvPr userDrawn="1"/>
              </p:nvGrpSpPr>
              <p:grpSpPr>
                <a:xfrm>
                  <a:off x="-3634116" y="700986"/>
                  <a:ext cx="182598" cy="143759"/>
                  <a:chOff x="-3634116" y="700986"/>
                  <a:chExt cx="182598" cy="143759"/>
                </a:xfrm>
              </p:grpSpPr>
              <p:cxnSp>
                <p:nvCxnSpPr>
                  <p:cNvPr id="211" name="Rechte verbindingslijn 210">
                    <a:extLst>
                      <a:ext uri="{FF2B5EF4-FFF2-40B4-BE49-F238E27FC236}">
                        <a16:creationId xmlns:a16="http://schemas.microsoft.com/office/drawing/2014/main" id="{4E807C1D-F49A-4636-9FCE-CAAA6D524576}"/>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F101ED28-BA22-4F03-BBD5-047E98BFB88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40BB84EB-E429-4695-8E3A-808DCFE5F94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91682CB5-7F7A-46D6-BDDF-6174860359B0}"/>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9614F58F-0673-4149-8F19-1BBE584E7E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366757BF-34BB-4AEB-A49C-5EAD0195FFA5}"/>
                    </a:ext>
                  </a:extLst>
                </p:cNvPr>
                <p:cNvGrpSpPr/>
                <p:nvPr userDrawn="1"/>
              </p:nvGrpSpPr>
              <p:grpSpPr>
                <a:xfrm>
                  <a:off x="-3634047" y="735854"/>
                  <a:ext cx="88801" cy="72568"/>
                  <a:chOff x="-2091059" y="1395403"/>
                  <a:chExt cx="157316" cy="128558"/>
                </a:xfrm>
              </p:grpSpPr>
              <p:sp>
                <p:nvSpPr>
                  <p:cNvPr id="209" name="Rechthoek 208">
                    <a:extLst>
                      <a:ext uri="{FF2B5EF4-FFF2-40B4-BE49-F238E27FC236}">
                        <a16:creationId xmlns:a16="http://schemas.microsoft.com/office/drawing/2014/main" id="{C459B98F-4763-4472-A2E2-636FB29AED4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D163E36D-1ED0-44DF-981E-74279C966D2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9" name="Rechte verbindingslijn 178">
                <a:extLst>
                  <a:ext uri="{FF2B5EF4-FFF2-40B4-BE49-F238E27FC236}">
                    <a16:creationId xmlns:a16="http://schemas.microsoft.com/office/drawing/2014/main" id="{084AEC4D-0491-450E-B3D3-6EE59D71C9A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0" name="Rechte verbindingslijn 179">
                <a:extLst>
                  <a:ext uri="{FF2B5EF4-FFF2-40B4-BE49-F238E27FC236}">
                    <a16:creationId xmlns:a16="http://schemas.microsoft.com/office/drawing/2014/main" id="{A3E96F52-2742-4AF2-995E-7C2F1F32203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1" name="Groep 180">
                <a:extLst>
                  <a:ext uri="{FF2B5EF4-FFF2-40B4-BE49-F238E27FC236}">
                    <a16:creationId xmlns:a16="http://schemas.microsoft.com/office/drawing/2014/main" id="{FC0FC2A9-91EB-450E-9461-3380F4716DBF}"/>
                  </a:ext>
                </a:extLst>
              </p:cNvPr>
              <p:cNvGrpSpPr/>
              <p:nvPr userDrawn="1"/>
            </p:nvGrpSpPr>
            <p:grpSpPr>
              <a:xfrm>
                <a:off x="-2425037" y="370226"/>
                <a:ext cx="357690" cy="330595"/>
                <a:chOff x="-2721817" y="347336"/>
                <a:chExt cx="432805" cy="400021"/>
              </a:xfrm>
            </p:grpSpPr>
            <p:sp>
              <p:nvSpPr>
                <p:cNvPr id="196" name="Rechthoek 195">
                  <a:extLst>
                    <a:ext uri="{FF2B5EF4-FFF2-40B4-BE49-F238E27FC236}">
                      <a16:creationId xmlns:a16="http://schemas.microsoft.com/office/drawing/2014/main" id="{B4B37EE4-C57A-4E4A-ADF3-03CB107065B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7" name="Groep 196">
                  <a:extLst>
                    <a:ext uri="{FF2B5EF4-FFF2-40B4-BE49-F238E27FC236}">
                      <a16:creationId xmlns:a16="http://schemas.microsoft.com/office/drawing/2014/main" id="{D0511B4E-109C-4C0D-8BE6-9C841A1AB956}"/>
                    </a:ext>
                  </a:extLst>
                </p:cNvPr>
                <p:cNvGrpSpPr/>
                <p:nvPr userDrawn="1"/>
              </p:nvGrpSpPr>
              <p:grpSpPr>
                <a:xfrm>
                  <a:off x="-2652453" y="431583"/>
                  <a:ext cx="294076" cy="231526"/>
                  <a:chOff x="-3634116" y="700986"/>
                  <a:chExt cx="182598" cy="143759"/>
                </a:xfrm>
              </p:grpSpPr>
              <p:grpSp>
                <p:nvGrpSpPr>
                  <p:cNvPr id="198" name="Groep 197">
                    <a:extLst>
                      <a:ext uri="{FF2B5EF4-FFF2-40B4-BE49-F238E27FC236}">
                        <a16:creationId xmlns:a16="http://schemas.microsoft.com/office/drawing/2014/main" id="{DE9F2CA4-1939-46BF-9F34-B90E342BD3F0}"/>
                      </a:ext>
                    </a:extLst>
                  </p:cNvPr>
                  <p:cNvGrpSpPr/>
                  <p:nvPr userDrawn="1"/>
                </p:nvGrpSpPr>
                <p:grpSpPr>
                  <a:xfrm>
                    <a:off x="-3634116" y="700986"/>
                    <a:ext cx="182598" cy="143759"/>
                    <a:chOff x="-3634116" y="700986"/>
                    <a:chExt cx="182598" cy="143759"/>
                  </a:xfrm>
                </p:grpSpPr>
                <p:cxnSp>
                  <p:nvCxnSpPr>
                    <p:cNvPr id="202" name="Rechte verbindingslijn 201">
                      <a:extLst>
                        <a:ext uri="{FF2B5EF4-FFF2-40B4-BE49-F238E27FC236}">
                          <a16:creationId xmlns:a16="http://schemas.microsoft.com/office/drawing/2014/main" id="{77220708-D47B-4324-993D-2E24C5B92B0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6611C50B-3B6B-4E9D-AE54-816DA46369F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60549571-192A-4167-A43E-8357BC5D340C}"/>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B6B334D-E2F9-4828-AC50-71259256B1E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8320710-2957-4014-A2D6-DA47901DA51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9" name="Groep 198">
                    <a:extLst>
                      <a:ext uri="{FF2B5EF4-FFF2-40B4-BE49-F238E27FC236}">
                        <a16:creationId xmlns:a16="http://schemas.microsoft.com/office/drawing/2014/main" id="{5D0BF555-4B46-490F-B1A0-023BB5DF71B1}"/>
                      </a:ext>
                    </a:extLst>
                  </p:cNvPr>
                  <p:cNvGrpSpPr/>
                  <p:nvPr userDrawn="1"/>
                </p:nvGrpSpPr>
                <p:grpSpPr>
                  <a:xfrm>
                    <a:off x="-3634047" y="735854"/>
                    <a:ext cx="88801" cy="72568"/>
                    <a:chOff x="-2091059" y="1395403"/>
                    <a:chExt cx="157316" cy="128558"/>
                  </a:xfrm>
                </p:grpSpPr>
                <p:sp>
                  <p:nvSpPr>
                    <p:cNvPr id="200" name="Rechthoek 199">
                      <a:extLst>
                        <a:ext uri="{FF2B5EF4-FFF2-40B4-BE49-F238E27FC236}">
                          <a16:creationId xmlns:a16="http://schemas.microsoft.com/office/drawing/2014/main" id="{035157A5-1E47-49C5-A3D6-5410CBA128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1" name="Pijl: punthaak 200">
                      <a:extLst>
                        <a:ext uri="{FF2B5EF4-FFF2-40B4-BE49-F238E27FC236}">
                          <a16:creationId xmlns:a16="http://schemas.microsoft.com/office/drawing/2014/main" id="{8CD523CA-1325-4CEA-80F2-87F70D8598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2" name="Groep 181">
                <a:extLst>
                  <a:ext uri="{FF2B5EF4-FFF2-40B4-BE49-F238E27FC236}">
                    <a16:creationId xmlns:a16="http://schemas.microsoft.com/office/drawing/2014/main" id="{60DA9272-8ABD-4458-833C-70B64CA7EA4F}"/>
                  </a:ext>
                </a:extLst>
              </p:cNvPr>
              <p:cNvGrpSpPr/>
              <p:nvPr userDrawn="1"/>
            </p:nvGrpSpPr>
            <p:grpSpPr>
              <a:xfrm>
                <a:off x="-2425037" y="781500"/>
                <a:ext cx="357690" cy="330595"/>
                <a:chOff x="-2721817" y="782525"/>
                <a:chExt cx="432805" cy="400021"/>
              </a:xfrm>
            </p:grpSpPr>
            <p:sp>
              <p:nvSpPr>
                <p:cNvPr id="185" name="Rechthoek 184">
                  <a:extLst>
                    <a:ext uri="{FF2B5EF4-FFF2-40B4-BE49-F238E27FC236}">
                      <a16:creationId xmlns:a16="http://schemas.microsoft.com/office/drawing/2014/main" id="{D2C30618-3E31-4CDB-9A94-880234196AD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86" name="Groep 185">
                  <a:extLst>
                    <a:ext uri="{FF2B5EF4-FFF2-40B4-BE49-F238E27FC236}">
                      <a16:creationId xmlns:a16="http://schemas.microsoft.com/office/drawing/2014/main" id="{F7893CF0-AC1B-4A86-B497-3E11B5CF69FB}"/>
                    </a:ext>
                  </a:extLst>
                </p:cNvPr>
                <p:cNvGrpSpPr/>
                <p:nvPr userDrawn="1"/>
              </p:nvGrpSpPr>
              <p:grpSpPr>
                <a:xfrm>
                  <a:off x="-2652453" y="866772"/>
                  <a:ext cx="294076" cy="231526"/>
                  <a:chOff x="-3310843" y="700986"/>
                  <a:chExt cx="182598" cy="143759"/>
                </a:xfrm>
              </p:grpSpPr>
              <p:grpSp>
                <p:nvGrpSpPr>
                  <p:cNvPr id="187" name="Groep 186">
                    <a:extLst>
                      <a:ext uri="{FF2B5EF4-FFF2-40B4-BE49-F238E27FC236}">
                        <a16:creationId xmlns:a16="http://schemas.microsoft.com/office/drawing/2014/main" id="{6C4A93EE-2A30-4B0E-959A-F47B56BE09A1}"/>
                      </a:ext>
                    </a:extLst>
                  </p:cNvPr>
                  <p:cNvGrpSpPr/>
                  <p:nvPr userDrawn="1"/>
                </p:nvGrpSpPr>
                <p:grpSpPr>
                  <a:xfrm>
                    <a:off x="-3310843" y="700986"/>
                    <a:ext cx="182598" cy="143759"/>
                    <a:chOff x="-3310843" y="700986"/>
                    <a:chExt cx="182598" cy="143759"/>
                  </a:xfrm>
                </p:grpSpPr>
                <p:cxnSp>
                  <p:nvCxnSpPr>
                    <p:cNvPr id="191" name="Rechte verbindingslijn 190">
                      <a:extLst>
                        <a:ext uri="{FF2B5EF4-FFF2-40B4-BE49-F238E27FC236}">
                          <a16:creationId xmlns:a16="http://schemas.microsoft.com/office/drawing/2014/main" id="{C94A3235-F016-4A75-B4C2-D4F56DEA155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041477D1-4221-4F8E-88FB-9ADAF55A572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713ED916-3DAC-4F83-8CBC-7AD1F76BB1E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7042CD27-5D60-473A-81EA-C6AA20B57F4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321D5C3-EED2-4D64-BECF-5813CEE1A5B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8" name="Groep 187">
                    <a:extLst>
                      <a:ext uri="{FF2B5EF4-FFF2-40B4-BE49-F238E27FC236}">
                        <a16:creationId xmlns:a16="http://schemas.microsoft.com/office/drawing/2014/main" id="{60EBD87A-A8CE-4858-B159-7A6179C1A1D9}"/>
                      </a:ext>
                    </a:extLst>
                  </p:cNvPr>
                  <p:cNvGrpSpPr/>
                  <p:nvPr userDrawn="1"/>
                </p:nvGrpSpPr>
                <p:grpSpPr>
                  <a:xfrm flipH="1">
                    <a:off x="-3310774" y="735854"/>
                    <a:ext cx="88801" cy="72568"/>
                    <a:chOff x="-2091059" y="1395403"/>
                    <a:chExt cx="157316" cy="128558"/>
                  </a:xfrm>
                </p:grpSpPr>
                <p:sp>
                  <p:nvSpPr>
                    <p:cNvPr id="189" name="Rechthoek 188">
                      <a:extLst>
                        <a:ext uri="{FF2B5EF4-FFF2-40B4-BE49-F238E27FC236}">
                          <a16:creationId xmlns:a16="http://schemas.microsoft.com/office/drawing/2014/main" id="{B67E09B0-E167-48B9-AF91-8E644CD3479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0" name="Pijl: punthaak 189">
                      <a:extLst>
                        <a:ext uri="{FF2B5EF4-FFF2-40B4-BE49-F238E27FC236}">
                          <a16:creationId xmlns:a16="http://schemas.microsoft.com/office/drawing/2014/main" id="{4C20B15B-9BF4-429D-B237-79203E4DDF7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83" name="Rechthoek 182">
                <a:extLst>
                  <a:ext uri="{FF2B5EF4-FFF2-40B4-BE49-F238E27FC236}">
                    <a16:creationId xmlns:a16="http://schemas.microsoft.com/office/drawing/2014/main" id="{67B4B15B-06B7-48CA-B5BC-7A9B51E46F0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4" name="Rechthoek 183">
                <a:extLst>
                  <a:ext uri="{FF2B5EF4-FFF2-40B4-BE49-F238E27FC236}">
                    <a16:creationId xmlns:a16="http://schemas.microsoft.com/office/drawing/2014/main" id="{F65CACEA-4113-4BB3-B9AB-D4B771FF77A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5" name="Rechte verbindingslijn 144">
              <a:extLst>
                <a:ext uri="{FF2B5EF4-FFF2-40B4-BE49-F238E27FC236}">
                  <a16:creationId xmlns:a16="http://schemas.microsoft.com/office/drawing/2014/main" id="{A932F109-C5A9-430C-B5C9-BD85B9E8013C}"/>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6" name="Rechthoek 145">
              <a:extLst>
                <a:ext uri="{FF2B5EF4-FFF2-40B4-BE49-F238E27FC236}">
                  <a16:creationId xmlns:a16="http://schemas.microsoft.com/office/drawing/2014/main" id="{E4C16CC5-C8ED-48CC-A914-A80574BBFBC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47" name="Ovaal 146">
              <a:extLst>
                <a:ext uri="{FF2B5EF4-FFF2-40B4-BE49-F238E27FC236}">
                  <a16:creationId xmlns:a16="http://schemas.microsoft.com/office/drawing/2014/main" id="{43C46F66-4A87-4DEC-9635-E50FB687CC0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47">
              <a:extLst>
                <a:ext uri="{FF2B5EF4-FFF2-40B4-BE49-F238E27FC236}">
                  <a16:creationId xmlns:a16="http://schemas.microsoft.com/office/drawing/2014/main" id="{8EAF3AC2-45E4-48B5-9B89-E106D3007DF7}"/>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49" name="Ovaal 148">
              <a:extLst>
                <a:ext uri="{FF2B5EF4-FFF2-40B4-BE49-F238E27FC236}">
                  <a16:creationId xmlns:a16="http://schemas.microsoft.com/office/drawing/2014/main" id="{6A805154-3943-4781-A552-0B7D22391EB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6" name="Ovaal 165">
              <a:extLst>
                <a:ext uri="{FF2B5EF4-FFF2-40B4-BE49-F238E27FC236}">
                  <a16:creationId xmlns:a16="http://schemas.microsoft.com/office/drawing/2014/main" id="{385E6D45-6DAF-4D25-8472-A3A96B3B1C7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7" name="Rechthoek 166">
              <a:extLst>
                <a:ext uri="{FF2B5EF4-FFF2-40B4-BE49-F238E27FC236}">
                  <a16:creationId xmlns:a16="http://schemas.microsoft.com/office/drawing/2014/main" id="{701B77A1-56DB-4B97-B3F7-6B01D0430AD5}"/>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68" name="Ovaal 167">
              <a:extLst>
                <a:ext uri="{FF2B5EF4-FFF2-40B4-BE49-F238E27FC236}">
                  <a16:creationId xmlns:a16="http://schemas.microsoft.com/office/drawing/2014/main" id="{ABBBC047-CDF0-47B2-AA95-B5A4953530D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9" name="Rechthoek 168">
              <a:extLst>
                <a:ext uri="{FF2B5EF4-FFF2-40B4-BE49-F238E27FC236}">
                  <a16:creationId xmlns:a16="http://schemas.microsoft.com/office/drawing/2014/main" id="{79CE16E4-4085-41E5-817F-C77FCB859967}"/>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0" name="Rechthoek 169">
              <a:extLst>
                <a:ext uri="{FF2B5EF4-FFF2-40B4-BE49-F238E27FC236}">
                  <a16:creationId xmlns:a16="http://schemas.microsoft.com/office/drawing/2014/main" id="{776F9370-DE43-4E5E-8BCE-16B27D404D3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1" name="Rechthoek 170">
              <a:extLst>
                <a:ext uri="{FF2B5EF4-FFF2-40B4-BE49-F238E27FC236}">
                  <a16:creationId xmlns:a16="http://schemas.microsoft.com/office/drawing/2014/main" id="{E8A5787B-23C0-42C1-A71F-CEB6B2342457}"/>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2" name="Rechthoek 171">
              <a:extLst>
                <a:ext uri="{FF2B5EF4-FFF2-40B4-BE49-F238E27FC236}">
                  <a16:creationId xmlns:a16="http://schemas.microsoft.com/office/drawing/2014/main" id="{796EF5D2-BFF4-4B3D-A248-C532E5A1F9E0}"/>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28" name="Picture 5">
            <a:extLst>
              <a:ext uri="{FF2B5EF4-FFF2-40B4-BE49-F238E27FC236}">
                <a16:creationId xmlns:a16="http://schemas.microsoft.com/office/drawing/2014/main" id="{A2033F3E-41BF-409E-A308-721332F0E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29" name="Tijdelijke aanduiding voor titel 1">
            <a:extLst>
              <a:ext uri="{FF2B5EF4-FFF2-40B4-BE49-F238E27FC236}">
                <a16:creationId xmlns:a16="http://schemas.microsoft.com/office/drawing/2014/main" id="{1B6AF087-1A1D-4992-961C-E22832E1AA9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30" name="Tijdelijke aanduiding voor verticale tekst 2">
            <a:extLst>
              <a:ext uri="{FF2B5EF4-FFF2-40B4-BE49-F238E27FC236}">
                <a16:creationId xmlns:a16="http://schemas.microsoft.com/office/drawing/2014/main" id="{778968EE-1301-4FEB-A063-0FEB428174E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38989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tmplLst>
          <p:tmpl>
            <p:tnLst>
              <p:par>
                <p:cTn presetID="10" presetClass="entr" presetSubtype="0" fill="hold" nodeType="withEffect">
                  <p:stCondLst>
                    <p:cond delay="0"/>
                  </p:stCondLst>
                  <p:childTnLst>
                    <p:set>
                      <p:cBhvr>
                        <p:cTn dur="1" fill="hold">
                          <p:stCondLst>
                            <p:cond delay="0"/>
                          </p:stCondLst>
                        </p:cTn>
                        <p:tgtEl>
                          <p:spTgt spid="230"/>
                        </p:tgtEl>
                        <p:attrNameLst>
                          <p:attrName>style.visibility</p:attrName>
                        </p:attrNameLst>
                      </p:cBhvr>
                      <p:to>
                        <p:strVal val="visible"/>
                      </p:to>
                    </p:set>
                    <p:animEffect transition="in" filter="fade">
                      <p:cBhvr>
                        <p:cTn dur="1000"/>
                        <p:tgtEl>
                          <p:spTgt spid="23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Zalm">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EF03E0FA-47C4-425F-B015-B6829E3568CF}"/>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232A33"/>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Zalm</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3"/>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80014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98501" y="1700532"/>
            <a:ext cx="10772774" cy="4243053"/>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40" name="Instructie">
            <a:extLst>
              <a:ext uri="{FF2B5EF4-FFF2-40B4-BE49-F238E27FC236}">
                <a16:creationId xmlns:a16="http://schemas.microsoft.com/office/drawing/2014/main" id="{50BFFF81-43B9-49BC-9EF1-E3E74DA82F01}"/>
              </a:ext>
            </a:extLst>
          </p:cNvPr>
          <p:cNvGrpSpPr/>
          <p:nvPr userDrawn="1"/>
        </p:nvGrpSpPr>
        <p:grpSpPr>
          <a:xfrm>
            <a:off x="12391601" y="0"/>
            <a:ext cx="3183678" cy="3418198"/>
            <a:chOff x="12391601" y="0"/>
            <a:chExt cx="3183678" cy="3418198"/>
          </a:xfrm>
        </p:grpSpPr>
        <p:grpSp>
          <p:nvGrpSpPr>
            <p:cNvPr id="41" name="Meer informatie">
              <a:extLst>
                <a:ext uri="{FF2B5EF4-FFF2-40B4-BE49-F238E27FC236}">
                  <a16:creationId xmlns:a16="http://schemas.microsoft.com/office/drawing/2014/main" id="{9CF249E6-E173-4037-9D26-90803FDE5453}"/>
                </a:ext>
              </a:extLst>
            </p:cNvPr>
            <p:cNvGrpSpPr/>
            <p:nvPr userDrawn="1"/>
          </p:nvGrpSpPr>
          <p:grpSpPr>
            <a:xfrm>
              <a:off x="12396764" y="2622893"/>
              <a:ext cx="3178515" cy="795305"/>
              <a:chOff x="-3741486" y="3347116"/>
              <a:chExt cx="3178515" cy="795305"/>
            </a:xfrm>
          </p:grpSpPr>
          <p:sp>
            <p:nvSpPr>
              <p:cNvPr id="63" name="Freeform 101">
                <a:extLst>
                  <a:ext uri="{FF2B5EF4-FFF2-40B4-BE49-F238E27FC236}">
                    <a16:creationId xmlns:a16="http://schemas.microsoft.com/office/drawing/2014/main" id="{B4CF7A2D-E7EE-41A0-A2A0-46304A32498C}"/>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4" name="Rechthoek 63">
                <a:extLst>
                  <a:ext uri="{FF2B5EF4-FFF2-40B4-BE49-F238E27FC236}">
                    <a16:creationId xmlns:a16="http://schemas.microsoft.com/office/drawing/2014/main" id="{3B7C52ED-D9C4-42CB-B018-5FFD09D5C8C3}"/>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216EA85-D9EB-4C19-BC89-A7B9EAC375E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2" name="Rechthoek 41">
              <a:extLst>
                <a:ext uri="{FF2B5EF4-FFF2-40B4-BE49-F238E27FC236}">
                  <a16:creationId xmlns:a16="http://schemas.microsoft.com/office/drawing/2014/main" id="{52C6E4C6-C9FB-4B15-94CA-AEAB90938A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43" name="Ovaal 42">
              <a:extLst>
                <a:ext uri="{FF2B5EF4-FFF2-40B4-BE49-F238E27FC236}">
                  <a16:creationId xmlns:a16="http://schemas.microsoft.com/office/drawing/2014/main" id="{6D5FDBBE-66D5-492D-962F-BD52D0CDBB3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4" name="Rechte verbindingslijn 43">
              <a:extLst>
                <a:ext uri="{FF2B5EF4-FFF2-40B4-BE49-F238E27FC236}">
                  <a16:creationId xmlns:a16="http://schemas.microsoft.com/office/drawing/2014/main" id="{C8C96265-C298-4DB2-BC1A-AC61054C96E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5" name="Rechte verbindingslijn 44">
              <a:extLst>
                <a:ext uri="{FF2B5EF4-FFF2-40B4-BE49-F238E27FC236}">
                  <a16:creationId xmlns:a16="http://schemas.microsoft.com/office/drawing/2014/main" id="{DCC986E5-F079-414E-8FA6-C51051FEB4B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6" name="Rechthoek 45">
              <a:extLst>
                <a:ext uri="{FF2B5EF4-FFF2-40B4-BE49-F238E27FC236}">
                  <a16:creationId xmlns:a16="http://schemas.microsoft.com/office/drawing/2014/main" id="{F273546F-396C-4F5C-A4F0-7184714490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7" name="Ovaal 46">
              <a:extLst>
                <a:ext uri="{FF2B5EF4-FFF2-40B4-BE49-F238E27FC236}">
                  <a16:creationId xmlns:a16="http://schemas.microsoft.com/office/drawing/2014/main" id="{DE54072F-78CC-4DB4-93B5-70B6523DD2C0}"/>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8" name="Rechthoek 47">
              <a:extLst>
                <a:ext uri="{FF2B5EF4-FFF2-40B4-BE49-F238E27FC236}">
                  <a16:creationId xmlns:a16="http://schemas.microsoft.com/office/drawing/2014/main" id="{5F6396BF-AF93-431D-AEF4-C6C69565A15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9" name="Groep 48">
              <a:extLst>
                <a:ext uri="{FF2B5EF4-FFF2-40B4-BE49-F238E27FC236}">
                  <a16:creationId xmlns:a16="http://schemas.microsoft.com/office/drawing/2014/main" id="{9514B0F2-6C63-41D7-A81D-CD0B70B5F937}"/>
                </a:ext>
              </a:extLst>
            </p:cNvPr>
            <p:cNvGrpSpPr/>
            <p:nvPr userDrawn="1"/>
          </p:nvGrpSpPr>
          <p:grpSpPr>
            <a:xfrm>
              <a:off x="12757282" y="2184550"/>
              <a:ext cx="825500" cy="209550"/>
              <a:chOff x="13504624" y="2482850"/>
              <a:chExt cx="825500" cy="209550"/>
            </a:xfrm>
          </p:grpSpPr>
          <p:sp>
            <p:nvSpPr>
              <p:cNvPr id="60" name="Rechthoek 59">
                <a:extLst>
                  <a:ext uri="{FF2B5EF4-FFF2-40B4-BE49-F238E27FC236}">
                    <a16:creationId xmlns:a16="http://schemas.microsoft.com/office/drawing/2014/main" id="{9E6A79BC-FFC9-4419-919E-24BF783771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61" name="Rechte verbindingslijn 60">
                <a:extLst>
                  <a:ext uri="{FF2B5EF4-FFF2-40B4-BE49-F238E27FC236}">
                    <a16:creationId xmlns:a16="http://schemas.microsoft.com/office/drawing/2014/main" id="{AF58C6C2-172E-4A8F-8B99-FB351795948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2" name="Gelijkbenige driehoek 61">
                <a:extLst>
                  <a:ext uri="{FF2B5EF4-FFF2-40B4-BE49-F238E27FC236}">
                    <a16:creationId xmlns:a16="http://schemas.microsoft.com/office/drawing/2014/main" id="{D271654D-29EA-4CC3-B734-14329F83D06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50" name="Rechte verbindingslijn 49">
              <a:extLst>
                <a:ext uri="{FF2B5EF4-FFF2-40B4-BE49-F238E27FC236}">
                  <a16:creationId xmlns:a16="http://schemas.microsoft.com/office/drawing/2014/main" id="{EEE4DAD4-8955-4BF3-AEEC-1CF70C6F710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51" name="Tabel icoon">
              <a:extLst>
                <a:ext uri="{FF2B5EF4-FFF2-40B4-BE49-F238E27FC236}">
                  <a16:creationId xmlns:a16="http://schemas.microsoft.com/office/drawing/2014/main" id="{7D4FEE52-2935-43B9-A2E2-2AE6DB41203D}"/>
                </a:ext>
              </a:extLst>
            </p:cNvPr>
            <p:cNvGrpSpPr/>
            <p:nvPr userDrawn="1"/>
          </p:nvGrpSpPr>
          <p:grpSpPr>
            <a:xfrm>
              <a:off x="12757283" y="1133664"/>
              <a:ext cx="375500" cy="339168"/>
              <a:chOff x="6072040" y="3376043"/>
              <a:chExt cx="1227920" cy="1109109"/>
            </a:xfrm>
          </p:grpSpPr>
          <p:sp>
            <p:nvSpPr>
              <p:cNvPr id="52" name="Rechthoek 51">
                <a:extLst>
                  <a:ext uri="{FF2B5EF4-FFF2-40B4-BE49-F238E27FC236}">
                    <a16:creationId xmlns:a16="http://schemas.microsoft.com/office/drawing/2014/main" id="{38674A4E-FBD2-4838-80FA-D78FF56467B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CDE86B0C-BA11-4AB4-B95D-32BD34D12FBB}"/>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54" name="Rechte verbindingslijn 53">
                <a:extLst>
                  <a:ext uri="{FF2B5EF4-FFF2-40B4-BE49-F238E27FC236}">
                    <a16:creationId xmlns:a16="http://schemas.microsoft.com/office/drawing/2014/main" id="{57121513-0DCA-4D4E-8DF3-20B51F05A49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AAF46FB3-43C7-43D9-8715-CB11A08B5788}"/>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2F36D830-B69B-4EE6-9B66-57B5535C529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C622AC65-7B81-45C3-9C2F-024D304F8D0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25F45740-4931-445F-86D5-6128EED7D5D6}"/>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9" name="Rechthoek 58">
                <a:extLst>
                  <a:ext uri="{FF2B5EF4-FFF2-40B4-BE49-F238E27FC236}">
                    <a16:creationId xmlns:a16="http://schemas.microsoft.com/office/drawing/2014/main" id="{5FC11266-9C7F-4453-AE25-C1EE63663B70}"/>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5" name="Tekstvak 34">
            <a:extLst>
              <a:ext uri="{FF2B5EF4-FFF2-40B4-BE49-F238E27FC236}">
                <a16:creationId xmlns:a16="http://schemas.microsoft.com/office/drawing/2014/main" id="{744DD2B0-3368-4D3C-AEF4-BFE68E9CDB97}"/>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tabel</a:t>
            </a:r>
          </a:p>
        </p:txBody>
      </p:sp>
      <p:pic>
        <p:nvPicPr>
          <p:cNvPr id="33" name="Picture 5">
            <a:extLst>
              <a:ext uri="{FF2B5EF4-FFF2-40B4-BE49-F238E27FC236}">
                <a16:creationId xmlns:a16="http://schemas.microsoft.com/office/drawing/2014/main" id="{7DB04235-62C2-4A82-834E-757C48724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4" name="Tijdelijke aanduiding voor titel 1">
            <a:extLst>
              <a:ext uri="{FF2B5EF4-FFF2-40B4-BE49-F238E27FC236}">
                <a16:creationId xmlns:a16="http://schemas.microsoft.com/office/drawing/2014/main" id="{57B487B8-146B-4A49-A5A7-DF24D63C41D1}"/>
              </a:ext>
            </a:extLst>
          </p:cNvPr>
          <p:cNvSpPr>
            <a:spLocks noGrp="1"/>
          </p:cNvSpPr>
          <p:nvPr>
            <p:ph type="title" hasCustomPrompt="1"/>
          </p:nvPr>
        </p:nvSpPr>
        <p:spPr>
          <a:xfrm>
            <a:off x="692467" y="1024409"/>
            <a:ext cx="10772761"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388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9" name="Tijdelijke aanduiding voor SmartArt 8"/>
          <p:cNvSpPr>
            <a:spLocks noGrp="1"/>
          </p:cNvSpPr>
          <p:nvPr>
            <p:ph type="dgm" sz="quarter" idx="16" hasCustomPrompt="1"/>
          </p:nvPr>
        </p:nvSpPr>
        <p:spPr>
          <a:xfrm>
            <a:off x="692468" y="1714411"/>
            <a:ext cx="10778808" cy="4244400"/>
          </a:xfrm>
        </p:spPr>
        <p:txBody>
          <a:bodyPr vert="horz" lIns="0" tIns="0" rIns="0" bIns="1620000" rtlCol="0" anchor="ctr">
            <a:noAutofit/>
          </a:bodyPr>
          <a:lstStyle>
            <a:lvl1pPr>
              <a:defRPr lang="nl-NL" sz="1500" dirty="0">
                <a:solidFill>
                  <a:schemeClr val="tx1">
                    <a:lumMod val="50000"/>
                    <a:lumOff val="50000"/>
                  </a:schemeClr>
                </a:solidFill>
              </a:defRPr>
            </a:lvl1pPr>
          </a:lstStyle>
          <a:p>
            <a:pPr marL="0" lvl="0" indent="0" algn="ctr">
              <a:lnSpc>
                <a:spcPct val="90000"/>
              </a:lnSpc>
              <a:spcBef>
                <a:spcPts val="0"/>
              </a:spcBef>
              <a:spcAft>
                <a:spcPts val="0"/>
              </a:spcAft>
              <a:buNone/>
            </a:pPr>
            <a:r>
              <a:rPr lang="nl-NL" dirty="0"/>
              <a:t>Klik op het onderstaande icoon </a:t>
            </a:r>
            <a:br>
              <a:rPr lang="nl-NL" dirty="0"/>
            </a:br>
            <a:r>
              <a:rPr lang="nl-NL" dirty="0"/>
              <a:t>om een smart-art object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11" name="Instructie">
            <a:extLst>
              <a:ext uri="{FF2B5EF4-FFF2-40B4-BE49-F238E27FC236}">
                <a16:creationId xmlns:a16="http://schemas.microsoft.com/office/drawing/2014/main" id="{A341C061-76A3-48D5-8366-A7A75A9AF69D}"/>
              </a:ext>
            </a:extLst>
          </p:cNvPr>
          <p:cNvGrpSpPr/>
          <p:nvPr userDrawn="1"/>
        </p:nvGrpSpPr>
        <p:grpSpPr>
          <a:xfrm>
            <a:off x="12391601" y="0"/>
            <a:ext cx="3183678" cy="4084324"/>
            <a:chOff x="12391601" y="0"/>
            <a:chExt cx="3183678" cy="4084324"/>
          </a:xfrm>
        </p:grpSpPr>
        <p:sp>
          <p:nvSpPr>
            <p:cNvPr id="12" name="Rechthoek 11">
              <a:extLst>
                <a:ext uri="{FF2B5EF4-FFF2-40B4-BE49-F238E27FC236}">
                  <a16:creationId xmlns:a16="http://schemas.microsoft.com/office/drawing/2014/main" id="{9A410222-02F8-49E3-9F12-5C06EBE4698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13" name="Ovaal 12">
              <a:extLst>
                <a:ext uri="{FF2B5EF4-FFF2-40B4-BE49-F238E27FC236}">
                  <a16:creationId xmlns:a16="http://schemas.microsoft.com/office/drawing/2014/main" id="{F0954747-0FA3-48DD-BBBD-A72D7DB8AC7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 name="Rechte verbindingslijn 13">
              <a:extLst>
                <a:ext uri="{FF2B5EF4-FFF2-40B4-BE49-F238E27FC236}">
                  <a16:creationId xmlns:a16="http://schemas.microsoft.com/office/drawing/2014/main" id="{93188085-22C0-4884-BBDD-4E4186E4EB5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 name="Rechte verbindingslijn 14">
              <a:extLst>
                <a:ext uri="{FF2B5EF4-FFF2-40B4-BE49-F238E27FC236}">
                  <a16:creationId xmlns:a16="http://schemas.microsoft.com/office/drawing/2014/main" id="{AB9B7FCB-D0A1-43B1-A8BA-68967DCEB96E}"/>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16" name="Rechthoek 15">
              <a:extLst>
                <a:ext uri="{FF2B5EF4-FFF2-40B4-BE49-F238E27FC236}">
                  <a16:creationId xmlns:a16="http://schemas.microsoft.com/office/drawing/2014/main" id="{3103CC53-6DB3-4429-9B8C-E5B33C1DA03B}"/>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 name="Rechte verbindingslijn 16">
              <a:extLst>
                <a:ext uri="{FF2B5EF4-FFF2-40B4-BE49-F238E27FC236}">
                  <a16:creationId xmlns:a16="http://schemas.microsoft.com/office/drawing/2014/main" id="{E157E871-EDD8-4B7D-A96A-6158D4D64996}"/>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18" name="Ovaal 17">
              <a:extLst>
                <a:ext uri="{FF2B5EF4-FFF2-40B4-BE49-F238E27FC236}">
                  <a16:creationId xmlns:a16="http://schemas.microsoft.com/office/drawing/2014/main" id="{5118BFB6-16EC-4662-95C8-F77DEB11F352}"/>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 name="Rechthoek 18">
              <a:extLst>
                <a:ext uri="{FF2B5EF4-FFF2-40B4-BE49-F238E27FC236}">
                  <a16:creationId xmlns:a16="http://schemas.microsoft.com/office/drawing/2014/main" id="{121D3202-244A-4C16-B38A-3A204C26BA3B}"/>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0" name="Groep 19">
              <a:extLst>
                <a:ext uri="{FF2B5EF4-FFF2-40B4-BE49-F238E27FC236}">
                  <a16:creationId xmlns:a16="http://schemas.microsoft.com/office/drawing/2014/main" id="{51B29E0A-5676-4160-99A9-7B081234086C}"/>
                </a:ext>
              </a:extLst>
            </p:cNvPr>
            <p:cNvGrpSpPr/>
            <p:nvPr userDrawn="1"/>
          </p:nvGrpSpPr>
          <p:grpSpPr>
            <a:xfrm>
              <a:off x="12757282" y="2471653"/>
              <a:ext cx="825500" cy="209550"/>
              <a:chOff x="13504624" y="2482850"/>
              <a:chExt cx="825500" cy="209550"/>
            </a:xfrm>
          </p:grpSpPr>
          <p:sp>
            <p:nvSpPr>
              <p:cNvPr id="36" name="Rechthoek 35">
                <a:extLst>
                  <a:ext uri="{FF2B5EF4-FFF2-40B4-BE49-F238E27FC236}">
                    <a16:creationId xmlns:a16="http://schemas.microsoft.com/office/drawing/2014/main" id="{159BCC7E-781C-4FBD-8572-9F9103A7B5B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37" name="Rechte verbindingslijn 36">
                <a:extLst>
                  <a:ext uri="{FF2B5EF4-FFF2-40B4-BE49-F238E27FC236}">
                    <a16:creationId xmlns:a16="http://schemas.microsoft.com/office/drawing/2014/main" id="{B2F692D8-D250-419D-A1D5-1F94566707F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8" name="Gelijkbenige driehoek 37">
                <a:extLst>
                  <a:ext uri="{FF2B5EF4-FFF2-40B4-BE49-F238E27FC236}">
                    <a16:creationId xmlns:a16="http://schemas.microsoft.com/office/drawing/2014/main" id="{40B47272-E716-47D1-9CF3-DF2101223C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1" name="Ovaal 20">
              <a:extLst>
                <a:ext uri="{FF2B5EF4-FFF2-40B4-BE49-F238E27FC236}">
                  <a16:creationId xmlns:a16="http://schemas.microsoft.com/office/drawing/2014/main" id="{B767B45C-98BC-429E-B45F-637DA9ACBC01}"/>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2" name="Rechthoek 21">
              <a:extLst>
                <a:ext uri="{FF2B5EF4-FFF2-40B4-BE49-F238E27FC236}">
                  <a16:creationId xmlns:a16="http://schemas.microsoft.com/office/drawing/2014/main" id="{5923D790-4639-41BA-B8B5-4285FD99F711}"/>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3" name="Rechte verbindingslijn 22">
              <a:extLst>
                <a:ext uri="{FF2B5EF4-FFF2-40B4-BE49-F238E27FC236}">
                  <a16:creationId xmlns:a16="http://schemas.microsoft.com/office/drawing/2014/main" id="{7A49BA3B-E758-43E8-8FAE-29A72F89CC28}"/>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24" name="Groep 23">
              <a:extLst>
                <a:ext uri="{FF2B5EF4-FFF2-40B4-BE49-F238E27FC236}">
                  <a16:creationId xmlns:a16="http://schemas.microsoft.com/office/drawing/2014/main" id="{E8B98009-13BB-4525-B700-2AE5C2399BC8}"/>
                </a:ext>
              </a:extLst>
            </p:cNvPr>
            <p:cNvGrpSpPr/>
            <p:nvPr userDrawn="1"/>
          </p:nvGrpSpPr>
          <p:grpSpPr>
            <a:xfrm>
              <a:off x="12762292" y="1283764"/>
              <a:ext cx="390792" cy="312040"/>
              <a:chOff x="7741071" y="1082154"/>
              <a:chExt cx="589013" cy="470317"/>
            </a:xfrm>
          </p:grpSpPr>
          <p:sp>
            <p:nvSpPr>
              <p:cNvPr id="25" name="Pijl: punthaak 24">
                <a:extLst>
                  <a:ext uri="{FF2B5EF4-FFF2-40B4-BE49-F238E27FC236}">
                    <a16:creationId xmlns:a16="http://schemas.microsoft.com/office/drawing/2014/main" id="{012EAF51-A760-45A1-843F-31FA83DB7BC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26" name="Rechthoek 25">
                <a:extLst>
                  <a:ext uri="{FF2B5EF4-FFF2-40B4-BE49-F238E27FC236}">
                    <a16:creationId xmlns:a16="http://schemas.microsoft.com/office/drawing/2014/main" id="{10E7CD7D-5CCF-4078-B4A6-23FD9FBDDB6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27" name="Groep 26">
                <a:extLst>
                  <a:ext uri="{FF2B5EF4-FFF2-40B4-BE49-F238E27FC236}">
                    <a16:creationId xmlns:a16="http://schemas.microsoft.com/office/drawing/2014/main" id="{155B8C02-7170-4485-8302-B817EA200DA1}"/>
                  </a:ext>
                </a:extLst>
              </p:cNvPr>
              <p:cNvGrpSpPr/>
              <p:nvPr userDrawn="1"/>
            </p:nvGrpSpPr>
            <p:grpSpPr>
              <a:xfrm>
                <a:off x="7966294" y="1306401"/>
                <a:ext cx="308524" cy="31227"/>
                <a:chOff x="7966294" y="1306401"/>
                <a:chExt cx="308524" cy="31227"/>
              </a:xfrm>
            </p:grpSpPr>
            <p:sp>
              <p:nvSpPr>
                <p:cNvPr id="34" name="Ovaal 33">
                  <a:extLst>
                    <a:ext uri="{FF2B5EF4-FFF2-40B4-BE49-F238E27FC236}">
                      <a16:creationId xmlns:a16="http://schemas.microsoft.com/office/drawing/2014/main" id="{B200273B-D435-4543-843E-4A7D2032605D}"/>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5" name="Rechte verbindingslijn 34">
                  <a:extLst>
                    <a:ext uri="{FF2B5EF4-FFF2-40B4-BE49-F238E27FC236}">
                      <a16:creationId xmlns:a16="http://schemas.microsoft.com/office/drawing/2014/main" id="{3E2705C7-8E11-4F24-BD60-910FEB840493}"/>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8" name="Groep 27">
                <a:extLst>
                  <a:ext uri="{FF2B5EF4-FFF2-40B4-BE49-F238E27FC236}">
                    <a16:creationId xmlns:a16="http://schemas.microsoft.com/office/drawing/2014/main" id="{ABF7F489-9EE1-4049-BB55-051A1A05C7CF}"/>
                  </a:ext>
                </a:extLst>
              </p:cNvPr>
              <p:cNvGrpSpPr/>
              <p:nvPr userDrawn="1"/>
            </p:nvGrpSpPr>
            <p:grpSpPr>
              <a:xfrm>
                <a:off x="7966294" y="1381787"/>
                <a:ext cx="308524" cy="31227"/>
                <a:chOff x="7966294" y="1306401"/>
                <a:chExt cx="308524" cy="31227"/>
              </a:xfrm>
            </p:grpSpPr>
            <p:sp>
              <p:nvSpPr>
                <p:cNvPr id="32" name="Ovaal 31">
                  <a:extLst>
                    <a:ext uri="{FF2B5EF4-FFF2-40B4-BE49-F238E27FC236}">
                      <a16:creationId xmlns:a16="http://schemas.microsoft.com/office/drawing/2014/main" id="{0ACCE6FD-3F4F-449B-BDA2-316287693774}"/>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3" name="Rechte verbindingslijn 32">
                  <a:extLst>
                    <a:ext uri="{FF2B5EF4-FFF2-40B4-BE49-F238E27FC236}">
                      <a16:creationId xmlns:a16="http://schemas.microsoft.com/office/drawing/2014/main" id="{EB0EDD25-F0FD-4EE0-A160-B103118396D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9" name="Groep 28">
                <a:extLst>
                  <a:ext uri="{FF2B5EF4-FFF2-40B4-BE49-F238E27FC236}">
                    <a16:creationId xmlns:a16="http://schemas.microsoft.com/office/drawing/2014/main" id="{B779A8FF-7F9D-4A7F-813C-36261E7AC2D5}"/>
                  </a:ext>
                </a:extLst>
              </p:cNvPr>
              <p:cNvGrpSpPr/>
              <p:nvPr userDrawn="1"/>
            </p:nvGrpSpPr>
            <p:grpSpPr>
              <a:xfrm>
                <a:off x="7966294" y="1457173"/>
                <a:ext cx="308524" cy="31227"/>
                <a:chOff x="7966294" y="1306401"/>
                <a:chExt cx="308524" cy="31227"/>
              </a:xfrm>
            </p:grpSpPr>
            <p:sp>
              <p:nvSpPr>
                <p:cNvPr id="30" name="Ovaal 29">
                  <a:extLst>
                    <a:ext uri="{FF2B5EF4-FFF2-40B4-BE49-F238E27FC236}">
                      <a16:creationId xmlns:a16="http://schemas.microsoft.com/office/drawing/2014/main" id="{5435BD56-6689-4C5C-9B69-FD553B54E4F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1" name="Rechte verbindingslijn 30">
                  <a:extLst>
                    <a:ext uri="{FF2B5EF4-FFF2-40B4-BE49-F238E27FC236}">
                      <a16:creationId xmlns:a16="http://schemas.microsoft.com/office/drawing/2014/main" id="{ECA5F66D-8462-4A21-9B4D-B1A2E9812859}"/>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39" name="Tekstvak 38">
            <a:extLst>
              <a:ext uri="{FF2B5EF4-FFF2-40B4-BE49-F238E27FC236}">
                <a16:creationId xmlns:a16="http://schemas.microsoft.com/office/drawing/2014/main" id="{999D7DBD-7BCA-4D55-B54B-BE7FFC669A9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smart-art</a:t>
            </a:r>
          </a:p>
        </p:txBody>
      </p:sp>
      <p:pic>
        <p:nvPicPr>
          <p:cNvPr id="40" name="Picture 5">
            <a:extLst>
              <a:ext uri="{FF2B5EF4-FFF2-40B4-BE49-F238E27FC236}">
                <a16:creationId xmlns:a16="http://schemas.microsoft.com/office/drawing/2014/main" id="{3C276720-9B06-4C26-9C2A-5CA14655C6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7B4FBA-B3B0-4500-A104-81A2853FBC1D}"/>
              </a:ext>
            </a:extLst>
          </p:cNvPr>
          <p:cNvSpPr>
            <a:spLocks noGrp="1"/>
          </p:cNvSpPr>
          <p:nvPr>
            <p:ph type="title" hasCustomPrompt="1"/>
          </p:nvPr>
        </p:nvSpPr>
        <p:spPr/>
        <p:txBody>
          <a:bodyPr/>
          <a:lstStyle>
            <a:lvl1pPr>
              <a:defRPr/>
            </a:lvl1pPr>
          </a:lstStyle>
          <a:p>
            <a:r>
              <a:rPr lang="nl-NL" dirty="0"/>
              <a:t>Plaats hier je titel</a:t>
            </a:r>
          </a:p>
        </p:txBody>
      </p:sp>
    </p:spTree>
    <p:extLst>
      <p:ext uri="{BB962C8B-B14F-4D97-AF65-F5344CB8AC3E}">
        <p14:creationId xmlns:p14="http://schemas.microsoft.com/office/powerpoint/2010/main" val="24957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B502C9A5-716F-45E6-800B-D4D02CE26F90}" type="slidenum">
              <a:rPr lang="nl-NL" smtClean="0"/>
              <a:pPr/>
              <a:t>‹nr.›</a:t>
            </a:fld>
            <a:endParaRPr lang="nl-NL" dirty="0"/>
          </a:p>
        </p:txBody>
      </p:sp>
      <p:sp>
        <p:nvSpPr>
          <p:cNvPr id="7" name="Rechthoek 6"/>
          <p:cNvSpPr/>
          <p:nvPr userDrawn="1"/>
        </p:nvSpPr>
        <p:spPr>
          <a:xfrm>
            <a:off x="698500"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8" name="Rechthoek 7"/>
          <p:cNvSpPr/>
          <p:nvPr userDrawn="1"/>
        </p:nvSpPr>
        <p:spPr>
          <a:xfrm>
            <a:off x="3466524"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9" name="Rechthoek 8"/>
          <p:cNvSpPr/>
          <p:nvPr userDrawn="1"/>
        </p:nvSpPr>
        <p:spPr>
          <a:xfrm>
            <a:off x="6234548"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0" name="Rechthoek 9"/>
          <p:cNvSpPr/>
          <p:nvPr userDrawn="1"/>
        </p:nvSpPr>
        <p:spPr>
          <a:xfrm>
            <a:off x="9002571"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2" name="Rechthoek 11"/>
          <p:cNvSpPr/>
          <p:nvPr userDrawn="1"/>
        </p:nvSpPr>
        <p:spPr>
          <a:xfrm>
            <a:off x="698500"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3" name="Rechthoek 12"/>
          <p:cNvSpPr/>
          <p:nvPr userDrawn="1"/>
        </p:nvSpPr>
        <p:spPr>
          <a:xfrm>
            <a:off x="3466524"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4" name="Rechthoek 13"/>
          <p:cNvSpPr/>
          <p:nvPr userDrawn="1"/>
        </p:nvSpPr>
        <p:spPr>
          <a:xfrm>
            <a:off x="6234548"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5" name="Rechthoek 14"/>
          <p:cNvSpPr/>
          <p:nvPr userDrawn="1"/>
        </p:nvSpPr>
        <p:spPr>
          <a:xfrm>
            <a:off x="9002571"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7" name="Rechthoek 16"/>
          <p:cNvSpPr/>
          <p:nvPr userDrawn="1"/>
        </p:nvSpPr>
        <p:spPr>
          <a:xfrm>
            <a:off x="698500"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8" name="Rechthoek 17"/>
          <p:cNvSpPr/>
          <p:nvPr userDrawn="1"/>
        </p:nvSpPr>
        <p:spPr>
          <a:xfrm>
            <a:off x="3466524"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9" name="Rechthoek 18"/>
          <p:cNvSpPr/>
          <p:nvPr userDrawn="1"/>
        </p:nvSpPr>
        <p:spPr>
          <a:xfrm>
            <a:off x="6234548"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0" name="Rechthoek 19"/>
          <p:cNvSpPr/>
          <p:nvPr userDrawn="1"/>
        </p:nvSpPr>
        <p:spPr>
          <a:xfrm>
            <a:off x="9002571"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2" name="Tijdelijke aanduiding voor afbeelding 40"/>
          <p:cNvSpPr>
            <a:spLocks noGrp="1"/>
          </p:cNvSpPr>
          <p:nvPr userDrawn="1">
            <p:ph type="pic" sz="quarter" idx="14" hasCustomPrompt="1"/>
          </p:nvPr>
        </p:nvSpPr>
        <p:spPr>
          <a:xfrm>
            <a:off x="977500"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3" name="Tijdelijke aanduiding voor afbeelding 40"/>
          <p:cNvSpPr>
            <a:spLocks noGrp="1"/>
          </p:cNvSpPr>
          <p:nvPr userDrawn="1">
            <p:ph type="pic" sz="quarter" idx="15" hasCustomPrompt="1"/>
          </p:nvPr>
        </p:nvSpPr>
        <p:spPr>
          <a:xfrm>
            <a:off x="3745524"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4" name="Tijdelijke aanduiding voor afbeelding 40"/>
          <p:cNvSpPr>
            <a:spLocks noGrp="1"/>
          </p:cNvSpPr>
          <p:nvPr userDrawn="1">
            <p:ph type="pic" sz="quarter" idx="16" hasCustomPrompt="1"/>
          </p:nvPr>
        </p:nvSpPr>
        <p:spPr>
          <a:xfrm>
            <a:off x="6513548"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5" name="Tijdelijke aanduiding voor afbeelding 40"/>
          <p:cNvSpPr>
            <a:spLocks noGrp="1"/>
          </p:cNvSpPr>
          <p:nvPr userDrawn="1">
            <p:ph type="pic" sz="quarter" idx="17" hasCustomPrompt="1"/>
          </p:nvPr>
        </p:nvSpPr>
        <p:spPr>
          <a:xfrm>
            <a:off x="9281571"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7" name="Tijdelijke aanduiding voor afbeelding 40"/>
          <p:cNvSpPr>
            <a:spLocks noGrp="1"/>
          </p:cNvSpPr>
          <p:nvPr userDrawn="1">
            <p:ph type="pic" sz="quarter" idx="19" hasCustomPrompt="1"/>
          </p:nvPr>
        </p:nvSpPr>
        <p:spPr>
          <a:xfrm>
            <a:off x="977500"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8" name="Tijdelijke aanduiding voor afbeelding 40"/>
          <p:cNvSpPr>
            <a:spLocks noGrp="1"/>
          </p:cNvSpPr>
          <p:nvPr userDrawn="1">
            <p:ph type="pic" sz="quarter" idx="20" hasCustomPrompt="1"/>
          </p:nvPr>
        </p:nvSpPr>
        <p:spPr>
          <a:xfrm>
            <a:off x="3745524"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9" name="Tijdelijke aanduiding voor afbeelding 40"/>
          <p:cNvSpPr>
            <a:spLocks noGrp="1"/>
          </p:cNvSpPr>
          <p:nvPr userDrawn="1">
            <p:ph type="pic" sz="quarter" idx="21" hasCustomPrompt="1"/>
          </p:nvPr>
        </p:nvSpPr>
        <p:spPr>
          <a:xfrm>
            <a:off x="6513548"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0" name="Tijdelijke aanduiding voor afbeelding 40"/>
          <p:cNvSpPr>
            <a:spLocks noGrp="1"/>
          </p:cNvSpPr>
          <p:nvPr userDrawn="1">
            <p:ph type="pic" sz="quarter" idx="22" hasCustomPrompt="1"/>
          </p:nvPr>
        </p:nvSpPr>
        <p:spPr>
          <a:xfrm>
            <a:off x="9281571"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2" name="Tijdelijke aanduiding voor afbeelding 40"/>
          <p:cNvSpPr>
            <a:spLocks noGrp="1"/>
          </p:cNvSpPr>
          <p:nvPr userDrawn="1">
            <p:ph type="pic" sz="quarter" idx="24" hasCustomPrompt="1"/>
          </p:nvPr>
        </p:nvSpPr>
        <p:spPr>
          <a:xfrm>
            <a:off x="977500"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3" name="Tijdelijke aanduiding voor afbeelding 40"/>
          <p:cNvSpPr>
            <a:spLocks noGrp="1"/>
          </p:cNvSpPr>
          <p:nvPr userDrawn="1">
            <p:ph type="pic" sz="quarter" idx="25" hasCustomPrompt="1"/>
          </p:nvPr>
        </p:nvSpPr>
        <p:spPr>
          <a:xfrm>
            <a:off x="3745524"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4" name="Tijdelijke aanduiding voor afbeelding 40"/>
          <p:cNvSpPr>
            <a:spLocks noGrp="1"/>
          </p:cNvSpPr>
          <p:nvPr userDrawn="1">
            <p:ph type="pic" sz="quarter" idx="26" hasCustomPrompt="1"/>
          </p:nvPr>
        </p:nvSpPr>
        <p:spPr>
          <a:xfrm>
            <a:off x="6513548"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5" name="Tijdelijke aanduiding voor afbeelding 40"/>
          <p:cNvSpPr>
            <a:spLocks noGrp="1"/>
          </p:cNvSpPr>
          <p:nvPr userDrawn="1">
            <p:ph type="pic" sz="quarter" idx="27" hasCustomPrompt="1"/>
          </p:nvPr>
        </p:nvSpPr>
        <p:spPr>
          <a:xfrm>
            <a:off x="9281571"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grpSp>
        <p:nvGrpSpPr>
          <p:cNvPr id="106" name="Groep 105">
            <a:extLst>
              <a:ext uri="{FF2B5EF4-FFF2-40B4-BE49-F238E27FC236}">
                <a16:creationId xmlns:a16="http://schemas.microsoft.com/office/drawing/2014/main" id="{AAD5DEA3-CB42-46AF-9DFB-B33038CDE1A5}"/>
              </a:ext>
            </a:extLst>
          </p:cNvPr>
          <p:cNvGrpSpPr/>
          <p:nvPr userDrawn="1"/>
        </p:nvGrpSpPr>
        <p:grpSpPr>
          <a:xfrm>
            <a:off x="12372236" y="0"/>
            <a:ext cx="3307554" cy="6847413"/>
            <a:chOff x="12372236" y="0"/>
            <a:chExt cx="3307554" cy="6847413"/>
          </a:xfrm>
        </p:grpSpPr>
        <p:cxnSp>
          <p:nvCxnSpPr>
            <p:cNvPr id="107" name="Rechte verbindingslijn 106">
              <a:extLst>
                <a:ext uri="{FF2B5EF4-FFF2-40B4-BE49-F238E27FC236}">
                  <a16:creationId xmlns:a16="http://schemas.microsoft.com/office/drawing/2014/main" id="{B7F436AF-8FC9-43E6-AF35-7E07BEF9E141}"/>
                </a:ext>
              </a:extLst>
            </p:cNvPr>
            <p:cNvCxnSpPr>
              <a:cxnSpLocks/>
            </p:cNvCxnSpPr>
            <p:nvPr userDrawn="1"/>
          </p:nvCxnSpPr>
          <p:spPr>
            <a:xfrm>
              <a:off x="12383368" y="4422733"/>
              <a:ext cx="3178017" cy="0"/>
            </a:xfrm>
            <a:prstGeom prst="line">
              <a:avLst/>
            </a:prstGeom>
            <a:noFill/>
            <a:ln w="3175" cap="flat" cmpd="sng" algn="ctr">
              <a:solidFill>
                <a:schemeClr val="accent1"/>
              </a:solidFill>
              <a:prstDash val="solid"/>
            </a:ln>
            <a:effectLst/>
          </p:spPr>
        </p:cxnSp>
        <p:sp>
          <p:nvSpPr>
            <p:cNvPr id="108" name="Ovaal 107">
              <a:extLst>
                <a:ext uri="{FF2B5EF4-FFF2-40B4-BE49-F238E27FC236}">
                  <a16:creationId xmlns:a16="http://schemas.microsoft.com/office/drawing/2014/main" id="{C1D8942D-6F04-4AAC-A209-4136B8F173D6}"/>
                </a:ext>
              </a:extLst>
            </p:cNvPr>
            <p:cNvSpPr/>
            <p:nvPr userDrawn="1"/>
          </p:nvSpPr>
          <p:spPr>
            <a:xfrm>
              <a:off x="12372236" y="45444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109" name="Rechthoek 108">
              <a:extLst>
                <a:ext uri="{FF2B5EF4-FFF2-40B4-BE49-F238E27FC236}">
                  <a16:creationId xmlns:a16="http://schemas.microsoft.com/office/drawing/2014/main" id="{D8FC17CD-18C7-41FE-BBA0-A1C85CE4DE10}"/>
                </a:ext>
              </a:extLst>
            </p:cNvPr>
            <p:cNvSpPr/>
            <p:nvPr userDrawn="1"/>
          </p:nvSpPr>
          <p:spPr>
            <a:xfrm>
              <a:off x="12737918" y="4610548"/>
              <a:ext cx="2823467"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precies in het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afbeeldings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-kader te krijgen, klik op het pijltje onder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‘Aanpassen’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0" name="Groep 109">
              <a:extLst>
                <a:ext uri="{FF2B5EF4-FFF2-40B4-BE49-F238E27FC236}">
                  <a16:creationId xmlns:a16="http://schemas.microsoft.com/office/drawing/2014/main" id="{833D91C2-018B-4F29-B604-5E2529945381}"/>
                </a:ext>
              </a:extLst>
            </p:cNvPr>
            <p:cNvGrpSpPr/>
            <p:nvPr userDrawn="1"/>
          </p:nvGrpSpPr>
          <p:grpSpPr>
            <a:xfrm>
              <a:off x="12737916" y="5161495"/>
              <a:ext cx="1499406" cy="678267"/>
              <a:chOff x="12757283" y="5191603"/>
              <a:chExt cx="1499406" cy="678267"/>
            </a:xfrm>
          </p:grpSpPr>
          <p:sp>
            <p:nvSpPr>
              <p:cNvPr id="157" name="Rechthoek 156">
                <a:extLst>
                  <a:ext uri="{FF2B5EF4-FFF2-40B4-BE49-F238E27FC236}">
                    <a16:creationId xmlns:a16="http://schemas.microsoft.com/office/drawing/2014/main" id="{68D0A361-1899-47E9-BC2A-DE586622805F}"/>
                  </a:ext>
                </a:extLst>
              </p:cNvPr>
              <p:cNvSpPr/>
              <p:nvPr userDrawn="1"/>
            </p:nvSpPr>
            <p:spPr>
              <a:xfrm>
                <a:off x="12757283" y="5191603"/>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8" name="Rechthoek 157">
                <a:extLst>
                  <a:ext uri="{FF2B5EF4-FFF2-40B4-BE49-F238E27FC236}">
                    <a16:creationId xmlns:a16="http://schemas.microsoft.com/office/drawing/2014/main" id="{AA23577B-EAB7-4FC0-85DA-D5C3223BA0D1}"/>
                  </a:ext>
                </a:extLst>
              </p:cNvPr>
              <p:cNvSpPr/>
              <p:nvPr userDrawn="1"/>
            </p:nvSpPr>
            <p:spPr>
              <a:xfrm>
                <a:off x="12768263" y="5502992"/>
                <a:ext cx="1481137" cy="262014"/>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9" name="Tekstvak 158">
                <a:extLst>
                  <a:ext uri="{FF2B5EF4-FFF2-40B4-BE49-F238E27FC236}">
                    <a16:creationId xmlns:a16="http://schemas.microsoft.com/office/drawing/2014/main" id="{5002BFAA-13C2-4AC5-B5E5-6867C4DF270A}"/>
                  </a:ext>
                </a:extLst>
              </p:cNvPr>
              <p:cNvSpPr txBox="1"/>
              <p:nvPr userDrawn="1"/>
            </p:nvSpPr>
            <p:spPr>
              <a:xfrm>
                <a:off x="12997648" y="5230713"/>
                <a:ext cx="957818"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Opvullen</a:t>
                </a:r>
              </a:p>
            </p:txBody>
          </p:sp>
          <p:sp>
            <p:nvSpPr>
              <p:cNvPr id="160" name="Tekstvak 159">
                <a:extLst>
                  <a:ext uri="{FF2B5EF4-FFF2-40B4-BE49-F238E27FC236}">
                    <a16:creationId xmlns:a16="http://schemas.microsoft.com/office/drawing/2014/main" id="{19705D2E-32B3-4CF8-9144-C55E822E91C4}"/>
                  </a:ext>
                </a:extLst>
              </p:cNvPr>
              <p:cNvSpPr txBox="1"/>
              <p:nvPr userDrawn="1"/>
            </p:nvSpPr>
            <p:spPr>
              <a:xfrm>
                <a:off x="12984219" y="5551839"/>
                <a:ext cx="104580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Aanpassen</a:t>
                </a:r>
              </a:p>
            </p:txBody>
          </p:sp>
          <p:pic>
            <p:nvPicPr>
              <p:cNvPr id="161" name="Picture 3">
                <a:extLst>
                  <a:ext uri="{FF2B5EF4-FFF2-40B4-BE49-F238E27FC236}">
                    <a16:creationId xmlns:a16="http://schemas.microsoft.com/office/drawing/2014/main" id="{123AE866-1E27-4228-B51A-49F4B89FE4F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5638539"/>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Gelijkbenige driehoek 161">
                <a:extLst>
                  <a:ext uri="{FF2B5EF4-FFF2-40B4-BE49-F238E27FC236}">
                    <a16:creationId xmlns:a16="http://schemas.microsoft.com/office/drawing/2014/main" id="{8B2D67E9-D6E1-4FD4-93FD-99EB3544F0EC}"/>
                  </a:ext>
                </a:extLst>
              </p:cNvPr>
              <p:cNvSpPr/>
              <p:nvPr userDrawn="1"/>
            </p:nvSpPr>
            <p:spPr>
              <a:xfrm rot="5400000">
                <a:off x="14094210" y="5619821"/>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3" name="Groep 162">
                <a:extLst>
                  <a:ext uri="{FF2B5EF4-FFF2-40B4-BE49-F238E27FC236}">
                    <a16:creationId xmlns:a16="http://schemas.microsoft.com/office/drawing/2014/main" id="{5908CCEE-AE4F-4EC5-96AD-B84BBEF90AED}"/>
                  </a:ext>
                </a:extLst>
              </p:cNvPr>
              <p:cNvGrpSpPr/>
              <p:nvPr userDrawn="1"/>
            </p:nvGrpSpPr>
            <p:grpSpPr>
              <a:xfrm>
                <a:off x="12816093" y="5580077"/>
                <a:ext cx="194111" cy="107826"/>
                <a:chOff x="12834891" y="3555641"/>
                <a:chExt cx="431762" cy="239838"/>
              </a:xfrm>
            </p:grpSpPr>
            <p:sp>
              <p:nvSpPr>
                <p:cNvPr id="167" name="Rechthoek 166">
                  <a:extLst>
                    <a:ext uri="{FF2B5EF4-FFF2-40B4-BE49-F238E27FC236}">
                      <a16:creationId xmlns:a16="http://schemas.microsoft.com/office/drawing/2014/main" id="{A029D904-8DF3-4FAE-9724-D34569B1F7EA}"/>
                    </a:ext>
                  </a:extLst>
                </p:cNvPr>
                <p:cNvSpPr/>
                <p:nvPr userDrawn="1"/>
              </p:nvSpPr>
              <p:spPr>
                <a:xfrm>
                  <a:off x="12834891" y="3555641"/>
                  <a:ext cx="243392"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8" name="Rechthoek 167">
                  <a:extLst>
                    <a:ext uri="{FF2B5EF4-FFF2-40B4-BE49-F238E27FC236}">
                      <a16:creationId xmlns:a16="http://schemas.microsoft.com/office/drawing/2014/main" id="{55FB8522-6690-429A-B51B-852BDDE49261}"/>
                    </a:ext>
                  </a:extLst>
                </p:cNvPr>
                <p:cNvSpPr/>
                <p:nvPr userDrawn="1"/>
              </p:nvSpPr>
              <p:spPr>
                <a:xfrm>
                  <a:off x="13023258" y="3555641"/>
                  <a:ext cx="243395"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9" name="Rechthoek 168">
                  <a:extLst>
                    <a:ext uri="{FF2B5EF4-FFF2-40B4-BE49-F238E27FC236}">
                      <a16:creationId xmlns:a16="http://schemas.microsoft.com/office/drawing/2014/main" id="{FE1B7494-4F99-418C-8470-086F768CDC81}"/>
                    </a:ext>
                  </a:extLst>
                </p:cNvPr>
                <p:cNvSpPr/>
                <p:nvPr userDrawn="1"/>
              </p:nvSpPr>
              <p:spPr>
                <a:xfrm>
                  <a:off x="12923968" y="3555641"/>
                  <a:ext cx="243394" cy="239838"/>
                </a:xfrm>
                <a:prstGeom prst="rect">
                  <a:avLst/>
                </a:prstGeom>
                <a:solidFill>
                  <a:schemeClr val="bg1"/>
                </a:solidFill>
                <a:ln w="635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0" name="Ovaal 169">
                  <a:extLst>
                    <a:ext uri="{FF2B5EF4-FFF2-40B4-BE49-F238E27FC236}">
                      <a16:creationId xmlns:a16="http://schemas.microsoft.com/office/drawing/2014/main" id="{E72E4578-607F-47D6-8EA5-C7CF86D81FFE}"/>
                    </a:ext>
                  </a:extLst>
                </p:cNvPr>
                <p:cNvSpPr/>
                <p:nvPr userDrawn="1"/>
              </p:nvSpPr>
              <p:spPr>
                <a:xfrm>
                  <a:off x="13072246" y="3585939"/>
                  <a:ext cx="67157" cy="67157"/>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64" name="Groep 163">
                <a:extLst>
                  <a:ext uri="{FF2B5EF4-FFF2-40B4-BE49-F238E27FC236}">
                    <a16:creationId xmlns:a16="http://schemas.microsoft.com/office/drawing/2014/main" id="{89891C0A-F80F-4877-9A68-ECD40E1ECB18}"/>
                  </a:ext>
                </a:extLst>
              </p:cNvPr>
              <p:cNvGrpSpPr/>
              <p:nvPr userDrawn="1"/>
            </p:nvGrpSpPr>
            <p:grpSpPr>
              <a:xfrm>
                <a:off x="12830382" y="5279016"/>
                <a:ext cx="158395" cy="118609"/>
                <a:chOff x="12553949" y="5580076"/>
                <a:chExt cx="143995" cy="107826"/>
              </a:xfrm>
            </p:grpSpPr>
            <p:sp>
              <p:nvSpPr>
                <p:cNvPr id="165" name="Rechthoek 164">
                  <a:extLst>
                    <a:ext uri="{FF2B5EF4-FFF2-40B4-BE49-F238E27FC236}">
                      <a16:creationId xmlns:a16="http://schemas.microsoft.com/office/drawing/2014/main" id="{BC321198-24A7-4811-90E2-C09ED57FF79B}"/>
                    </a:ext>
                  </a:extLst>
                </p:cNvPr>
                <p:cNvSpPr/>
                <p:nvPr userDrawn="1"/>
              </p:nvSpPr>
              <p:spPr>
                <a:xfrm>
                  <a:off x="12553949" y="5580076"/>
                  <a:ext cx="143995" cy="107826"/>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6" name="Vrije vorm: vorm 165">
                  <a:extLst>
                    <a:ext uri="{FF2B5EF4-FFF2-40B4-BE49-F238E27FC236}">
                      <a16:creationId xmlns:a16="http://schemas.microsoft.com/office/drawing/2014/main" id="{8906D941-F2C9-4B72-AF24-9AC4B3439C76}"/>
                    </a:ext>
                  </a:extLst>
                </p:cNvPr>
                <p:cNvSpPr/>
                <p:nvPr userDrawn="1"/>
              </p:nvSpPr>
              <p:spPr>
                <a:xfrm>
                  <a:off x="12623393" y="5584031"/>
                  <a:ext cx="48592" cy="23094"/>
                </a:xfrm>
                <a:custGeom>
                  <a:avLst/>
                  <a:gdLst>
                    <a:gd name="connsiteX0" fmla="*/ 0 w 48592"/>
                    <a:gd name="connsiteY0" fmla="*/ 0 h 23094"/>
                    <a:gd name="connsiteX1" fmla="*/ 48592 w 48592"/>
                    <a:gd name="connsiteY1" fmla="*/ 0 h 23094"/>
                    <a:gd name="connsiteX2" fmla="*/ 42077 w 48592"/>
                    <a:gd name="connsiteY2" fmla="*/ 15729 h 23094"/>
                    <a:gd name="connsiteX3" fmla="*/ 24296 w 48592"/>
                    <a:gd name="connsiteY3" fmla="*/ 23094 h 23094"/>
                    <a:gd name="connsiteX4" fmla="*/ 6515 w 48592"/>
                    <a:gd name="connsiteY4" fmla="*/ 15729 h 2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2" h="23094">
                      <a:moveTo>
                        <a:pt x="0" y="0"/>
                      </a:moveTo>
                      <a:lnTo>
                        <a:pt x="48592" y="0"/>
                      </a:lnTo>
                      <a:lnTo>
                        <a:pt x="42077" y="15729"/>
                      </a:lnTo>
                      <a:cubicBezTo>
                        <a:pt x="37526" y="20280"/>
                        <a:pt x="31240" y="23094"/>
                        <a:pt x="24296" y="23094"/>
                      </a:cubicBezTo>
                      <a:cubicBezTo>
                        <a:pt x="17352" y="23094"/>
                        <a:pt x="11066" y="20280"/>
                        <a:pt x="6515" y="15729"/>
                      </a:cubicBezTo>
                      <a:close/>
                    </a:path>
                  </a:pathLst>
                </a:cu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1" name="Rechthoek 110">
              <a:extLst>
                <a:ext uri="{FF2B5EF4-FFF2-40B4-BE49-F238E27FC236}">
                  <a16:creationId xmlns:a16="http://schemas.microsoft.com/office/drawing/2014/main" id="{1207CEDA-0F4F-4E4E-A7E8-298D6C3307AE}"/>
                </a:ext>
              </a:extLst>
            </p:cNvPr>
            <p:cNvSpPr/>
            <p:nvPr userDrawn="1"/>
          </p:nvSpPr>
          <p:spPr>
            <a:xfrm>
              <a:off x="12383866" y="0"/>
              <a:ext cx="3295924" cy="191611"/>
            </a:xfrm>
            <a:prstGeom prst="rect">
              <a:avLst/>
            </a:prstGeom>
            <a:noFill/>
            <a:ln w="25400" cap="flat" cmpd="sng" algn="ctr">
              <a:noFill/>
              <a:prstDash val="solid"/>
            </a:ln>
            <a:effectLst/>
          </p:spPr>
          <p:txBody>
            <a:bodyPr lIns="0" tIns="0" rIns="0" bIns="0" rtlCol="0" anchor="ct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KLANTLOGO invoegen/veranderen</a:t>
              </a:r>
            </a:p>
          </p:txBody>
        </p:sp>
        <p:sp>
          <p:nvSpPr>
            <p:cNvPr id="112" name="Ovaal 111">
              <a:extLst>
                <a:ext uri="{FF2B5EF4-FFF2-40B4-BE49-F238E27FC236}">
                  <a16:creationId xmlns:a16="http://schemas.microsoft.com/office/drawing/2014/main" id="{9F12C1A9-6FB1-4325-A15E-59E581D928C6}"/>
                </a:ext>
              </a:extLst>
            </p:cNvPr>
            <p:cNvSpPr/>
            <p:nvPr userDrawn="1"/>
          </p:nvSpPr>
          <p:spPr>
            <a:xfrm>
              <a:off x="12378205"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70024452-3E05-4D44-8E82-1F452E5A0ADE}"/>
                </a:ext>
              </a:extLst>
            </p:cNvPr>
            <p:cNvCxnSpPr>
              <a:cxnSpLocks/>
            </p:cNvCxnSpPr>
            <p:nvPr userDrawn="1"/>
          </p:nvCxnSpPr>
          <p:spPr>
            <a:xfrm>
              <a:off x="12383865" y="241635"/>
              <a:ext cx="3178017" cy="0"/>
            </a:xfrm>
            <a:prstGeom prst="line">
              <a:avLst/>
            </a:prstGeom>
            <a:noFill/>
            <a:ln w="3175" cap="flat" cmpd="sng" algn="ctr">
              <a:solidFill>
                <a:schemeClr val="accent1"/>
              </a:solidFill>
              <a:prstDash val="solid"/>
            </a:ln>
            <a:effectLst/>
          </p:spPr>
        </p:cxnSp>
        <p:cxnSp>
          <p:nvCxnSpPr>
            <p:cNvPr id="114" name="Rechte verbindingslijn 113">
              <a:extLst>
                <a:ext uri="{FF2B5EF4-FFF2-40B4-BE49-F238E27FC236}">
                  <a16:creationId xmlns:a16="http://schemas.microsoft.com/office/drawing/2014/main" id="{C8410A2A-9CCA-4A97-A655-00488AC91B64}"/>
                </a:ext>
              </a:extLst>
            </p:cNvPr>
            <p:cNvCxnSpPr>
              <a:cxnSpLocks/>
            </p:cNvCxnSpPr>
            <p:nvPr userDrawn="1"/>
          </p:nvCxnSpPr>
          <p:spPr>
            <a:xfrm>
              <a:off x="12383865" y="1577933"/>
              <a:ext cx="3178017" cy="0"/>
            </a:xfrm>
            <a:prstGeom prst="line">
              <a:avLst/>
            </a:prstGeom>
            <a:noFill/>
            <a:ln w="3175" cap="flat" cmpd="sng" algn="ctr">
              <a:solidFill>
                <a:schemeClr val="accent1"/>
              </a:solidFill>
              <a:prstDash val="solid"/>
            </a:ln>
            <a:effectLst/>
          </p:spPr>
        </p:cxnSp>
        <p:sp>
          <p:nvSpPr>
            <p:cNvPr id="115" name="Rechthoek 114">
              <a:extLst>
                <a:ext uri="{FF2B5EF4-FFF2-40B4-BE49-F238E27FC236}">
                  <a16:creationId xmlns:a16="http://schemas.microsoft.com/office/drawing/2014/main" id="{A7D3C671-873E-4FF4-A461-E6B43F2E3934}"/>
                </a:ext>
              </a:extLst>
            </p:cNvPr>
            <p:cNvSpPr/>
            <p:nvPr userDrawn="1"/>
          </p:nvSpPr>
          <p:spPr>
            <a:xfrm>
              <a:off x="12743886"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logo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logo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6" name="Groep 115">
              <a:extLst>
                <a:ext uri="{FF2B5EF4-FFF2-40B4-BE49-F238E27FC236}">
                  <a16:creationId xmlns:a16="http://schemas.microsoft.com/office/drawing/2014/main" id="{DB85D4D3-293C-4058-834B-B2753FE4150C}"/>
                </a:ext>
              </a:extLst>
            </p:cNvPr>
            <p:cNvGrpSpPr/>
            <p:nvPr userDrawn="1"/>
          </p:nvGrpSpPr>
          <p:grpSpPr>
            <a:xfrm>
              <a:off x="12383368" y="5946257"/>
              <a:ext cx="3178515" cy="901156"/>
              <a:chOff x="12396764" y="4300582"/>
              <a:chExt cx="3178515" cy="901156"/>
            </a:xfrm>
          </p:grpSpPr>
          <p:grpSp>
            <p:nvGrpSpPr>
              <p:cNvPr id="152" name="Meer informatie">
                <a:extLst>
                  <a:ext uri="{FF2B5EF4-FFF2-40B4-BE49-F238E27FC236}">
                    <a16:creationId xmlns:a16="http://schemas.microsoft.com/office/drawing/2014/main" id="{0C1EC843-08C6-49EE-8197-AD26718EDE04}"/>
                  </a:ext>
                </a:extLst>
              </p:cNvPr>
              <p:cNvGrpSpPr/>
              <p:nvPr userDrawn="1"/>
            </p:nvGrpSpPr>
            <p:grpSpPr>
              <a:xfrm>
                <a:off x="12396764" y="4418465"/>
                <a:ext cx="3178515" cy="783273"/>
                <a:chOff x="-3741486" y="3386444"/>
                <a:chExt cx="3178515" cy="783273"/>
              </a:xfrm>
            </p:grpSpPr>
            <p:sp>
              <p:nvSpPr>
                <p:cNvPr id="154" name="Freeform 101">
                  <a:extLst>
                    <a:ext uri="{FF2B5EF4-FFF2-40B4-BE49-F238E27FC236}">
                      <a16:creationId xmlns:a16="http://schemas.microsoft.com/office/drawing/2014/main" id="{8350AE7D-360D-4AB1-867C-FE5CBBDE3B1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55" name="Rechthoek 154">
                  <a:extLst>
                    <a:ext uri="{FF2B5EF4-FFF2-40B4-BE49-F238E27FC236}">
                      <a16:creationId xmlns:a16="http://schemas.microsoft.com/office/drawing/2014/main" id="{614E8C60-A79B-4855-B3FC-F390E4A9AD2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56" name="Rechte verbindingslijn 155">
                  <a:extLst>
                    <a:ext uri="{FF2B5EF4-FFF2-40B4-BE49-F238E27FC236}">
                      <a16:creationId xmlns:a16="http://schemas.microsoft.com/office/drawing/2014/main" id="{7B1CF339-C13A-4264-9A55-48EE2B4AC6F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53" name="Rechte verbindingslijn 152">
                <a:extLst>
                  <a:ext uri="{FF2B5EF4-FFF2-40B4-BE49-F238E27FC236}">
                    <a16:creationId xmlns:a16="http://schemas.microsoft.com/office/drawing/2014/main" id="{A3C9295C-15B1-431F-9589-8EF6A1D6AF32}"/>
                  </a:ext>
                </a:extLst>
              </p:cNvPr>
              <p:cNvCxnSpPr>
                <a:cxnSpLocks/>
              </p:cNvCxnSpPr>
              <p:nvPr userDrawn="1"/>
            </p:nvCxnSpPr>
            <p:spPr>
              <a:xfrm>
                <a:off x="12397261" y="4300582"/>
                <a:ext cx="3178017" cy="0"/>
              </a:xfrm>
              <a:prstGeom prst="line">
                <a:avLst/>
              </a:prstGeom>
              <a:noFill/>
              <a:ln w="3175" cap="flat" cmpd="sng" algn="ctr">
                <a:solidFill>
                  <a:schemeClr val="accent1"/>
                </a:solidFill>
                <a:prstDash val="solid"/>
              </a:ln>
              <a:effectLst/>
            </p:spPr>
          </p:cxnSp>
        </p:grpSp>
        <p:sp>
          <p:nvSpPr>
            <p:cNvPr id="117" name="Ovaal 116">
              <a:extLst>
                <a:ext uri="{FF2B5EF4-FFF2-40B4-BE49-F238E27FC236}">
                  <a16:creationId xmlns:a16="http://schemas.microsoft.com/office/drawing/2014/main" id="{703AA250-41EF-4271-9907-3465CD1B729E}"/>
                </a:ext>
              </a:extLst>
            </p:cNvPr>
            <p:cNvSpPr/>
            <p:nvPr userDrawn="1"/>
          </p:nvSpPr>
          <p:spPr>
            <a:xfrm>
              <a:off x="12378205"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8" name="Rechthoek 117">
              <a:extLst>
                <a:ext uri="{FF2B5EF4-FFF2-40B4-BE49-F238E27FC236}">
                  <a16:creationId xmlns:a16="http://schemas.microsoft.com/office/drawing/2014/main" id="{17B91947-3902-45EB-ACA7-0F32B731BF82}"/>
                </a:ext>
              </a:extLst>
            </p:cNvPr>
            <p:cNvSpPr/>
            <p:nvPr userDrawn="1"/>
          </p:nvSpPr>
          <p:spPr>
            <a:xfrm>
              <a:off x="12743886"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logo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9" name="Groep 118">
              <a:extLst>
                <a:ext uri="{FF2B5EF4-FFF2-40B4-BE49-F238E27FC236}">
                  <a16:creationId xmlns:a16="http://schemas.microsoft.com/office/drawing/2014/main" id="{E2DA181C-21E0-46D1-B491-1CD6DC3F1EED}"/>
                </a:ext>
              </a:extLst>
            </p:cNvPr>
            <p:cNvGrpSpPr/>
            <p:nvPr userDrawn="1"/>
          </p:nvGrpSpPr>
          <p:grpSpPr>
            <a:xfrm>
              <a:off x="12743886" y="2184550"/>
              <a:ext cx="825500" cy="209550"/>
              <a:chOff x="13504624" y="2482850"/>
              <a:chExt cx="825500" cy="209550"/>
            </a:xfrm>
          </p:grpSpPr>
          <p:sp>
            <p:nvSpPr>
              <p:cNvPr id="149" name="Rechthoek 148">
                <a:extLst>
                  <a:ext uri="{FF2B5EF4-FFF2-40B4-BE49-F238E27FC236}">
                    <a16:creationId xmlns:a16="http://schemas.microsoft.com/office/drawing/2014/main" id="{7CE239D3-C288-4939-BA0D-1EE9813162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F230BB6E-C92C-492B-9374-2B3B3AD8546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76B6D739-BF59-47E4-9069-1747404877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0" name="Groep 119">
              <a:extLst>
                <a:ext uri="{FF2B5EF4-FFF2-40B4-BE49-F238E27FC236}">
                  <a16:creationId xmlns:a16="http://schemas.microsoft.com/office/drawing/2014/main" id="{A8DF06E2-32C7-4460-A541-690F0D97395C}"/>
                </a:ext>
              </a:extLst>
            </p:cNvPr>
            <p:cNvGrpSpPr/>
            <p:nvPr userDrawn="1"/>
          </p:nvGrpSpPr>
          <p:grpSpPr>
            <a:xfrm>
              <a:off x="12743886" y="1141626"/>
              <a:ext cx="294789" cy="318834"/>
              <a:chOff x="14466489" y="1001522"/>
              <a:chExt cx="290627" cy="314333"/>
            </a:xfrm>
          </p:grpSpPr>
          <p:sp>
            <p:nvSpPr>
              <p:cNvPr id="143" name="Rechthoek 142">
                <a:extLst>
                  <a:ext uri="{FF2B5EF4-FFF2-40B4-BE49-F238E27FC236}">
                    <a16:creationId xmlns:a16="http://schemas.microsoft.com/office/drawing/2014/main" id="{4EC78C39-077A-43D7-8781-9DF2C5985EC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4" name="Ovaal 143">
                <a:extLst>
                  <a:ext uri="{FF2B5EF4-FFF2-40B4-BE49-F238E27FC236}">
                    <a16:creationId xmlns:a16="http://schemas.microsoft.com/office/drawing/2014/main" id="{D734611A-5586-4544-8792-E4565C0E8D4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5" name="Vrije vorm: vorm 144">
                <a:extLst>
                  <a:ext uri="{FF2B5EF4-FFF2-40B4-BE49-F238E27FC236}">
                    <a16:creationId xmlns:a16="http://schemas.microsoft.com/office/drawing/2014/main" id="{AEDF9E2E-007A-4952-BFD3-B07251D0062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6" name="Rechthoek: afgeronde hoeken 145">
                <a:extLst>
                  <a:ext uri="{FF2B5EF4-FFF2-40B4-BE49-F238E27FC236}">
                    <a16:creationId xmlns:a16="http://schemas.microsoft.com/office/drawing/2014/main" id="{3045D2AA-E1CB-4748-8C79-F8BBDB3388B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47" name="Rechte verbindingslijn 146">
                <a:extLst>
                  <a:ext uri="{FF2B5EF4-FFF2-40B4-BE49-F238E27FC236}">
                    <a16:creationId xmlns:a16="http://schemas.microsoft.com/office/drawing/2014/main" id="{C1743198-72E4-4A45-8858-8BFD9738BFC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8" name="Rechte verbindingslijn 147">
                <a:extLst>
                  <a:ext uri="{FF2B5EF4-FFF2-40B4-BE49-F238E27FC236}">
                    <a16:creationId xmlns:a16="http://schemas.microsoft.com/office/drawing/2014/main" id="{FA6F503D-4D4D-499A-B3A3-32593C3C4148}"/>
                  </a:ext>
                </a:extLst>
              </p:cNvPr>
              <p:cNvCxnSpPr>
                <a:cxnSpLocks/>
                <a:stCxn id="14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1" name="Ovaal 120">
              <a:extLst>
                <a:ext uri="{FF2B5EF4-FFF2-40B4-BE49-F238E27FC236}">
                  <a16:creationId xmlns:a16="http://schemas.microsoft.com/office/drawing/2014/main" id="{71BB1E3F-2F47-49B9-BBBE-8607ADCB9C43}"/>
                </a:ext>
              </a:extLst>
            </p:cNvPr>
            <p:cNvSpPr/>
            <p:nvPr userDrawn="1"/>
          </p:nvSpPr>
          <p:spPr>
            <a:xfrm>
              <a:off x="12378205"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05875747-BA8B-4408-8478-C440BCF9FD99}"/>
                </a:ext>
              </a:extLst>
            </p:cNvPr>
            <p:cNvSpPr/>
            <p:nvPr userDrawn="1"/>
          </p:nvSpPr>
          <p:spPr>
            <a:xfrm>
              <a:off x="12743886" y="2684014"/>
              <a:ext cx="2817499"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het logo en met de hoekjes het logokader.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A9332B6C-AF95-43FE-AA4B-DE22658BF58F}"/>
                </a:ext>
              </a:extLst>
            </p:cNvPr>
            <p:cNvCxnSpPr>
              <a:cxnSpLocks/>
            </p:cNvCxnSpPr>
            <p:nvPr userDrawn="1"/>
          </p:nvCxnSpPr>
          <p:spPr>
            <a:xfrm>
              <a:off x="12383865" y="2499789"/>
              <a:ext cx="3178017" cy="0"/>
            </a:xfrm>
            <a:prstGeom prst="line">
              <a:avLst/>
            </a:prstGeom>
            <a:noFill/>
            <a:ln w="3175" cap="flat" cmpd="sng" algn="ctr">
              <a:solidFill>
                <a:schemeClr val="accent1"/>
              </a:solidFill>
              <a:prstDash val="solid"/>
            </a:ln>
            <a:effectLst/>
          </p:spPr>
        </p:cxnSp>
        <p:grpSp>
          <p:nvGrpSpPr>
            <p:cNvPr id="124" name="Groep 123">
              <a:extLst>
                <a:ext uri="{FF2B5EF4-FFF2-40B4-BE49-F238E27FC236}">
                  <a16:creationId xmlns:a16="http://schemas.microsoft.com/office/drawing/2014/main" id="{2359F903-DAF0-4A2E-8C26-060AE37C8017}"/>
                </a:ext>
              </a:extLst>
            </p:cNvPr>
            <p:cNvGrpSpPr/>
            <p:nvPr userDrawn="1"/>
          </p:nvGrpSpPr>
          <p:grpSpPr>
            <a:xfrm>
              <a:off x="12683118" y="3695270"/>
              <a:ext cx="514284" cy="1958432"/>
              <a:chOff x="12683118" y="3566062"/>
              <a:chExt cx="514284" cy="1958432"/>
            </a:xfrm>
          </p:grpSpPr>
          <p:grpSp>
            <p:nvGrpSpPr>
              <p:cNvPr id="125" name="Groep 124">
                <a:extLst>
                  <a:ext uri="{FF2B5EF4-FFF2-40B4-BE49-F238E27FC236}">
                    <a16:creationId xmlns:a16="http://schemas.microsoft.com/office/drawing/2014/main" id="{DE85F23B-6AF1-4A26-BED2-741BC4379EEB}"/>
                  </a:ext>
                </a:extLst>
              </p:cNvPr>
              <p:cNvGrpSpPr/>
              <p:nvPr userDrawn="1"/>
            </p:nvGrpSpPr>
            <p:grpSpPr>
              <a:xfrm>
                <a:off x="13021883" y="3815672"/>
                <a:ext cx="120512" cy="121043"/>
                <a:chOff x="13096169" y="3602278"/>
                <a:chExt cx="145820" cy="146462"/>
              </a:xfrm>
            </p:grpSpPr>
            <p:sp>
              <p:nvSpPr>
                <p:cNvPr id="141" name="Rechthoek 140">
                  <a:extLst>
                    <a:ext uri="{FF2B5EF4-FFF2-40B4-BE49-F238E27FC236}">
                      <a16:creationId xmlns:a16="http://schemas.microsoft.com/office/drawing/2014/main" id="{3CFD8E87-4EA4-47E5-A050-58BF1DEE3C0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2" name="Rechthoek 141">
                  <a:extLst>
                    <a:ext uri="{FF2B5EF4-FFF2-40B4-BE49-F238E27FC236}">
                      <a16:creationId xmlns:a16="http://schemas.microsoft.com/office/drawing/2014/main" id="{A19E861F-CC10-4AEA-8219-459FCAC95B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6" name="Groep 125">
                <a:extLst>
                  <a:ext uri="{FF2B5EF4-FFF2-40B4-BE49-F238E27FC236}">
                    <a16:creationId xmlns:a16="http://schemas.microsoft.com/office/drawing/2014/main" id="{B111461D-91F8-4DAB-BF52-2CCB5ED21124}"/>
                  </a:ext>
                </a:extLst>
              </p:cNvPr>
              <p:cNvGrpSpPr/>
              <p:nvPr userDrawn="1"/>
            </p:nvGrpSpPr>
            <p:grpSpPr>
              <a:xfrm rot="10800000">
                <a:off x="12987080" y="3782920"/>
                <a:ext cx="120512" cy="121043"/>
                <a:chOff x="13096169" y="3602278"/>
                <a:chExt cx="145820" cy="146462"/>
              </a:xfrm>
            </p:grpSpPr>
            <p:sp>
              <p:nvSpPr>
                <p:cNvPr id="139" name="Rechthoek 138">
                  <a:extLst>
                    <a:ext uri="{FF2B5EF4-FFF2-40B4-BE49-F238E27FC236}">
                      <a16:creationId xmlns:a16="http://schemas.microsoft.com/office/drawing/2014/main" id="{B83B7AFC-E423-4647-A1BC-5C7978850C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Rechthoek 139">
                  <a:extLst>
                    <a:ext uri="{FF2B5EF4-FFF2-40B4-BE49-F238E27FC236}">
                      <a16:creationId xmlns:a16="http://schemas.microsoft.com/office/drawing/2014/main" id="{594C8B0D-B733-4F11-A476-BA0AEC9DFA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7" name="Rechthoek 126">
                <a:extLst>
                  <a:ext uri="{FF2B5EF4-FFF2-40B4-BE49-F238E27FC236}">
                    <a16:creationId xmlns:a16="http://schemas.microsoft.com/office/drawing/2014/main" id="{A5B93147-33DB-4312-AA91-03B74AAB77F6}"/>
                  </a:ext>
                </a:extLst>
              </p:cNvPr>
              <p:cNvSpPr/>
              <p:nvPr userDrawn="1"/>
            </p:nvSpPr>
            <p:spPr>
              <a:xfrm>
                <a:off x="12683118" y="3968253"/>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28" name="Gelijkbenige driehoek 127">
                <a:extLst>
                  <a:ext uri="{FF2B5EF4-FFF2-40B4-BE49-F238E27FC236}">
                    <a16:creationId xmlns:a16="http://schemas.microsoft.com/office/drawing/2014/main" id="{420FA302-A949-4288-AFFE-4360FCF8C93B}"/>
                  </a:ext>
                </a:extLst>
              </p:cNvPr>
              <p:cNvSpPr/>
              <p:nvPr userDrawn="1"/>
            </p:nvSpPr>
            <p:spPr>
              <a:xfrm rot="10800000">
                <a:off x="12904364" y="4136712"/>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9" name="Groep 128">
                <a:extLst>
                  <a:ext uri="{FF2B5EF4-FFF2-40B4-BE49-F238E27FC236}">
                    <a16:creationId xmlns:a16="http://schemas.microsoft.com/office/drawing/2014/main" id="{BC1E733B-96EF-4D32-B424-340F57BB6C12}"/>
                  </a:ext>
                </a:extLst>
              </p:cNvPr>
              <p:cNvGrpSpPr/>
              <p:nvPr userDrawn="1"/>
            </p:nvGrpSpPr>
            <p:grpSpPr>
              <a:xfrm>
                <a:off x="12756326" y="3566062"/>
                <a:ext cx="341295" cy="1958432"/>
                <a:chOff x="12756326" y="3566062"/>
                <a:chExt cx="341295" cy="1958432"/>
              </a:xfrm>
            </p:grpSpPr>
            <p:grpSp>
              <p:nvGrpSpPr>
                <p:cNvPr id="130" name="Groep 129">
                  <a:extLst>
                    <a:ext uri="{FF2B5EF4-FFF2-40B4-BE49-F238E27FC236}">
                      <a16:creationId xmlns:a16="http://schemas.microsoft.com/office/drawing/2014/main" id="{F1D8D5E4-B86B-4573-AFCB-DCBC65ADDB39}"/>
                    </a:ext>
                  </a:extLst>
                </p:cNvPr>
                <p:cNvGrpSpPr/>
                <p:nvPr userDrawn="1"/>
              </p:nvGrpSpPr>
              <p:grpSpPr>
                <a:xfrm>
                  <a:off x="12756326" y="3566062"/>
                  <a:ext cx="341295" cy="325542"/>
                  <a:chOff x="12909684" y="1276143"/>
                  <a:chExt cx="443906" cy="423419"/>
                </a:xfrm>
              </p:grpSpPr>
              <p:sp>
                <p:nvSpPr>
                  <p:cNvPr id="136" name="Rechthoek 135">
                    <a:extLst>
                      <a:ext uri="{FF2B5EF4-FFF2-40B4-BE49-F238E27FC236}">
                        <a16:creationId xmlns:a16="http://schemas.microsoft.com/office/drawing/2014/main" id="{27C039D8-4C11-43A4-A906-87149FDF201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7" name="Rechthoek 136">
                    <a:extLst>
                      <a:ext uri="{FF2B5EF4-FFF2-40B4-BE49-F238E27FC236}">
                        <a16:creationId xmlns:a16="http://schemas.microsoft.com/office/drawing/2014/main" id="{3C55D480-7890-4B88-B1A3-A2B1D74D014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Ovaal 137">
                    <a:extLst>
                      <a:ext uri="{FF2B5EF4-FFF2-40B4-BE49-F238E27FC236}">
                        <a16:creationId xmlns:a16="http://schemas.microsoft.com/office/drawing/2014/main" id="{1BF900C8-48F8-41E0-881E-485E21F716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31" name="Rechthoek 7">
                  <a:extLst>
                    <a:ext uri="{FF2B5EF4-FFF2-40B4-BE49-F238E27FC236}">
                      <a16:creationId xmlns:a16="http://schemas.microsoft.com/office/drawing/2014/main" id="{35A9AE27-B7A1-4311-8E1E-635BC194E645}"/>
                    </a:ext>
                  </a:extLst>
                </p:cNvPr>
                <p:cNvSpPr/>
                <p:nvPr userDrawn="1"/>
              </p:nvSpPr>
              <p:spPr>
                <a:xfrm>
                  <a:off x="12851095" y="3676650"/>
                  <a:ext cx="98143" cy="8286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2" name="Rechthoek 7">
                  <a:extLst>
                    <a:ext uri="{FF2B5EF4-FFF2-40B4-BE49-F238E27FC236}">
                      <a16:creationId xmlns:a16="http://schemas.microsoft.com/office/drawing/2014/main" id="{483597D8-FE93-4C76-A2E2-E9C8A28C0A9E}"/>
                    </a:ext>
                  </a:extLst>
                </p:cNvPr>
                <p:cNvSpPr/>
                <p:nvPr userDrawn="1"/>
              </p:nvSpPr>
              <p:spPr>
                <a:xfrm>
                  <a:off x="12763459" y="3647980"/>
                  <a:ext cx="128355" cy="11153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3" name="Rechthoek 7">
                  <a:extLst>
                    <a:ext uri="{FF2B5EF4-FFF2-40B4-BE49-F238E27FC236}">
                      <a16:creationId xmlns:a16="http://schemas.microsoft.com/office/drawing/2014/main" id="{C61B615F-89A5-447B-9261-ECE94DCF3B84}"/>
                    </a:ext>
                  </a:extLst>
                </p:cNvPr>
                <p:cNvSpPr/>
                <p:nvPr userDrawn="1"/>
              </p:nvSpPr>
              <p:spPr>
                <a:xfrm>
                  <a:off x="12892088" y="5170762"/>
                  <a:ext cx="71588" cy="6044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4" name="Rechthoek 7">
                  <a:extLst>
                    <a:ext uri="{FF2B5EF4-FFF2-40B4-BE49-F238E27FC236}">
                      <a16:creationId xmlns:a16="http://schemas.microsoft.com/office/drawing/2014/main" id="{012D1DEF-0381-49B9-B9DF-BA3615952480}"/>
                    </a:ext>
                  </a:extLst>
                </p:cNvPr>
                <p:cNvSpPr/>
                <p:nvPr userDrawn="1"/>
              </p:nvSpPr>
              <p:spPr>
                <a:xfrm>
                  <a:off x="12821049" y="5157167"/>
                  <a:ext cx="85203" cy="74036"/>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Rechthoek 7">
                  <a:extLst>
                    <a:ext uri="{FF2B5EF4-FFF2-40B4-BE49-F238E27FC236}">
                      <a16:creationId xmlns:a16="http://schemas.microsoft.com/office/drawing/2014/main" id="{C974F9A2-56B4-44AA-A46F-2D7C1E7BE754}"/>
                    </a:ext>
                  </a:extLst>
                </p:cNvPr>
                <p:cNvSpPr/>
                <p:nvPr userDrawn="1"/>
              </p:nvSpPr>
              <p:spPr>
                <a:xfrm>
                  <a:off x="12842181" y="5457002"/>
                  <a:ext cx="77672" cy="6749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sp>
        <p:nvSpPr>
          <p:cNvPr id="96" name="Tekstvak 95">
            <a:extLst>
              <a:ext uri="{FF2B5EF4-FFF2-40B4-BE49-F238E27FC236}">
                <a16:creationId xmlns:a16="http://schemas.microsoft.com/office/drawing/2014/main" id="{7F3B5EEF-DBCA-4ED8-ADFB-DB80FFC32B57}"/>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slide</a:t>
            </a:r>
          </a:p>
        </p:txBody>
      </p:sp>
      <p:pic>
        <p:nvPicPr>
          <p:cNvPr id="95" name="Picture 5">
            <a:extLst>
              <a:ext uri="{FF2B5EF4-FFF2-40B4-BE49-F238E27FC236}">
                <a16:creationId xmlns:a16="http://schemas.microsoft.com/office/drawing/2014/main" id="{050301E0-E7A1-4E39-99D5-0EE5B86453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5389AF-D131-4E83-A5D6-AF70802E2E81}"/>
              </a:ext>
            </a:extLst>
          </p:cNvPr>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8504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6" presetClass="emph" presetSubtype="0" accel="50000" decel="50000" autoRev="1" fill="hold" grpId="1" nodeType="withEffect">
                                  <p:stCondLst>
                                    <p:cond delay="100"/>
                                  </p:stCondLst>
                                  <p:childTnLst>
                                    <p:animScale>
                                      <p:cBhvr>
                                        <p:cTn id="11" dur="500" fill="hold"/>
                                        <p:tgtEl>
                                          <p:spTgt spid="22"/>
                                        </p:tgtEl>
                                      </p:cBhvr>
                                      <p:by x="102500" y="102500"/>
                                    </p:animScale>
                                  </p:childTnLst>
                                </p:cTn>
                              </p:par>
                              <p:par>
                                <p:cTn id="12" presetID="10" presetClass="entr" presetSubtype="0" fill="hold" grpId="0" nodeType="withEffect">
                                  <p:stCondLst>
                                    <p:cond delay="1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6" presetClass="emph" presetSubtype="0" accel="50000" decel="50000" autoRev="1" fill="hold" grpId="1" nodeType="withEffect">
                                  <p:stCondLst>
                                    <p:cond delay="200"/>
                                  </p:stCondLst>
                                  <p:childTnLst>
                                    <p:animScale>
                                      <p:cBhvr>
                                        <p:cTn id="21" dur="500" fill="hold"/>
                                        <p:tgtEl>
                                          <p:spTgt spid="23"/>
                                        </p:tgtEl>
                                      </p:cBhvr>
                                      <p:by x="102500" y="102500"/>
                                    </p:animScale>
                                  </p:childTnLst>
                                </p:cTn>
                              </p:par>
                              <p:par>
                                <p:cTn id="22" presetID="10" presetClass="entr" presetSubtype="0" fill="hold" grpId="0" nodeType="withEffect">
                                  <p:stCondLst>
                                    <p:cond delay="2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27"/>
                                        </p:tgtEl>
                                      </p:cBhvr>
                                      <p:by x="102500" y="102500"/>
                                    </p:animScale>
                                  </p:childTnLst>
                                </p:cTn>
                              </p:par>
                              <p:par>
                                <p:cTn id="32" presetID="10" presetClass="entr" presetSubtype="0" fill="hold" grpId="0" nodeType="withEffect">
                                  <p:stCondLst>
                                    <p:cond delay="3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6" presetClass="emph" presetSubtype="0" accel="50000" decel="50000" autoRev="1" fill="hold" grpId="1" nodeType="withEffect">
                                  <p:stCondLst>
                                    <p:cond delay="400"/>
                                  </p:stCondLst>
                                  <p:childTnLst>
                                    <p:animScale>
                                      <p:cBhvr>
                                        <p:cTn id="41" dur="500" fill="hold"/>
                                        <p:tgtEl>
                                          <p:spTgt spid="24"/>
                                        </p:tgtEl>
                                      </p:cBhvr>
                                      <p:by x="102500" y="102500"/>
                                    </p:animScale>
                                  </p:childTnLst>
                                </p:cTn>
                              </p:par>
                              <p:par>
                                <p:cTn id="42" presetID="10" presetClass="entr" presetSubtype="0" fill="hold" grpId="0" nodeType="withEffect">
                                  <p:stCondLst>
                                    <p:cond delay="4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6" presetClass="emph" presetSubtype="0" accel="50000" decel="50000" autoRev="1" fill="hold" grpId="1" nodeType="withEffect">
                                  <p:stCondLst>
                                    <p:cond delay="500"/>
                                  </p:stCondLst>
                                  <p:childTnLst>
                                    <p:animScale>
                                      <p:cBhvr>
                                        <p:cTn id="51" dur="500" fill="hold"/>
                                        <p:tgtEl>
                                          <p:spTgt spid="28"/>
                                        </p:tgtEl>
                                      </p:cBhvr>
                                      <p:by x="102500" y="102500"/>
                                    </p:animScale>
                                  </p:childTnLst>
                                </p:cTn>
                              </p:par>
                              <p:par>
                                <p:cTn id="52" presetID="10" presetClass="entr" presetSubtype="0" fill="hold" grpId="0" nodeType="with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6" presetClass="emph" presetSubtype="0" accel="50000" decel="50000" autoRev="1" fill="hold" grpId="1" nodeType="withEffect">
                                  <p:stCondLst>
                                    <p:cond delay="600"/>
                                  </p:stCondLst>
                                  <p:childTnLst>
                                    <p:animScale>
                                      <p:cBhvr>
                                        <p:cTn id="61" dur="500" fill="hold"/>
                                        <p:tgtEl>
                                          <p:spTgt spid="32"/>
                                        </p:tgtEl>
                                      </p:cBhvr>
                                      <p:by x="102500" y="102500"/>
                                    </p:animScale>
                                  </p:childTnLst>
                                </p:cTn>
                              </p:par>
                              <p:par>
                                <p:cTn id="62" presetID="10" presetClass="entr" presetSubtype="0" fill="hold" grpId="0" nodeType="withEffect">
                                  <p:stCondLst>
                                    <p:cond delay="6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6" presetClass="emph" presetSubtype="0" accel="50000" decel="50000" autoRev="1" fill="hold" grpId="1" nodeType="withEffect">
                                  <p:stCondLst>
                                    <p:cond delay="700"/>
                                  </p:stCondLst>
                                  <p:childTnLst>
                                    <p:animScale>
                                      <p:cBhvr>
                                        <p:cTn id="71" dur="500" fill="hold"/>
                                        <p:tgtEl>
                                          <p:spTgt spid="25"/>
                                        </p:tgtEl>
                                      </p:cBhvr>
                                      <p:by x="102500" y="102500"/>
                                    </p:animScale>
                                  </p:childTnLst>
                                </p:cTn>
                              </p:par>
                              <p:par>
                                <p:cTn id="72" presetID="10" presetClass="entr" presetSubtype="0" fill="hold" grpId="0" nodeType="withEffect">
                                  <p:stCondLst>
                                    <p:cond delay="70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childTnLst>
                                </p:cTn>
                              </p:par>
                              <p:par>
                                <p:cTn id="75" presetID="53" presetClass="entr" presetSubtype="16" fill="hold" grpId="0" nodeType="withEffect">
                                  <p:stCondLst>
                                    <p:cond delay="8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6" presetClass="emph" presetSubtype="0" accel="50000" decel="50000" autoRev="1" fill="hold" grpId="1" nodeType="withEffect">
                                  <p:stCondLst>
                                    <p:cond delay="800"/>
                                  </p:stCondLst>
                                  <p:childTnLst>
                                    <p:animScale>
                                      <p:cBhvr>
                                        <p:cTn id="81" dur="500" fill="hold"/>
                                        <p:tgtEl>
                                          <p:spTgt spid="29"/>
                                        </p:tgtEl>
                                      </p:cBhvr>
                                      <p:by x="102500" y="102500"/>
                                    </p:animScale>
                                  </p:childTnLst>
                                </p:cTn>
                              </p:par>
                              <p:par>
                                <p:cTn id="82" presetID="10" presetClass="entr" presetSubtype="0" fill="hold" grpId="0" nodeType="withEffect">
                                  <p:stCondLst>
                                    <p:cond delay="80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childTnLst>
                                </p:cTn>
                              </p:par>
                              <p:par>
                                <p:cTn id="85" presetID="53" presetClass="entr" presetSubtype="16" fill="hold" grpId="0" nodeType="withEffect">
                                  <p:stCondLst>
                                    <p:cond delay="9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6" presetClass="emph" presetSubtype="0" accel="50000" decel="50000" autoRev="1" fill="hold" grpId="1" nodeType="withEffect">
                                  <p:stCondLst>
                                    <p:cond delay="900"/>
                                  </p:stCondLst>
                                  <p:childTnLst>
                                    <p:animScale>
                                      <p:cBhvr>
                                        <p:cTn id="91" dur="500" fill="hold"/>
                                        <p:tgtEl>
                                          <p:spTgt spid="33"/>
                                        </p:tgtEl>
                                      </p:cBhvr>
                                      <p:by x="102500" y="102500"/>
                                    </p:animScale>
                                  </p:childTnLst>
                                </p:cTn>
                              </p:par>
                              <p:par>
                                <p:cTn id="92" presetID="10" presetClass="entr" presetSubtype="0" fill="hold" grpId="0" nodeType="withEffect">
                                  <p:stCondLst>
                                    <p:cond delay="90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childTnLst>
                                </p:cTn>
                              </p:par>
                              <p:par>
                                <p:cTn id="95" presetID="53" presetClass="entr" presetSubtype="16" fill="hold" grpId="0" nodeType="withEffect">
                                  <p:stCondLst>
                                    <p:cond delay="11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6" presetClass="emph" presetSubtype="0" accel="50000" decel="50000" autoRev="1" fill="hold" grpId="1" nodeType="withEffect">
                                  <p:stCondLst>
                                    <p:cond delay="1100"/>
                                  </p:stCondLst>
                                  <p:childTnLst>
                                    <p:animScale>
                                      <p:cBhvr>
                                        <p:cTn id="101" dur="500" fill="hold"/>
                                        <p:tgtEl>
                                          <p:spTgt spid="30"/>
                                        </p:tgtEl>
                                      </p:cBhvr>
                                      <p:by x="102500" y="102500"/>
                                    </p:animScale>
                                  </p:childTnLst>
                                </p:cTn>
                              </p:par>
                              <p:par>
                                <p:cTn id="102" presetID="10" presetClass="entr" presetSubtype="0" fill="hold" grpId="0" nodeType="withEffect">
                                  <p:stCondLst>
                                    <p:cond delay="11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childTnLst>
                                </p:cTn>
                              </p:par>
                              <p:par>
                                <p:cTn id="105" presetID="53" presetClass="entr" presetSubtype="16" fill="hold" grpId="0" nodeType="withEffect">
                                  <p:stCondLst>
                                    <p:cond delay="120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par>
                                <p:cTn id="110" presetID="6" presetClass="emph" presetSubtype="0" accel="50000" decel="50000" autoRev="1" fill="hold" grpId="1" nodeType="withEffect">
                                  <p:stCondLst>
                                    <p:cond delay="1200"/>
                                  </p:stCondLst>
                                  <p:childTnLst>
                                    <p:animScale>
                                      <p:cBhvr>
                                        <p:cTn id="111" dur="500" fill="hold"/>
                                        <p:tgtEl>
                                          <p:spTgt spid="34"/>
                                        </p:tgtEl>
                                      </p:cBhvr>
                                      <p:by x="102500" y="102500"/>
                                    </p:animScale>
                                  </p:childTnLst>
                                </p:cTn>
                              </p:par>
                              <p:par>
                                <p:cTn id="112" presetID="10" presetClass="entr" presetSubtype="0" fill="hold" grpId="0" nodeType="withEffect">
                                  <p:stCondLst>
                                    <p:cond delay="120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childTnLst>
                                </p:cTn>
                              </p:par>
                              <p:par>
                                <p:cTn id="115" presetID="53" presetClass="entr" presetSubtype="16" fill="hold" grpId="0" nodeType="withEffect">
                                  <p:stCondLst>
                                    <p:cond delay="140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500" fill="hold"/>
                                        <p:tgtEl>
                                          <p:spTgt spid="35"/>
                                        </p:tgtEl>
                                        <p:attrNameLst>
                                          <p:attrName>ppt_w</p:attrName>
                                        </p:attrNameLst>
                                      </p:cBhvr>
                                      <p:tavLst>
                                        <p:tav tm="0">
                                          <p:val>
                                            <p:fltVal val="0"/>
                                          </p:val>
                                        </p:tav>
                                        <p:tav tm="100000">
                                          <p:val>
                                            <p:strVal val="#ppt_w"/>
                                          </p:val>
                                        </p:tav>
                                      </p:tavLst>
                                    </p:anim>
                                    <p:anim calcmode="lin" valueType="num">
                                      <p:cBhvr>
                                        <p:cTn id="118" dur="500" fill="hold"/>
                                        <p:tgtEl>
                                          <p:spTgt spid="35"/>
                                        </p:tgtEl>
                                        <p:attrNameLst>
                                          <p:attrName>ppt_h</p:attrName>
                                        </p:attrNameLst>
                                      </p:cBhvr>
                                      <p:tavLst>
                                        <p:tav tm="0">
                                          <p:val>
                                            <p:fltVal val="0"/>
                                          </p:val>
                                        </p:tav>
                                        <p:tav tm="100000">
                                          <p:val>
                                            <p:strVal val="#ppt_h"/>
                                          </p:val>
                                        </p:tav>
                                      </p:tavLst>
                                    </p:anim>
                                    <p:animEffect transition="in" filter="fade">
                                      <p:cBhvr>
                                        <p:cTn id="119" dur="500"/>
                                        <p:tgtEl>
                                          <p:spTgt spid="35"/>
                                        </p:tgtEl>
                                      </p:cBhvr>
                                    </p:animEffect>
                                  </p:childTnLst>
                                </p:cTn>
                              </p:par>
                              <p:par>
                                <p:cTn id="120" presetID="6" presetClass="emph" presetSubtype="0" accel="50000" decel="50000" autoRev="1" fill="hold" grpId="1" nodeType="withEffect">
                                  <p:stCondLst>
                                    <p:cond delay="1400"/>
                                  </p:stCondLst>
                                  <p:childTnLst>
                                    <p:animScale>
                                      <p:cBhvr>
                                        <p:cTn id="121" dur="500" fill="hold"/>
                                        <p:tgtEl>
                                          <p:spTgt spid="35"/>
                                        </p:tgtEl>
                                      </p:cBhvr>
                                      <p:by x="102500" y="102500"/>
                                    </p:animScale>
                                  </p:childTnLst>
                                </p:cTn>
                              </p:par>
                              <p:par>
                                <p:cTn id="122" presetID="10" presetClass="entr" presetSubtype="0" fill="hold" grpId="0" nodeType="withEffect">
                                  <p:stCondLst>
                                    <p:cond delay="140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7" grpId="0" animBg="1"/>
      <p:bldP spid="18" grpId="0" animBg="1"/>
      <p:bldP spid="19" grpId="0" animBg="1"/>
      <p:bldP spid="20" grpId="0" animBg="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2" grpId="0"/>
      <p:bldP spid="32" grpId="1"/>
      <p:bldP spid="33" grpId="0"/>
      <p:bldP spid="33" grpId="1"/>
      <p:bldP spid="34" grpId="0"/>
      <p:bldP spid="34" grpId="1"/>
      <p:bldP spid="35" grpId="0"/>
      <p:bldP spid="35"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iting animatie">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Vrije vorm: vorm 115">
            <a:extLst>
              <a:ext uri="{FF2B5EF4-FFF2-40B4-BE49-F238E27FC236}">
                <a16:creationId xmlns:a16="http://schemas.microsoft.com/office/drawing/2014/main" id="{10B19EB8-56FD-4B6B-A833-F7B8790B50FC}"/>
              </a:ext>
            </a:extLst>
          </p:cNvPr>
          <p:cNvSpPr>
            <a:spLocks/>
          </p:cNvSpPr>
          <p:nvPr/>
        </p:nvSpPr>
        <p:spPr bwMode="auto">
          <a:xfrm flipH="1">
            <a:off x="-383298" y="4117885"/>
            <a:ext cx="12797328" cy="3578617"/>
          </a:xfrm>
          <a:custGeom>
            <a:avLst/>
            <a:gdLst>
              <a:gd name="connsiteX0" fmla="*/ 4353628 w 12797328"/>
              <a:gd name="connsiteY0" fmla="*/ 2210497 h 3578617"/>
              <a:gd name="connsiteX1" fmla="*/ 4458409 w 12797328"/>
              <a:gd name="connsiteY1" fmla="*/ 2314906 h 3578617"/>
              <a:gd name="connsiteX2" fmla="*/ 4458409 w 12797328"/>
              <a:gd name="connsiteY2" fmla="*/ 2591412 h 3578617"/>
              <a:gd name="connsiteX3" fmla="*/ 4257280 w 12797328"/>
              <a:gd name="connsiteY3" fmla="*/ 2591412 h 3578617"/>
              <a:gd name="connsiteX4" fmla="*/ 3884263 w 12797328"/>
              <a:gd name="connsiteY4" fmla="*/ 2591412 h 3578617"/>
              <a:gd name="connsiteX5" fmla="*/ 3683134 w 12797328"/>
              <a:gd name="connsiteY5" fmla="*/ 2591412 h 3578617"/>
              <a:gd name="connsiteX6" fmla="*/ 3683134 w 12797328"/>
              <a:gd name="connsiteY6" fmla="*/ 2314906 h 3578617"/>
              <a:gd name="connsiteX7" fmla="*/ 3747322 w 12797328"/>
              <a:gd name="connsiteY7" fmla="*/ 2218710 h 3578617"/>
              <a:gd name="connsiteX8" fmla="*/ 3787914 w 12797328"/>
              <a:gd name="connsiteY8" fmla="*/ 2210497 h 3578617"/>
              <a:gd name="connsiteX9" fmla="*/ 9876817 w 12797328"/>
              <a:gd name="connsiteY9" fmla="*/ 2210497 h 3578617"/>
              <a:gd name="connsiteX10" fmla="*/ 9981598 w 12797328"/>
              <a:gd name="connsiteY10" fmla="*/ 2314906 h 3578617"/>
              <a:gd name="connsiteX11" fmla="*/ 9981598 w 12797328"/>
              <a:gd name="connsiteY11" fmla="*/ 2591412 h 3578617"/>
              <a:gd name="connsiteX12" fmla="*/ 9794698 w 12797328"/>
              <a:gd name="connsiteY12" fmla="*/ 2591412 h 3578617"/>
              <a:gd name="connsiteX13" fmla="*/ 9407452 w 12797328"/>
              <a:gd name="connsiteY13" fmla="*/ 2591412 h 3578617"/>
              <a:gd name="connsiteX14" fmla="*/ 9220552 w 12797328"/>
              <a:gd name="connsiteY14" fmla="*/ 2591412 h 3578617"/>
              <a:gd name="connsiteX15" fmla="*/ 9220552 w 12797328"/>
              <a:gd name="connsiteY15" fmla="*/ 2314906 h 3578617"/>
              <a:gd name="connsiteX16" fmla="*/ 9284740 w 12797328"/>
              <a:gd name="connsiteY16" fmla="*/ 2218710 h 3578617"/>
              <a:gd name="connsiteX17" fmla="*/ 9325331 w 12797328"/>
              <a:gd name="connsiteY17" fmla="*/ 2210497 h 3578617"/>
              <a:gd name="connsiteX18" fmla="*/ 1691144 w 12797328"/>
              <a:gd name="connsiteY18" fmla="*/ 2210165 h 3578617"/>
              <a:gd name="connsiteX19" fmla="*/ 1232138 w 12797328"/>
              <a:gd name="connsiteY19" fmla="*/ 2671096 h 3578617"/>
              <a:gd name="connsiteX20" fmla="*/ 773133 w 12797328"/>
              <a:gd name="connsiteY20" fmla="*/ 2210166 h 3578617"/>
              <a:gd name="connsiteX21" fmla="*/ 1556654 w 12797328"/>
              <a:gd name="connsiteY21" fmla="*/ 2210166 h 3578617"/>
              <a:gd name="connsiteX22" fmla="*/ 1556654 w 12797328"/>
              <a:gd name="connsiteY22" fmla="*/ 2210165 h 3578617"/>
              <a:gd name="connsiteX23" fmla="*/ 7228562 w 12797328"/>
              <a:gd name="connsiteY23" fmla="*/ 2210165 h 3578617"/>
              <a:gd name="connsiteX24" fmla="*/ 6839482 w 12797328"/>
              <a:gd name="connsiteY24" fmla="*/ 2600878 h 3578617"/>
              <a:gd name="connsiteX25" fmla="*/ 6450401 w 12797328"/>
              <a:gd name="connsiteY25" fmla="*/ 2210165 h 3578617"/>
              <a:gd name="connsiteX26" fmla="*/ 4435265 w 12797328"/>
              <a:gd name="connsiteY26" fmla="*/ 1979355 h 3578617"/>
              <a:gd name="connsiteX27" fmla="*/ 4353628 w 12797328"/>
              <a:gd name="connsiteY27" fmla="*/ 1979355 h 3578617"/>
              <a:gd name="connsiteX28" fmla="*/ 3787916 w 12797328"/>
              <a:gd name="connsiteY28" fmla="*/ 1979355 h 3578617"/>
              <a:gd name="connsiteX29" fmla="*/ 3706278 w 12797328"/>
              <a:gd name="connsiteY29" fmla="*/ 1979355 h 3578617"/>
              <a:gd name="connsiteX30" fmla="*/ 3708107 w 12797328"/>
              <a:gd name="connsiteY30" fmla="*/ 1990064 h 3578617"/>
              <a:gd name="connsiteX31" fmla="*/ 3657735 w 12797328"/>
              <a:gd name="connsiteY31" fmla="*/ 2005761 h 3578617"/>
              <a:gd name="connsiteX32" fmla="*/ 3452758 w 12797328"/>
              <a:gd name="connsiteY32" fmla="*/ 2314906 h 3578617"/>
              <a:gd name="connsiteX33" fmla="*/ 3452758 w 12797328"/>
              <a:gd name="connsiteY33" fmla="*/ 3399327 h 3578617"/>
              <a:gd name="connsiteX34" fmla="*/ 3683134 w 12797328"/>
              <a:gd name="connsiteY34" fmla="*/ 3260354 h 3578617"/>
              <a:gd name="connsiteX35" fmla="*/ 3683134 w 12797328"/>
              <a:gd name="connsiteY35" fmla="*/ 2822554 h 3578617"/>
              <a:gd name="connsiteX36" fmla="*/ 4022058 w 12797328"/>
              <a:gd name="connsiteY36" fmla="*/ 2822554 h 3578617"/>
              <a:gd name="connsiteX37" fmla="*/ 4022058 w 12797328"/>
              <a:gd name="connsiteY37" fmla="*/ 2822554 h 3578617"/>
              <a:gd name="connsiteX38" fmla="*/ 4458409 w 12797328"/>
              <a:gd name="connsiteY38" fmla="*/ 2822554 h 3578617"/>
              <a:gd name="connsiteX39" fmla="*/ 4458409 w 12797328"/>
              <a:gd name="connsiteY39" fmla="*/ 3260354 h 3578617"/>
              <a:gd name="connsiteX40" fmla="*/ 4688785 w 12797328"/>
              <a:gd name="connsiteY40" fmla="*/ 3399327 h 3578617"/>
              <a:gd name="connsiteX41" fmla="*/ 4688785 w 12797328"/>
              <a:gd name="connsiteY41" fmla="*/ 2314906 h 3578617"/>
              <a:gd name="connsiteX42" fmla="*/ 4483809 w 12797328"/>
              <a:gd name="connsiteY42" fmla="*/ 2005761 h 3578617"/>
              <a:gd name="connsiteX43" fmla="*/ 4433437 w 12797328"/>
              <a:gd name="connsiteY43" fmla="*/ 1990064 h 3578617"/>
              <a:gd name="connsiteX44" fmla="*/ 9972683 w 12797328"/>
              <a:gd name="connsiteY44" fmla="*/ 1979355 h 3578617"/>
              <a:gd name="connsiteX45" fmla="*/ 9876817 w 12797328"/>
              <a:gd name="connsiteY45" fmla="*/ 1979355 h 3578617"/>
              <a:gd name="connsiteX46" fmla="*/ 9325333 w 12797328"/>
              <a:gd name="connsiteY46" fmla="*/ 1979355 h 3578617"/>
              <a:gd name="connsiteX47" fmla="*/ 9229467 w 12797328"/>
              <a:gd name="connsiteY47" fmla="*/ 1979355 h 3578617"/>
              <a:gd name="connsiteX48" fmla="*/ 9232015 w 12797328"/>
              <a:gd name="connsiteY48" fmla="*/ 1994274 h 3578617"/>
              <a:gd name="connsiteX49" fmla="*/ 9195153 w 12797328"/>
              <a:gd name="connsiteY49" fmla="*/ 2005761 h 3578617"/>
              <a:gd name="connsiteX50" fmla="*/ 8990176 w 12797328"/>
              <a:gd name="connsiteY50" fmla="*/ 2314906 h 3578617"/>
              <a:gd name="connsiteX51" fmla="*/ 8990176 w 12797328"/>
              <a:gd name="connsiteY51" fmla="*/ 3399327 h 3578617"/>
              <a:gd name="connsiteX52" fmla="*/ 9220552 w 12797328"/>
              <a:gd name="connsiteY52" fmla="*/ 3260354 h 3578617"/>
              <a:gd name="connsiteX53" fmla="*/ 9220552 w 12797328"/>
              <a:gd name="connsiteY53" fmla="*/ 2822554 h 3578617"/>
              <a:gd name="connsiteX54" fmla="*/ 9545247 w 12797328"/>
              <a:gd name="connsiteY54" fmla="*/ 2822554 h 3578617"/>
              <a:gd name="connsiteX55" fmla="*/ 9981598 w 12797328"/>
              <a:gd name="connsiteY55" fmla="*/ 2822554 h 3578617"/>
              <a:gd name="connsiteX56" fmla="*/ 9981598 w 12797328"/>
              <a:gd name="connsiteY56" fmla="*/ 3260354 h 3578617"/>
              <a:gd name="connsiteX57" fmla="*/ 10211974 w 12797328"/>
              <a:gd name="connsiteY57" fmla="*/ 3399327 h 3578617"/>
              <a:gd name="connsiteX58" fmla="*/ 10211974 w 12797328"/>
              <a:gd name="connsiteY58" fmla="*/ 2314906 h 3578617"/>
              <a:gd name="connsiteX59" fmla="*/ 10006998 w 12797328"/>
              <a:gd name="connsiteY59" fmla="*/ 2005761 h 3578617"/>
              <a:gd name="connsiteX60" fmla="*/ 9970135 w 12797328"/>
              <a:gd name="connsiteY60" fmla="*/ 1994274 h 3578617"/>
              <a:gd name="connsiteX61" fmla="*/ 9601076 w 12797328"/>
              <a:gd name="connsiteY61" fmla="*/ 1012006 h 3578617"/>
              <a:gd name="connsiteX62" fmla="*/ 9960563 w 12797328"/>
              <a:gd name="connsiteY62" fmla="*/ 1372529 h 3578617"/>
              <a:gd name="connsiteX63" fmla="*/ 9954817 w 12797328"/>
              <a:gd name="connsiteY63" fmla="*/ 1372529 h 3578617"/>
              <a:gd name="connsiteX64" fmla="*/ 9933418 w 12797328"/>
              <a:gd name="connsiteY64" fmla="*/ 1371734 h 3578617"/>
              <a:gd name="connsiteX65" fmla="*/ 9933185 w 12797328"/>
              <a:gd name="connsiteY65" fmla="*/ 1370368 h 3578617"/>
              <a:gd name="connsiteX66" fmla="*/ 9896646 w 12797328"/>
              <a:gd name="connsiteY66" fmla="*/ 1370368 h 3578617"/>
              <a:gd name="connsiteX67" fmla="*/ 9305506 w 12797328"/>
              <a:gd name="connsiteY67" fmla="*/ 1370368 h 3578617"/>
              <a:gd name="connsiteX68" fmla="*/ 9268966 w 12797328"/>
              <a:gd name="connsiteY68" fmla="*/ 1370368 h 3578617"/>
              <a:gd name="connsiteX69" fmla="*/ 9268733 w 12797328"/>
              <a:gd name="connsiteY69" fmla="*/ 1371734 h 3578617"/>
              <a:gd name="connsiteX70" fmla="*/ 9247334 w 12797328"/>
              <a:gd name="connsiteY70" fmla="*/ 1372529 h 3578617"/>
              <a:gd name="connsiteX71" fmla="*/ 9241589 w 12797328"/>
              <a:gd name="connsiteY71" fmla="*/ 1372529 h 3578617"/>
              <a:gd name="connsiteX72" fmla="*/ 4070773 w 12797328"/>
              <a:gd name="connsiteY72" fmla="*/ 1004871 h 3578617"/>
              <a:gd name="connsiteX73" fmla="*/ 4437374 w 12797328"/>
              <a:gd name="connsiteY73" fmla="*/ 1372529 h 3578617"/>
              <a:gd name="connsiteX74" fmla="*/ 4431629 w 12797328"/>
              <a:gd name="connsiteY74" fmla="*/ 1372529 h 3578617"/>
              <a:gd name="connsiteX75" fmla="*/ 4395909 w 12797328"/>
              <a:gd name="connsiteY75" fmla="*/ 1371202 h 3578617"/>
              <a:gd name="connsiteX76" fmla="*/ 4395767 w 12797328"/>
              <a:gd name="connsiteY76" fmla="*/ 1370368 h 3578617"/>
              <a:gd name="connsiteX77" fmla="*/ 4373457 w 12797328"/>
              <a:gd name="connsiteY77" fmla="*/ 1370368 h 3578617"/>
              <a:gd name="connsiteX78" fmla="*/ 3768087 w 12797328"/>
              <a:gd name="connsiteY78" fmla="*/ 1370368 h 3578617"/>
              <a:gd name="connsiteX79" fmla="*/ 3745778 w 12797328"/>
              <a:gd name="connsiteY79" fmla="*/ 1370368 h 3578617"/>
              <a:gd name="connsiteX80" fmla="*/ 3745636 w 12797328"/>
              <a:gd name="connsiteY80" fmla="*/ 1371202 h 3578617"/>
              <a:gd name="connsiteX81" fmla="*/ 3709916 w 12797328"/>
              <a:gd name="connsiteY81" fmla="*/ 1372529 h 3578617"/>
              <a:gd name="connsiteX82" fmla="*/ 3704171 w 12797328"/>
              <a:gd name="connsiteY82" fmla="*/ 1372529 h 3578617"/>
              <a:gd name="connsiteX83" fmla="*/ 2233794 w 12797328"/>
              <a:gd name="connsiteY83" fmla="*/ 987946 h 3578617"/>
              <a:gd name="connsiteX84" fmla="*/ 2233794 w 12797328"/>
              <a:gd name="connsiteY84" fmla="*/ 1369144 h 3578617"/>
              <a:gd name="connsiteX85" fmla="*/ 1556662 w 12797328"/>
              <a:gd name="connsiteY85" fmla="*/ 1369144 h 3578617"/>
              <a:gd name="connsiteX86" fmla="*/ 907616 w 12797328"/>
              <a:gd name="connsiteY86" fmla="*/ 1369144 h 3578617"/>
              <a:gd name="connsiteX87" fmla="*/ 230484 w 12797328"/>
              <a:gd name="connsiteY87" fmla="*/ 1369144 h 3578617"/>
              <a:gd name="connsiteX88" fmla="*/ 230484 w 12797328"/>
              <a:gd name="connsiteY88" fmla="*/ 987946 h 3578617"/>
              <a:gd name="connsiteX89" fmla="*/ 1045475 w 12797328"/>
              <a:gd name="connsiteY89" fmla="*/ 987946 h 3578617"/>
              <a:gd name="connsiteX90" fmla="*/ 1418803 w 12797328"/>
              <a:gd name="connsiteY90" fmla="*/ 987946 h 3578617"/>
              <a:gd name="connsiteX91" fmla="*/ 7771213 w 12797328"/>
              <a:gd name="connsiteY91" fmla="*/ 987946 h 3578617"/>
              <a:gd name="connsiteX92" fmla="*/ 7771213 w 12797328"/>
              <a:gd name="connsiteY92" fmla="*/ 1369144 h 3578617"/>
              <a:gd name="connsiteX93" fmla="*/ 7233928 w 12797328"/>
              <a:gd name="connsiteY93" fmla="*/ 1369144 h 3578617"/>
              <a:gd name="connsiteX94" fmla="*/ 6445034 w 12797328"/>
              <a:gd name="connsiteY94" fmla="*/ 1369144 h 3578617"/>
              <a:gd name="connsiteX95" fmla="*/ 5907750 w 12797328"/>
              <a:gd name="connsiteY95" fmla="*/ 1369144 h 3578617"/>
              <a:gd name="connsiteX96" fmla="*/ 5907750 w 12797328"/>
              <a:gd name="connsiteY96" fmla="*/ 987946 h 3578617"/>
              <a:gd name="connsiteX97" fmla="*/ 6582894 w 12797328"/>
              <a:gd name="connsiteY97" fmla="*/ 987946 h 3578617"/>
              <a:gd name="connsiteX98" fmla="*/ 10823801 w 12797328"/>
              <a:gd name="connsiteY98" fmla="*/ 1196 h 3578617"/>
              <a:gd name="connsiteX99" fmla="*/ 10593269 w 12797328"/>
              <a:gd name="connsiteY99" fmla="*/ 40089 h 3578617"/>
              <a:gd name="connsiteX100" fmla="*/ 10593269 w 12797328"/>
              <a:gd name="connsiteY100" fmla="*/ 826588 h 3578617"/>
              <a:gd name="connsiteX101" fmla="*/ 10589678 w 12797328"/>
              <a:gd name="connsiteY101" fmla="*/ 822987 h 3578617"/>
              <a:gd name="connsiteX102" fmla="*/ 10044588 w 12797328"/>
              <a:gd name="connsiteY102" fmla="*/ 275606 h 3578617"/>
              <a:gd name="connsiteX103" fmla="*/ 9856428 w 12797328"/>
              <a:gd name="connsiteY103" fmla="*/ 414612 h 3578617"/>
              <a:gd name="connsiteX104" fmla="*/ 10590396 w 12797328"/>
              <a:gd name="connsiteY104" fmla="*/ 1150695 h 3578617"/>
              <a:gd name="connsiteX105" fmla="*/ 10593269 w 12797328"/>
              <a:gd name="connsiteY105" fmla="*/ 1147814 h 3578617"/>
              <a:gd name="connsiteX106" fmla="*/ 10593269 w 12797328"/>
              <a:gd name="connsiteY106" fmla="*/ 1680790 h 3578617"/>
              <a:gd name="connsiteX107" fmla="*/ 10589678 w 12797328"/>
              <a:gd name="connsiteY107" fmla="*/ 1677189 h 3578617"/>
              <a:gd name="connsiteX108" fmla="*/ 9610340 w 12797328"/>
              <a:gd name="connsiteY108" fmla="*/ 694317 h 3578617"/>
              <a:gd name="connsiteX109" fmla="*/ 9602827 w 12797328"/>
              <a:gd name="connsiteY109" fmla="*/ 683261 h 3578617"/>
              <a:gd name="connsiteX110" fmla="*/ 9601076 w 12797328"/>
              <a:gd name="connsiteY110" fmla="*/ 685019 h 3578617"/>
              <a:gd name="connsiteX111" fmla="*/ 9599324 w 12797328"/>
              <a:gd name="connsiteY111" fmla="*/ 683261 h 3578617"/>
              <a:gd name="connsiteX112" fmla="*/ 9591812 w 12797328"/>
              <a:gd name="connsiteY112" fmla="*/ 694317 h 3578617"/>
              <a:gd name="connsiteX113" fmla="*/ 8612473 w 12797328"/>
              <a:gd name="connsiteY113" fmla="*/ 1677189 h 3578617"/>
              <a:gd name="connsiteX114" fmla="*/ 8608882 w 12797328"/>
              <a:gd name="connsiteY114" fmla="*/ 1680791 h 3578617"/>
              <a:gd name="connsiteX115" fmla="*/ 8608882 w 12797328"/>
              <a:gd name="connsiteY115" fmla="*/ 1147815 h 3578617"/>
              <a:gd name="connsiteX116" fmla="*/ 8611755 w 12797328"/>
              <a:gd name="connsiteY116" fmla="*/ 1150696 h 3578617"/>
              <a:gd name="connsiteX117" fmla="*/ 9345723 w 12797328"/>
              <a:gd name="connsiteY117" fmla="*/ 414613 h 3578617"/>
              <a:gd name="connsiteX118" fmla="*/ 9157563 w 12797328"/>
              <a:gd name="connsiteY118" fmla="*/ 275607 h 3578617"/>
              <a:gd name="connsiteX119" fmla="*/ 8612473 w 12797328"/>
              <a:gd name="connsiteY119" fmla="*/ 822988 h 3578617"/>
              <a:gd name="connsiteX120" fmla="*/ 8608882 w 12797328"/>
              <a:gd name="connsiteY120" fmla="*/ 826589 h 3578617"/>
              <a:gd name="connsiteX121" fmla="*/ 8608882 w 12797328"/>
              <a:gd name="connsiteY121" fmla="*/ 40089 h 3578617"/>
              <a:gd name="connsiteX122" fmla="*/ 8378350 w 12797328"/>
              <a:gd name="connsiteY122" fmla="*/ 1196 h 3578617"/>
              <a:gd name="connsiteX123" fmla="*/ 8378350 w 12797328"/>
              <a:gd name="connsiteY123" fmla="*/ 1978969 h 3578617"/>
              <a:gd name="connsiteX124" fmla="*/ 7274140 w 12797328"/>
              <a:gd name="connsiteY124" fmla="*/ 1978969 h 3578617"/>
              <a:gd name="connsiteX125" fmla="*/ 6404823 w 12797328"/>
              <a:gd name="connsiteY125" fmla="*/ 1978969 h 3578617"/>
              <a:gd name="connsiteX126" fmla="*/ 5300613 w 12797328"/>
              <a:gd name="connsiteY126" fmla="*/ 1978969 h 3578617"/>
              <a:gd name="connsiteX127" fmla="*/ 5300613 w 12797328"/>
              <a:gd name="connsiteY127" fmla="*/ 1196 h 3578617"/>
              <a:gd name="connsiteX128" fmla="*/ 5070081 w 12797328"/>
              <a:gd name="connsiteY128" fmla="*/ 40089 h 3578617"/>
              <a:gd name="connsiteX129" fmla="*/ 5070081 w 12797328"/>
              <a:gd name="connsiteY129" fmla="*/ 826589 h 3578617"/>
              <a:gd name="connsiteX130" fmla="*/ 5066490 w 12797328"/>
              <a:gd name="connsiteY130" fmla="*/ 822988 h 3578617"/>
              <a:gd name="connsiteX131" fmla="*/ 4521400 w 12797328"/>
              <a:gd name="connsiteY131" fmla="*/ 275607 h 3578617"/>
              <a:gd name="connsiteX132" fmla="*/ 4333240 w 12797328"/>
              <a:gd name="connsiteY132" fmla="*/ 414613 h 3578617"/>
              <a:gd name="connsiteX133" fmla="*/ 5067208 w 12797328"/>
              <a:gd name="connsiteY133" fmla="*/ 1150696 h 3578617"/>
              <a:gd name="connsiteX134" fmla="*/ 5070081 w 12797328"/>
              <a:gd name="connsiteY134" fmla="*/ 1147815 h 3578617"/>
              <a:gd name="connsiteX135" fmla="*/ 5070081 w 12797328"/>
              <a:gd name="connsiteY135" fmla="*/ 1680791 h 3578617"/>
              <a:gd name="connsiteX136" fmla="*/ 5066490 w 12797328"/>
              <a:gd name="connsiteY136" fmla="*/ 1677189 h 3578617"/>
              <a:gd name="connsiteX137" fmla="*/ 4076136 w 12797328"/>
              <a:gd name="connsiteY137" fmla="*/ 683261 h 3578617"/>
              <a:gd name="connsiteX138" fmla="*/ 4070773 w 12797328"/>
              <a:gd name="connsiteY138" fmla="*/ 691154 h 3578617"/>
              <a:gd name="connsiteX139" fmla="*/ 4065409 w 12797328"/>
              <a:gd name="connsiteY139" fmla="*/ 683261 h 3578617"/>
              <a:gd name="connsiteX140" fmla="*/ 3075055 w 12797328"/>
              <a:gd name="connsiteY140" fmla="*/ 1677189 h 3578617"/>
              <a:gd name="connsiteX141" fmla="*/ 3071464 w 12797328"/>
              <a:gd name="connsiteY141" fmla="*/ 1680791 h 3578617"/>
              <a:gd name="connsiteX142" fmla="*/ 3071464 w 12797328"/>
              <a:gd name="connsiteY142" fmla="*/ 1147815 h 3578617"/>
              <a:gd name="connsiteX143" fmla="*/ 3074337 w 12797328"/>
              <a:gd name="connsiteY143" fmla="*/ 1150696 h 3578617"/>
              <a:gd name="connsiteX144" fmla="*/ 3808305 w 12797328"/>
              <a:gd name="connsiteY144" fmla="*/ 414613 h 3578617"/>
              <a:gd name="connsiteX145" fmla="*/ 3620145 w 12797328"/>
              <a:gd name="connsiteY145" fmla="*/ 275607 h 3578617"/>
              <a:gd name="connsiteX146" fmla="*/ 3075055 w 12797328"/>
              <a:gd name="connsiteY146" fmla="*/ 822988 h 3578617"/>
              <a:gd name="connsiteX147" fmla="*/ 3071464 w 12797328"/>
              <a:gd name="connsiteY147" fmla="*/ 826589 h 3578617"/>
              <a:gd name="connsiteX148" fmla="*/ 3071464 w 12797328"/>
              <a:gd name="connsiteY148" fmla="*/ 40089 h 3578617"/>
              <a:gd name="connsiteX149" fmla="*/ 2840932 w 12797328"/>
              <a:gd name="connsiteY149" fmla="*/ 1196 h 3578617"/>
              <a:gd name="connsiteX150" fmla="*/ 2840932 w 12797328"/>
              <a:gd name="connsiteY150" fmla="*/ 1978969 h 3578617"/>
              <a:gd name="connsiteX151" fmla="*/ 867405 w 12797328"/>
              <a:gd name="connsiteY151" fmla="*/ 1978969 h 3578617"/>
              <a:gd name="connsiteX152" fmla="*/ 867405 w 12797328"/>
              <a:gd name="connsiteY152" fmla="*/ 1978970 h 3578617"/>
              <a:gd name="connsiteX153" fmla="*/ 222030 w 12797328"/>
              <a:gd name="connsiteY153" fmla="*/ 1978970 h 3578617"/>
              <a:gd name="connsiteX154" fmla="*/ 222030 w 12797328"/>
              <a:gd name="connsiteY154" fmla="*/ 3540425 h 3578617"/>
              <a:gd name="connsiteX155" fmla="*/ 232352 w 12797328"/>
              <a:gd name="connsiteY155" fmla="*/ 3538285 h 3578617"/>
              <a:gd name="connsiteX156" fmla="*/ 232352 w 12797328"/>
              <a:gd name="connsiteY156" fmla="*/ 2849738 h 3578617"/>
              <a:gd name="connsiteX157" fmla="*/ 236661 w 12797328"/>
              <a:gd name="connsiteY157" fmla="*/ 2853339 h 3578617"/>
              <a:gd name="connsiteX158" fmla="*/ 721424 w 12797328"/>
              <a:gd name="connsiteY158" fmla="*/ 3340219 h 3578617"/>
              <a:gd name="connsiteX159" fmla="*/ 915330 w 12797328"/>
              <a:gd name="connsiteY159" fmla="*/ 3207696 h 3578617"/>
              <a:gd name="connsiteX160" fmla="*/ 232352 w 12797328"/>
              <a:gd name="connsiteY160" fmla="*/ 2522750 h 3578617"/>
              <a:gd name="connsiteX161" fmla="*/ 232352 w 12797328"/>
              <a:gd name="connsiteY161" fmla="*/ 2210166 h 3578617"/>
              <a:gd name="connsiteX162" fmla="*/ 447084 w 12797328"/>
              <a:gd name="connsiteY162" fmla="*/ 2210166 h 3578617"/>
              <a:gd name="connsiteX163" fmla="*/ 1183207 w 12797328"/>
              <a:gd name="connsiteY163" fmla="*/ 2949130 h 3578617"/>
              <a:gd name="connsiteX164" fmla="*/ 1232139 w 12797328"/>
              <a:gd name="connsiteY164" fmla="*/ 2882768 h 3578617"/>
              <a:gd name="connsiteX165" fmla="*/ 1281070 w 12797328"/>
              <a:gd name="connsiteY165" fmla="*/ 2949129 h 3578617"/>
              <a:gd name="connsiteX166" fmla="*/ 2017193 w 12797328"/>
              <a:gd name="connsiteY166" fmla="*/ 2210165 h 3578617"/>
              <a:gd name="connsiteX167" fmla="*/ 2231925 w 12797328"/>
              <a:gd name="connsiteY167" fmla="*/ 2210165 h 3578617"/>
              <a:gd name="connsiteX168" fmla="*/ 2231925 w 12797328"/>
              <a:gd name="connsiteY168" fmla="*/ 2522749 h 3578617"/>
              <a:gd name="connsiteX169" fmla="*/ 1548947 w 12797328"/>
              <a:gd name="connsiteY169" fmla="*/ 3207695 h 3578617"/>
              <a:gd name="connsiteX170" fmla="*/ 1742853 w 12797328"/>
              <a:gd name="connsiteY170" fmla="*/ 3340218 h 3578617"/>
              <a:gd name="connsiteX171" fmla="*/ 2227616 w 12797328"/>
              <a:gd name="connsiteY171" fmla="*/ 2853338 h 3578617"/>
              <a:gd name="connsiteX172" fmla="*/ 2231925 w 12797328"/>
              <a:gd name="connsiteY172" fmla="*/ 2849737 h 3578617"/>
              <a:gd name="connsiteX173" fmla="*/ 2231925 w 12797328"/>
              <a:gd name="connsiteY173" fmla="*/ 3538284 h 3578617"/>
              <a:gd name="connsiteX174" fmla="*/ 2462457 w 12797328"/>
              <a:gd name="connsiteY174" fmla="*/ 3578617 h 3578617"/>
              <a:gd name="connsiteX175" fmla="*/ 2462457 w 12797328"/>
              <a:gd name="connsiteY175" fmla="*/ 2210165 h 3578617"/>
              <a:gd name="connsiteX176" fmla="*/ 2840932 w 12797328"/>
              <a:gd name="connsiteY176" fmla="*/ 2210165 h 3578617"/>
              <a:gd name="connsiteX177" fmla="*/ 2840932 w 12797328"/>
              <a:gd name="connsiteY177" fmla="*/ 3577897 h 3578617"/>
              <a:gd name="connsiteX178" fmla="*/ 2842368 w 12797328"/>
              <a:gd name="connsiteY178" fmla="*/ 3577897 h 3578617"/>
              <a:gd name="connsiteX179" fmla="*/ 3072900 w 12797328"/>
              <a:gd name="connsiteY179" fmla="*/ 3537564 h 3578617"/>
              <a:gd name="connsiteX180" fmla="*/ 3075055 w 12797328"/>
              <a:gd name="connsiteY180" fmla="*/ 3537564 h 3578617"/>
              <a:gd name="connsiteX181" fmla="*/ 3075055 w 12797328"/>
              <a:gd name="connsiteY181" fmla="*/ 2294433 h 3578617"/>
              <a:gd name="connsiteX182" fmla="*/ 3628849 w 12797328"/>
              <a:gd name="connsiteY182" fmla="*/ 1615680 h 3578617"/>
              <a:gd name="connsiteX183" fmla="*/ 3768082 w 12797328"/>
              <a:gd name="connsiteY183" fmla="*/ 1601565 h 3578617"/>
              <a:gd name="connsiteX184" fmla="*/ 4373457 w 12797328"/>
              <a:gd name="connsiteY184" fmla="*/ 1601565 h 3578617"/>
              <a:gd name="connsiteX185" fmla="*/ 5066490 w 12797328"/>
              <a:gd name="connsiteY185" fmla="*/ 2294433 h 3578617"/>
              <a:gd name="connsiteX186" fmla="*/ 5066490 w 12797328"/>
              <a:gd name="connsiteY186" fmla="*/ 3537564 h 3578617"/>
              <a:gd name="connsiteX187" fmla="*/ 5068644 w 12797328"/>
              <a:gd name="connsiteY187" fmla="*/ 3537564 h 3578617"/>
              <a:gd name="connsiteX188" fmla="*/ 5299176 w 12797328"/>
              <a:gd name="connsiteY188" fmla="*/ 3577897 h 3578617"/>
              <a:gd name="connsiteX189" fmla="*/ 5300613 w 12797328"/>
              <a:gd name="connsiteY189" fmla="*/ 3577897 h 3578617"/>
              <a:gd name="connsiteX190" fmla="*/ 5300613 w 12797328"/>
              <a:gd name="connsiteY190" fmla="*/ 2210165 h 3578617"/>
              <a:gd name="connsiteX191" fmla="*/ 5679088 w 12797328"/>
              <a:gd name="connsiteY191" fmla="*/ 2210165 h 3578617"/>
              <a:gd name="connsiteX192" fmla="*/ 5679088 w 12797328"/>
              <a:gd name="connsiteY192" fmla="*/ 3578617 h 3578617"/>
              <a:gd name="connsiteX193" fmla="*/ 5909620 w 12797328"/>
              <a:gd name="connsiteY193" fmla="*/ 3538284 h 3578617"/>
              <a:gd name="connsiteX194" fmla="*/ 5909620 w 12797328"/>
              <a:gd name="connsiteY194" fmla="*/ 2849737 h 3578617"/>
              <a:gd name="connsiteX195" fmla="*/ 5913929 w 12797328"/>
              <a:gd name="connsiteY195" fmla="*/ 2853338 h 3578617"/>
              <a:gd name="connsiteX196" fmla="*/ 6398692 w 12797328"/>
              <a:gd name="connsiteY196" fmla="*/ 3340218 h 3578617"/>
              <a:gd name="connsiteX197" fmla="*/ 6592598 w 12797328"/>
              <a:gd name="connsiteY197" fmla="*/ 3207695 h 3578617"/>
              <a:gd name="connsiteX198" fmla="*/ 5909620 w 12797328"/>
              <a:gd name="connsiteY198" fmla="*/ 2522749 h 3578617"/>
              <a:gd name="connsiteX199" fmla="*/ 5909620 w 12797328"/>
              <a:gd name="connsiteY199" fmla="*/ 2210165 h 3578617"/>
              <a:gd name="connsiteX200" fmla="*/ 6124352 w 12797328"/>
              <a:gd name="connsiteY200" fmla="*/ 2210165 h 3578617"/>
              <a:gd name="connsiteX201" fmla="*/ 6698870 w 12797328"/>
              <a:gd name="connsiteY201" fmla="*/ 2786900 h 3578617"/>
              <a:gd name="connsiteX202" fmla="*/ 6818488 w 12797328"/>
              <a:gd name="connsiteY202" fmla="*/ 2949129 h 3578617"/>
              <a:gd name="connsiteX203" fmla="*/ 6839482 w 12797328"/>
              <a:gd name="connsiteY203" fmla="*/ 2928055 h 3578617"/>
              <a:gd name="connsiteX204" fmla="*/ 6860475 w 12797328"/>
              <a:gd name="connsiteY204" fmla="*/ 2949129 h 3578617"/>
              <a:gd name="connsiteX205" fmla="*/ 6980092 w 12797328"/>
              <a:gd name="connsiteY205" fmla="*/ 2786902 h 3578617"/>
              <a:gd name="connsiteX206" fmla="*/ 7554611 w 12797328"/>
              <a:gd name="connsiteY206" fmla="*/ 2210165 h 3578617"/>
              <a:gd name="connsiteX207" fmla="*/ 7769343 w 12797328"/>
              <a:gd name="connsiteY207" fmla="*/ 2210165 h 3578617"/>
              <a:gd name="connsiteX208" fmla="*/ 7769343 w 12797328"/>
              <a:gd name="connsiteY208" fmla="*/ 2522749 h 3578617"/>
              <a:gd name="connsiteX209" fmla="*/ 7086365 w 12797328"/>
              <a:gd name="connsiteY209" fmla="*/ 3207695 h 3578617"/>
              <a:gd name="connsiteX210" fmla="*/ 7280270 w 12797328"/>
              <a:gd name="connsiteY210" fmla="*/ 3340218 h 3578617"/>
              <a:gd name="connsiteX211" fmla="*/ 7765034 w 12797328"/>
              <a:gd name="connsiteY211" fmla="*/ 2853338 h 3578617"/>
              <a:gd name="connsiteX212" fmla="*/ 7769343 w 12797328"/>
              <a:gd name="connsiteY212" fmla="*/ 2849737 h 3578617"/>
              <a:gd name="connsiteX213" fmla="*/ 7769343 w 12797328"/>
              <a:gd name="connsiteY213" fmla="*/ 3538284 h 3578617"/>
              <a:gd name="connsiteX214" fmla="*/ 7999875 w 12797328"/>
              <a:gd name="connsiteY214" fmla="*/ 3578617 h 3578617"/>
              <a:gd name="connsiteX215" fmla="*/ 7999875 w 12797328"/>
              <a:gd name="connsiteY215" fmla="*/ 2210165 h 3578617"/>
              <a:gd name="connsiteX216" fmla="*/ 8378350 w 12797328"/>
              <a:gd name="connsiteY216" fmla="*/ 2210165 h 3578617"/>
              <a:gd name="connsiteX217" fmla="*/ 8378350 w 12797328"/>
              <a:gd name="connsiteY217" fmla="*/ 3577897 h 3578617"/>
              <a:gd name="connsiteX218" fmla="*/ 8379786 w 12797328"/>
              <a:gd name="connsiteY218" fmla="*/ 3577897 h 3578617"/>
              <a:gd name="connsiteX219" fmla="*/ 8610318 w 12797328"/>
              <a:gd name="connsiteY219" fmla="*/ 3537564 h 3578617"/>
              <a:gd name="connsiteX220" fmla="*/ 8612473 w 12797328"/>
              <a:gd name="connsiteY220" fmla="*/ 3537564 h 3578617"/>
              <a:gd name="connsiteX221" fmla="*/ 8612473 w 12797328"/>
              <a:gd name="connsiteY221" fmla="*/ 2294433 h 3578617"/>
              <a:gd name="connsiteX222" fmla="*/ 9305506 w 12797328"/>
              <a:gd name="connsiteY222" fmla="*/ 1601565 h 3578617"/>
              <a:gd name="connsiteX223" fmla="*/ 9896651 w 12797328"/>
              <a:gd name="connsiteY223" fmla="*/ 1601565 h 3578617"/>
              <a:gd name="connsiteX224" fmla="*/ 10035884 w 12797328"/>
              <a:gd name="connsiteY224" fmla="*/ 1615679 h 3578617"/>
              <a:gd name="connsiteX225" fmla="*/ 10589678 w 12797328"/>
              <a:gd name="connsiteY225" fmla="*/ 2294433 h 3578617"/>
              <a:gd name="connsiteX226" fmla="*/ 10589678 w 12797328"/>
              <a:gd name="connsiteY226" fmla="*/ 3537564 h 3578617"/>
              <a:gd name="connsiteX227" fmla="*/ 10591833 w 12797328"/>
              <a:gd name="connsiteY227" fmla="*/ 3537564 h 3578617"/>
              <a:gd name="connsiteX228" fmla="*/ 10822365 w 12797328"/>
              <a:gd name="connsiteY228" fmla="*/ 3577897 h 3578617"/>
              <a:gd name="connsiteX229" fmla="*/ 10823801 w 12797328"/>
              <a:gd name="connsiteY229" fmla="*/ 3577897 h 3578617"/>
              <a:gd name="connsiteX230" fmla="*/ 10823801 w 12797328"/>
              <a:gd name="connsiteY230" fmla="*/ 2210165 h 3578617"/>
              <a:gd name="connsiteX231" fmla="*/ 11202276 w 12797328"/>
              <a:gd name="connsiteY231" fmla="*/ 2210165 h 3578617"/>
              <a:gd name="connsiteX232" fmla="*/ 11202276 w 12797328"/>
              <a:gd name="connsiteY232" fmla="*/ 3578617 h 3578617"/>
              <a:gd name="connsiteX233" fmla="*/ 11432808 w 12797328"/>
              <a:gd name="connsiteY233" fmla="*/ 3538284 h 3578617"/>
              <a:gd name="connsiteX234" fmla="*/ 11432808 w 12797328"/>
              <a:gd name="connsiteY234" fmla="*/ 2849737 h 3578617"/>
              <a:gd name="connsiteX235" fmla="*/ 11437117 w 12797328"/>
              <a:gd name="connsiteY235" fmla="*/ 2853338 h 3578617"/>
              <a:gd name="connsiteX236" fmla="*/ 11921880 w 12797328"/>
              <a:gd name="connsiteY236" fmla="*/ 3340218 h 3578617"/>
              <a:gd name="connsiteX237" fmla="*/ 12115786 w 12797328"/>
              <a:gd name="connsiteY237" fmla="*/ 3207695 h 3578617"/>
              <a:gd name="connsiteX238" fmla="*/ 11432808 w 12797328"/>
              <a:gd name="connsiteY238" fmla="*/ 2522749 h 3578617"/>
              <a:gd name="connsiteX239" fmla="*/ 11432808 w 12797328"/>
              <a:gd name="connsiteY239" fmla="*/ 2210165 h 3578617"/>
              <a:gd name="connsiteX240" fmla="*/ 11647540 w 12797328"/>
              <a:gd name="connsiteY240" fmla="*/ 2210165 h 3578617"/>
              <a:gd name="connsiteX241" fmla="*/ 12383663 w 12797328"/>
              <a:gd name="connsiteY241" fmla="*/ 2949129 h 3578617"/>
              <a:gd name="connsiteX242" fmla="*/ 12522269 w 12797328"/>
              <a:gd name="connsiteY242" fmla="*/ 2761147 h 3578617"/>
              <a:gd name="connsiteX243" fmla="*/ 11973589 w 12797328"/>
              <a:gd name="connsiteY243" fmla="*/ 2210165 h 3578617"/>
              <a:gd name="connsiteX244" fmla="*/ 12757110 w 12797328"/>
              <a:gd name="connsiteY244" fmla="*/ 2210165 h 3578617"/>
              <a:gd name="connsiteX245" fmla="*/ 12797328 w 12797328"/>
              <a:gd name="connsiteY245" fmla="*/ 1978969 h 3578617"/>
              <a:gd name="connsiteX246" fmla="*/ 10823801 w 12797328"/>
              <a:gd name="connsiteY246" fmla="*/ 1978969 h 3578617"/>
              <a:gd name="connsiteX247" fmla="*/ 2464278 w 12797328"/>
              <a:gd name="connsiteY247" fmla="*/ 0 h 3578617"/>
              <a:gd name="connsiteX248" fmla="*/ 2233794 w 12797328"/>
              <a:gd name="connsiteY248" fmla="*/ 39633 h 3578617"/>
              <a:gd name="connsiteX249" fmla="*/ 2233794 w 12797328"/>
              <a:gd name="connsiteY249" fmla="*/ 756632 h 3578617"/>
              <a:gd name="connsiteX250" fmla="*/ 1851809 w 12797328"/>
              <a:gd name="connsiteY250" fmla="*/ 756632 h 3578617"/>
              <a:gd name="connsiteX251" fmla="*/ 1851809 w 12797328"/>
              <a:gd name="connsiteY251" fmla="*/ 177989 h 3578617"/>
              <a:gd name="connsiteX252" fmla="*/ 1621325 w 12797328"/>
              <a:gd name="connsiteY252" fmla="*/ 316345 h 3578617"/>
              <a:gd name="connsiteX253" fmla="*/ 1621325 w 12797328"/>
              <a:gd name="connsiteY253" fmla="*/ 756632 h 3578617"/>
              <a:gd name="connsiteX254" fmla="*/ 1280943 w 12797328"/>
              <a:gd name="connsiteY254" fmla="*/ 756632 h 3578617"/>
              <a:gd name="connsiteX255" fmla="*/ 1183335 w 12797328"/>
              <a:gd name="connsiteY255" fmla="*/ 756632 h 3578617"/>
              <a:gd name="connsiteX256" fmla="*/ 842953 w 12797328"/>
              <a:gd name="connsiteY256" fmla="*/ 756632 h 3578617"/>
              <a:gd name="connsiteX257" fmla="*/ 842953 w 12797328"/>
              <a:gd name="connsiteY257" fmla="*/ 316345 h 3578617"/>
              <a:gd name="connsiteX258" fmla="*/ 612469 w 12797328"/>
              <a:gd name="connsiteY258" fmla="*/ 177989 h 3578617"/>
              <a:gd name="connsiteX259" fmla="*/ 612469 w 12797328"/>
              <a:gd name="connsiteY259" fmla="*/ 756632 h 3578617"/>
              <a:gd name="connsiteX260" fmla="*/ 230484 w 12797328"/>
              <a:gd name="connsiteY260" fmla="*/ 756632 h 3578617"/>
              <a:gd name="connsiteX261" fmla="*/ 230484 w 12797328"/>
              <a:gd name="connsiteY261" fmla="*/ 39633 h 3578617"/>
              <a:gd name="connsiteX262" fmla="*/ 0 w 12797328"/>
              <a:gd name="connsiteY262" fmla="*/ 0 h 3578617"/>
              <a:gd name="connsiteX263" fmla="*/ 0 w 12797328"/>
              <a:gd name="connsiteY263" fmla="*/ 1600457 h 3578617"/>
              <a:gd name="connsiteX264" fmla="*/ 867407 w 12797328"/>
              <a:gd name="connsiteY264" fmla="*/ 1600457 h 3578617"/>
              <a:gd name="connsiteX265" fmla="*/ 1596871 w 12797328"/>
              <a:gd name="connsiteY265" fmla="*/ 1600457 h 3578617"/>
              <a:gd name="connsiteX266" fmla="*/ 2464278 w 12797328"/>
              <a:gd name="connsiteY266" fmla="*/ 1600457 h 3578617"/>
              <a:gd name="connsiteX267" fmla="*/ 8001696 w 12797328"/>
              <a:gd name="connsiteY267" fmla="*/ 0 h 3578617"/>
              <a:gd name="connsiteX268" fmla="*/ 7771213 w 12797328"/>
              <a:gd name="connsiteY268" fmla="*/ 39633 h 3578617"/>
              <a:gd name="connsiteX269" fmla="*/ 7771213 w 12797328"/>
              <a:gd name="connsiteY269" fmla="*/ 756632 h 3578617"/>
              <a:gd name="connsiteX270" fmla="*/ 7389227 w 12797328"/>
              <a:gd name="connsiteY270" fmla="*/ 756632 h 3578617"/>
              <a:gd name="connsiteX271" fmla="*/ 7389227 w 12797328"/>
              <a:gd name="connsiteY271" fmla="*/ 177989 h 3578617"/>
              <a:gd name="connsiteX272" fmla="*/ 7158744 w 12797328"/>
              <a:gd name="connsiteY272" fmla="*/ 316345 h 3578617"/>
              <a:gd name="connsiteX273" fmla="*/ 7158744 w 12797328"/>
              <a:gd name="connsiteY273" fmla="*/ 756632 h 3578617"/>
              <a:gd name="connsiteX274" fmla="*/ 6958209 w 12797328"/>
              <a:gd name="connsiteY274" fmla="*/ 756632 h 3578617"/>
              <a:gd name="connsiteX275" fmla="*/ 6720753 w 12797328"/>
              <a:gd name="connsiteY275" fmla="*/ 756632 h 3578617"/>
              <a:gd name="connsiteX276" fmla="*/ 6520219 w 12797328"/>
              <a:gd name="connsiteY276" fmla="*/ 756632 h 3578617"/>
              <a:gd name="connsiteX277" fmla="*/ 6520219 w 12797328"/>
              <a:gd name="connsiteY277" fmla="*/ 316345 h 3578617"/>
              <a:gd name="connsiteX278" fmla="*/ 6289735 w 12797328"/>
              <a:gd name="connsiteY278" fmla="*/ 177989 h 3578617"/>
              <a:gd name="connsiteX279" fmla="*/ 6289735 w 12797328"/>
              <a:gd name="connsiteY279" fmla="*/ 756632 h 3578617"/>
              <a:gd name="connsiteX280" fmla="*/ 5907750 w 12797328"/>
              <a:gd name="connsiteY280" fmla="*/ 756632 h 3578617"/>
              <a:gd name="connsiteX281" fmla="*/ 5907750 w 12797328"/>
              <a:gd name="connsiteY281" fmla="*/ 39633 h 3578617"/>
              <a:gd name="connsiteX282" fmla="*/ 5677266 w 12797328"/>
              <a:gd name="connsiteY282" fmla="*/ 0 h 3578617"/>
              <a:gd name="connsiteX283" fmla="*/ 5677266 w 12797328"/>
              <a:gd name="connsiteY283" fmla="*/ 1600457 h 3578617"/>
              <a:gd name="connsiteX284" fmla="*/ 6404825 w 12797328"/>
              <a:gd name="connsiteY284" fmla="*/ 1600457 h 3578617"/>
              <a:gd name="connsiteX285" fmla="*/ 7274137 w 12797328"/>
              <a:gd name="connsiteY285" fmla="*/ 1600457 h 3578617"/>
              <a:gd name="connsiteX286" fmla="*/ 8001696 w 12797328"/>
              <a:gd name="connsiteY286" fmla="*/ 1600457 h 3578617"/>
              <a:gd name="connsiteX287" fmla="*/ 11200455 w 12797328"/>
              <a:gd name="connsiteY287" fmla="*/ 0 h 3578617"/>
              <a:gd name="connsiteX288" fmla="*/ 11200455 w 12797328"/>
              <a:gd name="connsiteY288" fmla="*/ 1600457 h 3578617"/>
              <a:gd name="connsiteX289" fmla="*/ 12797326 w 12797328"/>
              <a:gd name="connsiteY289" fmla="*/ 1600457 h 3578617"/>
              <a:gd name="connsiteX290" fmla="*/ 12757117 w 12797328"/>
              <a:gd name="connsiteY290" fmla="*/ 1369144 h 3578617"/>
              <a:gd name="connsiteX291" fmla="*/ 11430939 w 12797328"/>
              <a:gd name="connsiteY291" fmla="*/ 1369144 h 3578617"/>
              <a:gd name="connsiteX292" fmla="*/ 11430939 w 12797328"/>
              <a:gd name="connsiteY292" fmla="*/ 987945 h 3578617"/>
              <a:gd name="connsiteX293" fmla="*/ 12619258 w 12797328"/>
              <a:gd name="connsiteY293" fmla="*/ 987945 h 3578617"/>
              <a:gd name="connsiteX294" fmla="*/ 12481398 w 12797328"/>
              <a:gd name="connsiteY294" fmla="*/ 756632 h 3578617"/>
              <a:gd name="connsiteX295" fmla="*/ 12043408 w 12797328"/>
              <a:gd name="connsiteY295" fmla="*/ 756632 h 3578617"/>
              <a:gd name="connsiteX296" fmla="*/ 12043408 w 12797328"/>
              <a:gd name="connsiteY296" fmla="*/ 316344 h 3578617"/>
              <a:gd name="connsiteX297" fmla="*/ 11812924 w 12797328"/>
              <a:gd name="connsiteY297" fmla="*/ 177988 h 3578617"/>
              <a:gd name="connsiteX298" fmla="*/ 11812924 w 12797328"/>
              <a:gd name="connsiteY298" fmla="*/ 756632 h 3578617"/>
              <a:gd name="connsiteX299" fmla="*/ 11430939 w 12797328"/>
              <a:gd name="connsiteY299" fmla="*/ 756632 h 3578617"/>
              <a:gd name="connsiteX300" fmla="*/ 11430939 w 12797328"/>
              <a:gd name="connsiteY300" fmla="*/ 39633 h 3578617"/>
              <a:gd name="connsiteX301" fmla="*/ 11200455 w 12797328"/>
              <a:gd name="connsiteY301" fmla="*/ 0 h 357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2797328" h="3578617">
                <a:moveTo>
                  <a:pt x="4353628" y="2210497"/>
                </a:moveTo>
                <a:cubicBezTo>
                  <a:pt x="4411042" y="2210497"/>
                  <a:pt x="4458409" y="2257301"/>
                  <a:pt x="4458409" y="2314906"/>
                </a:cubicBezTo>
                <a:lnTo>
                  <a:pt x="4458409" y="2591412"/>
                </a:lnTo>
                <a:lnTo>
                  <a:pt x="4257280" y="2591412"/>
                </a:lnTo>
                <a:lnTo>
                  <a:pt x="3884263" y="2591412"/>
                </a:lnTo>
                <a:lnTo>
                  <a:pt x="3683134" y="2591412"/>
                </a:lnTo>
                <a:lnTo>
                  <a:pt x="3683134" y="2314906"/>
                </a:lnTo>
                <a:cubicBezTo>
                  <a:pt x="3683134" y="2271702"/>
                  <a:pt x="3709778" y="2234574"/>
                  <a:pt x="3747322" y="2218710"/>
                </a:cubicBezTo>
                <a:lnTo>
                  <a:pt x="3787914" y="2210497"/>
                </a:lnTo>
                <a:close/>
                <a:moveTo>
                  <a:pt x="9876817" y="2210497"/>
                </a:moveTo>
                <a:cubicBezTo>
                  <a:pt x="9934231" y="2210497"/>
                  <a:pt x="9981598" y="2257301"/>
                  <a:pt x="9981598" y="2314906"/>
                </a:cubicBezTo>
                <a:lnTo>
                  <a:pt x="9981598" y="2591412"/>
                </a:lnTo>
                <a:lnTo>
                  <a:pt x="9794698" y="2591412"/>
                </a:lnTo>
                <a:lnTo>
                  <a:pt x="9407452" y="2591412"/>
                </a:lnTo>
                <a:lnTo>
                  <a:pt x="9220552" y="2591412"/>
                </a:lnTo>
                <a:lnTo>
                  <a:pt x="9220552" y="2314906"/>
                </a:lnTo>
                <a:cubicBezTo>
                  <a:pt x="9220552" y="2271702"/>
                  <a:pt x="9247196" y="2234574"/>
                  <a:pt x="9284740" y="2218710"/>
                </a:cubicBezTo>
                <a:lnTo>
                  <a:pt x="9325331" y="2210497"/>
                </a:lnTo>
                <a:close/>
                <a:moveTo>
                  <a:pt x="1691144" y="2210165"/>
                </a:moveTo>
                <a:lnTo>
                  <a:pt x="1232138" y="2671096"/>
                </a:lnTo>
                <a:lnTo>
                  <a:pt x="773133" y="2210166"/>
                </a:lnTo>
                <a:lnTo>
                  <a:pt x="1556654" y="2210166"/>
                </a:lnTo>
                <a:lnTo>
                  <a:pt x="1556654" y="2210165"/>
                </a:lnTo>
                <a:close/>
                <a:moveTo>
                  <a:pt x="7228562" y="2210165"/>
                </a:moveTo>
                <a:lnTo>
                  <a:pt x="6839482" y="2600878"/>
                </a:lnTo>
                <a:lnTo>
                  <a:pt x="6450401" y="2210165"/>
                </a:lnTo>
                <a:close/>
                <a:moveTo>
                  <a:pt x="4435265" y="1979355"/>
                </a:moveTo>
                <a:lnTo>
                  <a:pt x="4353628" y="1979355"/>
                </a:lnTo>
                <a:lnTo>
                  <a:pt x="3787916" y="1979355"/>
                </a:lnTo>
                <a:lnTo>
                  <a:pt x="3706278" y="1979355"/>
                </a:lnTo>
                <a:lnTo>
                  <a:pt x="3708107" y="1990064"/>
                </a:lnTo>
                <a:lnTo>
                  <a:pt x="3657735" y="2005761"/>
                </a:lnTo>
                <a:cubicBezTo>
                  <a:pt x="3537534" y="2056762"/>
                  <a:pt x="3452758" y="2176114"/>
                  <a:pt x="3452758" y="2314906"/>
                </a:cubicBezTo>
                <a:lnTo>
                  <a:pt x="3452758" y="3399327"/>
                </a:lnTo>
                <a:cubicBezTo>
                  <a:pt x="3532421" y="3359003"/>
                  <a:pt x="3609930" y="3312919"/>
                  <a:pt x="3683134" y="3260354"/>
                </a:cubicBezTo>
                <a:lnTo>
                  <a:pt x="3683134" y="2822554"/>
                </a:lnTo>
                <a:lnTo>
                  <a:pt x="4022058" y="2822554"/>
                </a:lnTo>
                <a:lnTo>
                  <a:pt x="4022058" y="2822554"/>
                </a:lnTo>
                <a:lnTo>
                  <a:pt x="4458409" y="2822554"/>
                </a:lnTo>
                <a:lnTo>
                  <a:pt x="4458409" y="3260354"/>
                </a:lnTo>
                <a:cubicBezTo>
                  <a:pt x="4531613" y="3312919"/>
                  <a:pt x="4609122" y="3359003"/>
                  <a:pt x="4688785" y="3399327"/>
                </a:cubicBezTo>
                <a:lnTo>
                  <a:pt x="4688785" y="2314906"/>
                </a:lnTo>
                <a:cubicBezTo>
                  <a:pt x="4688785" y="2176114"/>
                  <a:pt x="4604009" y="2056762"/>
                  <a:pt x="4483809" y="2005761"/>
                </a:cubicBezTo>
                <a:lnTo>
                  <a:pt x="4433437" y="1990064"/>
                </a:lnTo>
                <a:close/>
                <a:moveTo>
                  <a:pt x="9972683" y="1979355"/>
                </a:moveTo>
                <a:lnTo>
                  <a:pt x="9876817" y="1979355"/>
                </a:lnTo>
                <a:lnTo>
                  <a:pt x="9325333" y="1979355"/>
                </a:lnTo>
                <a:lnTo>
                  <a:pt x="9229467" y="1979355"/>
                </a:lnTo>
                <a:lnTo>
                  <a:pt x="9232015" y="1994274"/>
                </a:lnTo>
                <a:lnTo>
                  <a:pt x="9195153" y="2005761"/>
                </a:lnTo>
                <a:cubicBezTo>
                  <a:pt x="9074952" y="2056762"/>
                  <a:pt x="8990176" y="2176114"/>
                  <a:pt x="8990176" y="2314906"/>
                </a:cubicBezTo>
                <a:lnTo>
                  <a:pt x="8990176" y="3399327"/>
                </a:lnTo>
                <a:cubicBezTo>
                  <a:pt x="9069839" y="3359003"/>
                  <a:pt x="9147348" y="3312919"/>
                  <a:pt x="9220552" y="3260354"/>
                </a:cubicBezTo>
                <a:lnTo>
                  <a:pt x="9220552" y="2822554"/>
                </a:lnTo>
                <a:lnTo>
                  <a:pt x="9545247" y="2822554"/>
                </a:lnTo>
                <a:lnTo>
                  <a:pt x="9981598" y="2822554"/>
                </a:lnTo>
                <a:lnTo>
                  <a:pt x="9981598" y="3260354"/>
                </a:lnTo>
                <a:cubicBezTo>
                  <a:pt x="10054802" y="3312919"/>
                  <a:pt x="10132311" y="3359003"/>
                  <a:pt x="10211974" y="3399327"/>
                </a:cubicBezTo>
                <a:lnTo>
                  <a:pt x="10211974" y="2314906"/>
                </a:lnTo>
                <a:cubicBezTo>
                  <a:pt x="10211974" y="2176114"/>
                  <a:pt x="10127198" y="2056762"/>
                  <a:pt x="10006998" y="2005761"/>
                </a:cubicBezTo>
                <a:lnTo>
                  <a:pt x="9970135" y="1994274"/>
                </a:lnTo>
                <a:close/>
                <a:moveTo>
                  <a:pt x="9601076" y="1012006"/>
                </a:moveTo>
                <a:lnTo>
                  <a:pt x="9960563" y="1372529"/>
                </a:lnTo>
                <a:lnTo>
                  <a:pt x="9954817" y="1372529"/>
                </a:lnTo>
                <a:lnTo>
                  <a:pt x="9933418" y="1371734"/>
                </a:lnTo>
                <a:lnTo>
                  <a:pt x="9933185" y="1370368"/>
                </a:lnTo>
                <a:lnTo>
                  <a:pt x="9896646" y="1370368"/>
                </a:lnTo>
                <a:lnTo>
                  <a:pt x="9305506" y="1370368"/>
                </a:lnTo>
                <a:lnTo>
                  <a:pt x="9268966" y="1370368"/>
                </a:lnTo>
                <a:lnTo>
                  <a:pt x="9268733" y="1371734"/>
                </a:lnTo>
                <a:lnTo>
                  <a:pt x="9247334" y="1372529"/>
                </a:lnTo>
                <a:lnTo>
                  <a:pt x="9241589" y="1372529"/>
                </a:lnTo>
                <a:close/>
                <a:moveTo>
                  <a:pt x="4070773" y="1004871"/>
                </a:moveTo>
                <a:lnTo>
                  <a:pt x="4437374" y="1372529"/>
                </a:lnTo>
                <a:lnTo>
                  <a:pt x="4431629" y="1372529"/>
                </a:lnTo>
                <a:lnTo>
                  <a:pt x="4395909" y="1371202"/>
                </a:lnTo>
                <a:lnTo>
                  <a:pt x="4395767" y="1370368"/>
                </a:lnTo>
                <a:lnTo>
                  <a:pt x="4373457" y="1370368"/>
                </a:lnTo>
                <a:lnTo>
                  <a:pt x="3768087" y="1370368"/>
                </a:lnTo>
                <a:lnTo>
                  <a:pt x="3745778" y="1370368"/>
                </a:lnTo>
                <a:lnTo>
                  <a:pt x="3745636" y="1371202"/>
                </a:lnTo>
                <a:lnTo>
                  <a:pt x="3709916" y="1372529"/>
                </a:lnTo>
                <a:lnTo>
                  <a:pt x="3704171" y="1372529"/>
                </a:lnTo>
                <a:close/>
                <a:moveTo>
                  <a:pt x="2233794" y="987946"/>
                </a:moveTo>
                <a:lnTo>
                  <a:pt x="2233794" y="1369144"/>
                </a:lnTo>
                <a:lnTo>
                  <a:pt x="1556662" y="1369144"/>
                </a:lnTo>
                <a:lnTo>
                  <a:pt x="907616" y="1369144"/>
                </a:lnTo>
                <a:lnTo>
                  <a:pt x="230484" y="1369144"/>
                </a:lnTo>
                <a:lnTo>
                  <a:pt x="230484" y="987946"/>
                </a:lnTo>
                <a:lnTo>
                  <a:pt x="1045475" y="987946"/>
                </a:lnTo>
                <a:lnTo>
                  <a:pt x="1418803" y="987946"/>
                </a:lnTo>
                <a:close/>
                <a:moveTo>
                  <a:pt x="7771213" y="987946"/>
                </a:moveTo>
                <a:lnTo>
                  <a:pt x="7771213" y="1369144"/>
                </a:lnTo>
                <a:lnTo>
                  <a:pt x="7233928" y="1369144"/>
                </a:lnTo>
                <a:lnTo>
                  <a:pt x="6445034" y="1369144"/>
                </a:lnTo>
                <a:lnTo>
                  <a:pt x="5907750" y="1369144"/>
                </a:lnTo>
                <a:lnTo>
                  <a:pt x="5907750" y="987946"/>
                </a:lnTo>
                <a:lnTo>
                  <a:pt x="6582894" y="987946"/>
                </a:lnTo>
                <a:close/>
                <a:moveTo>
                  <a:pt x="10823801" y="1196"/>
                </a:moveTo>
                <a:cubicBezTo>
                  <a:pt x="10748393" y="8398"/>
                  <a:pt x="10670831" y="21363"/>
                  <a:pt x="10593269" y="40089"/>
                </a:cubicBezTo>
                <a:lnTo>
                  <a:pt x="10593269" y="826588"/>
                </a:lnTo>
                <a:lnTo>
                  <a:pt x="10589678" y="822987"/>
                </a:lnTo>
                <a:lnTo>
                  <a:pt x="10044588" y="275606"/>
                </a:lnTo>
                <a:cubicBezTo>
                  <a:pt x="9978517" y="318100"/>
                  <a:pt x="9915318" y="364916"/>
                  <a:pt x="9856428" y="414612"/>
                </a:cubicBezTo>
                <a:lnTo>
                  <a:pt x="10590396" y="1150695"/>
                </a:lnTo>
                <a:lnTo>
                  <a:pt x="10593269" y="1147814"/>
                </a:lnTo>
                <a:lnTo>
                  <a:pt x="10593269" y="1680790"/>
                </a:lnTo>
                <a:lnTo>
                  <a:pt x="10589678" y="1677189"/>
                </a:lnTo>
                <a:lnTo>
                  <a:pt x="9610340" y="694317"/>
                </a:lnTo>
                <a:lnTo>
                  <a:pt x="9602827" y="683261"/>
                </a:lnTo>
                <a:lnTo>
                  <a:pt x="9601076" y="685019"/>
                </a:lnTo>
                <a:lnTo>
                  <a:pt x="9599324" y="683261"/>
                </a:lnTo>
                <a:lnTo>
                  <a:pt x="9591812" y="694317"/>
                </a:lnTo>
                <a:lnTo>
                  <a:pt x="8612473" y="1677189"/>
                </a:lnTo>
                <a:lnTo>
                  <a:pt x="8608882" y="1680791"/>
                </a:lnTo>
                <a:lnTo>
                  <a:pt x="8608882" y="1147815"/>
                </a:lnTo>
                <a:lnTo>
                  <a:pt x="8611755" y="1150696"/>
                </a:lnTo>
                <a:lnTo>
                  <a:pt x="9345723" y="414613"/>
                </a:lnTo>
                <a:cubicBezTo>
                  <a:pt x="9286833" y="364916"/>
                  <a:pt x="9223634" y="318101"/>
                  <a:pt x="9157563" y="275607"/>
                </a:cubicBezTo>
                <a:lnTo>
                  <a:pt x="8612473" y="822988"/>
                </a:lnTo>
                <a:lnTo>
                  <a:pt x="8608882" y="826589"/>
                </a:lnTo>
                <a:lnTo>
                  <a:pt x="8608882" y="40089"/>
                </a:lnTo>
                <a:cubicBezTo>
                  <a:pt x="8531320" y="21363"/>
                  <a:pt x="8453757" y="8399"/>
                  <a:pt x="8378350" y="1196"/>
                </a:cubicBezTo>
                <a:lnTo>
                  <a:pt x="8378350" y="1978969"/>
                </a:lnTo>
                <a:lnTo>
                  <a:pt x="7274140" y="1978969"/>
                </a:lnTo>
                <a:lnTo>
                  <a:pt x="6404823" y="1978969"/>
                </a:lnTo>
                <a:lnTo>
                  <a:pt x="5300613" y="1978969"/>
                </a:lnTo>
                <a:lnTo>
                  <a:pt x="5300613" y="1196"/>
                </a:lnTo>
                <a:cubicBezTo>
                  <a:pt x="5225205" y="8399"/>
                  <a:pt x="5147643" y="21363"/>
                  <a:pt x="5070081" y="40089"/>
                </a:cubicBezTo>
                <a:lnTo>
                  <a:pt x="5070081" y="826589"/>
                </a:lnTo>
                <a:lnTo>
                  <a:pt x="5066490" y="822988"/>
                </a:lnTo>
                <a:lnTo>
                  <a:pt x="4521400" y="275607"/>
                </a:lnTo>
                <a:cubicBezTo>
                  <a:pt x="4455329" y="318101"/>
                  <a:pt x="4392130" y="364916"/>
                  <a:pt x="4333240" y="414613"/>
                </a:cubicBezTo>
                <a:lnTo>
                  <a:pt x="5067208" y="1150696"/>
                </a:lnTo>
                <a:lnTo>
                  <a:pt x="5070081" y="1147815"/>
                </a:lnTo>
                <a:lnTo>
                  <a:pt x="5070081" y="1680791"/>
                </a:lnTo>
                <a:lnTo>
                  <a:pt x="5066490" y="1677189"/>
                </a:lnTo>
                <a:lnTo>
                  <a:pt x="4076136" y="683261"/>
                </a:lnTo>
                <a:lnTo>
                  <a:pt x="4070773" y="691154"/>
                </a:lnTo>
                <a:lnTo>
                  <a:pt x="4065409" y="683261"/>
                </a:lnTo>
                <a:lnTo>
                  <a:pt x="3075055" y="1677189"/>
                </a:lnTo>
                <a:lnTo>
                  <a:pt x="3071464" y="1680791"/>
                </a:lnTo>
                <a:lnTo>
                  <a:pt x="3071464" y="1147815"/>
                </a:lnTo>
                <a:lnTo>
                  <a:pt x="3074337" y="1150696"/>
                </a:lnTo>
                <a:lnTo>
                  <a:pt x="3808305" y="414613"/>
                </a:lnTo>
                <a:cubicBezTo>
                  <a:pt x="3749415" y="364916"/>
                  <a:pt x="3686216" y="318101"/>
                  <a:pt x="3620145" y="275607"/>
                </a:cubicBezTo>
                <a:lnTo>
                  <a:pt x="3075055" y="822988"/>
                </a:lnTo>
                <a:lnTo>
                  <a:pt x="3071464" y="826589"/>
                </a:lnTo>
                <a:lnTo>
                  <a:pt x="3071464" y="40089"/>
                </a:lnTo>
                <a:cubicBezTo>
                  <a:pt x="2993902" y="21363"/>
                  <a:pt x="2916340" y="8399"/>
                  <a:pt x="2840932" y="1196"/>
                </a:cubicBezTo>
                <a:lnTo>
                  <a:pt x="2840932" y="1978969"/>
                </a:lnTo>
                <a:lnTo>
                  <a:pt x="867405" y="1978969"/>
                </a:lnTo>
                <a:lnTo>
                  <a:pt x="867405" y="1978970"/>
                </a:lnTo>
                <a:lnTo>
                  <a:pt x="222030" y="1978970"/>
                </a:lnTo>
                <a:lnTo>
                  <a:pt x="222030" y="3540425"/>
                </a:lnTo>
                <a:lnTo>
                  <a:pt x="232352" y="3538285"/>
                </a:lnTo>
                <a:lnTo>
                  <a:pt x="232352" y="2849738"/>
                </a:lnTo>
                <a:lnTo>
                  <a:pt x="236661" y="2853339"/>
                </a:lnTo>
                <a:lnTo>
                  <a:pt x="721424" y="3340219"/>
                </a:lnTo>
                <a:cubicBezTo>
                  <a:pt x="788214" y="3300606"/>
                  <a:pt x="853568" y="3255952"/>
                  <a:pt x="915330" y="3207696"/>
                </a:cubicBezTo>
                <a:lnTo>
                  <a:pt x="232352" y="2522750"/>
                </a:lnTo>
                <a:lnTo>
                  <a:pt x="232352" y="2210166"/>
                </a:lnTo>
                <a:lnTo>
                  <a:pt x="447084" y="2210166"/>
                </a:lnTo>
                <a:lnTo>
                  <a:pt x="1183207" y="2949130"/>
                </a:lnTo>
                <a:lnTo>
                  <a:pt x="1232139" y="2882768"/>
                </a:lnTo>
                <a:lnTo>
                  <a:pt x="1281070" y="2949129"/>
                </a:lnTo>
                <a:lnTo>
                  <a:pt x="2017193" y="2210165"/>
                </a:lnTo>
                <a:lnTo>
                  <a:pt x="2231925" y="2210165"/>
                </a:lnTo>
                <a:lnTo>
                  <a:pt x="2231925" y="2522749"/>
                </a:lnTo>
                <a:lnTo>
                  <a:pt x="1548947" y="3207695"/>
                </a:lnTo>
                <a:cubicBezTo>
                  <a:pt x="1610709" y="3255951"/>
                  <a:pt x="1676063" y="3300605"/>
                  <a:pt x="1742853" y="3340218"/>
                </a:cubicBezTo>
                <a:lnTo>
                  <a:pt x="2227616" y="2853338"/>
                </a:lnTo>
                <a:lnTo>
                  <a:pt x="2231925" y="2849737"/>
                </a:lnTo>
                <a:lnTo>
                  <a:pt x="2231925" y="3538284"/>
                </a:lnTo>
                <a:cubicBezTo>
                  <a:pt x="2308769" y="3557010"/>
                  <a:pt x="2386331" y="3569974"/>
                  <a:pt x="2462457" y="3578617"/>
                </a:cubicBezTo>
                <a:lnTo>
                  <a:pt x="2462457" y="2210165"/>
                </a:lnTo>
                <a:lnTo>
                  <a:pt x="2840932" y="2210165"/>
                </a:lnTo>
                <a:lnTo>
                  <a:pt x="2840932" y="3577897"/>
                </a:lnTo>
                <a:cubicBezTo>
                  <a:pt x="2840932" y="3577897"/>
                  <a:pt x="2842368" y="3577897"/>
                  <a:pt x="2842368" y="3577897"/>
                </a:cubicBezTo>
                <a:cubicBezTo>
                  <a:pt x="2918494" y="3569974"/>
                  <a:pt x="2996056" y="3556290"/>
                  <a:pt x="3072900" y="3537564"/>
                </a:cubicBezTo>
                <a:lnTo>
                  <a:pt x="3075055" y="3537564"/>
                </a:lnTo>
                <a:lnTo>
                  <a:pt x="3075055" y="2294433"/>
                </a:lnTo>
                <a:cubicBezTo>
                  <a:pt x="3075683" y="1960423"/>
                  <a:pt x="3313846" y="1680453"/>
                  <a:pt x="3628849" y="1615680"/>
                </a:cubicBezTo>
                <a:lnTo>
                  <a:pt x="3768082" y="1601565"/>
                </a:lnTo>
                <a:lnTo>
                  <a:pt x="4373457" y="1601565"/>
                </a:lnTo>
                <a:cubicBezTo>
                  <a:pt x="4754805" y="1601565"/>
                  <a:pt x="5065772" y="1912707"/>
                  <a:pt x="5066490" y="2294433"/>
                </a:cubicBezTo>
                <a:lnTo>
                  <a:pt x="5066490" y="3537564"/>
                </a:lnTo>
                <a:lnTo>
                  <a:pt x="5068644" y="3537564"/>
                </a:lnTo>
                <a:cubicBezTo>
                  <a:pt x="5145488" y="3556290"/>
                  <a:pt x="5223051" y="3569974"/>
                  <a:pt x="5299176" y="3577897"/>
                </a:cubicBezTo>
                <a:cubicBezTo>
                  <a:pt x="5299176" y="3577897"/>
                  <a:pt x="5300613" y="3577897"/>
                  <a:pt x="5300613" y="3577897"/>
                </a:cubicBezTo>
                <a:lnTo>
                  <a:pt x="5300613" y="2210165"/>
                </a:lnTo>
                <a:lnTo>
                  <a:pt x="5679088" y="2210165"/>
                </a:lnTo>
                <a:lnTo>
                  <a:pt x="5679088" y="3578617"/>
                </a:lnTo>
                <a:cubicBezTo>
                  <a:pt x="5755213" y="3569974"/>
                  <a:pt x="5832776" y="3557010"/>
                  <a:pt x="5909620" y="3538284"/>
                </a:cubicBezTo>
                <a:lnTo>
                  <a:pt x="5909620" y="2849737"/>
                </a:lnTo>
                <a:lnTo>
                  <a:pt x="5913929" y="2853338"/>
                </a:lnTo>
                <a:lnTo>
                  <a:pt x="6398692" y="3340218"/>
                </a:lnTo>
                <a:cubicBezTo>
                  <a:pt x="6465482" y="3300605"/>
                  <a:pt x="6530836" y="3255951"/>
                  <a:pt x="6592598" y="3207695"/>
                </a:cubicBezTo>
                <a:lnTo>
                  <a:pt x="5909620" y="2522749"/>
                </a:lnTo>
                <a:lnTo>
                  <a:pt x="5909620" y="2210165"/>
                </a:lnTo>
                <a:lnTo>
                  <a:pt x="6124352" y="2210165"/>
                </a:lnTo>
                <a:lnTo>
                  <a:pt x="6698870" y="2786900"/>
                </a:lnTo>
                <a:lnTo>
                  <a:pt x="6818488" y="2949129"/>
                </a:lnTo>
                <a:lnTo>
                  <a:pt x="6839482" y="2928055"/>
                </a:lnTo>
                <a:lnTo>
                  <a:pt x="6860475" y="2949129"/>
                </a:lnTo>
                <a:lnTo>
                  <a:pt x="6980092" y="2786902"/>
                </a:lnTo>
                <a:lnTo>
                  <a:pt x="7554611" y="2210165"/>
                </a:lnTo>
                <a:lnTo>
                  <a:pt x="7769343" y="2210165"/>
                </a:lnTo>
                <a:lnTo>
                  <a:pt x="7769343" y="2522749"/>
                </a:lnTo>
                <a:lnTo>
                  <a:pt x="7086365" y="3207695"/>
                </a:lnTo>
                <a:cubicBezTo>
                  <a:pt x="7148127" y="3255951"/>
                  <a:pt x="7213481" y="3300605"/>
                  <a:pt x="7280270" y="3340218"/>
                </a:cubicBezTo>
                <a:lnTo>
                  <a:pt x="7765034" y="2853338"/>
                </a:lnTo>
                <a:lnTo>
                  <a:pt x="7769343" y="2849737"/>
                </a:lnTo>
                <a:lnTo>
                  <a:pt x="7769343" y="3538284"/>
                </a:lnTo>
                <a:cubicBezTo>
                  <a:pt x="7846187" y="3557010"/>
                  <a:pt x="7923749" y="3569974"/>
                  <a:pt x="7999875" y="3578617"/>
                </a:cubicBezTo>
                <a:lnTo>
                  <a:pt x="7999875" y="2210165"/>
                </a:lnTo>
                <a:lnTo>
                  <a:pt x="8378350" y="2210165"/>
                </a:lnTo>
                <a:lnTo>
                  <a:pt x="8378350" y="3577897"/>
                </a:lnTo>
                <a:cubicBezTo>
                  <a:pt x="8378350" y="3577897"/>
                  <a:pt x="8379786" y="3577897"/>
                  <a:pt x="8379786" y="3577897"/>
                </a:cubicBezTo>
                <a:cubicBezTo>
                  <a:pt x="8455912" y="3569974"/>
                  <a:pt x="8533474" y="3556290"/>
                  <a:pt x="8610318" y="3537564"/>
                </a:cubicBezTo>
                <a:lnTo>
                  <a:pt x="8612473" y="3537564"/>
                </a:lnTo>
                <a:lnTo>
                  <a:pt x="8612473" y="2294433"/>
                </a:lnTo>
                <a:cubicBezTo>
                  <a:pt x="8613191" y="1912707"/>
                  <a:pt x="8924158" y="1601565"/>
                  <a:pt x="9305506" y="1601565"/>
                </a:cubicBezTo>
                <a:lnTo>
                  <a:pt x="9896651" y="1601565"/>
                </a:lnTo>
                <a:lnTo>
                  <a:pt x="10035884" y="1615679"/>
                </a:lnTo>
                <a:cubicBezTo>
                  <a:pt x="10350887" y="1680453"/>
                  <a:pt x="10589050" y="1960423"/>
                  <a:pt x="10589678" y="2294433"/>
                </a:cubicBezTo>
                <a:lnTo>
                  <a:pt x="10589678" y="3537564"/>
                </a:lnTo>
                <a:lnTo>
                  <a:pt x="10591833" y="3537564"/>
                </a:lnTo>
                <a:cubicBezTo>
                  <a:pt x="10668677" y="3556290"/>
                  <a:pt x="10746239" y="3569974"/>
                  <a:pt x="10822365" y="3577897"/>
                </a:cubicBezTo>
                <a:cubicBezTo>
                  <a:pt x="10822365" y="3577897"/>
                  <a:pt x="10823801" y="3577897"/>
                  <a:pt x="10823801" y="3577897"/>
                </a:cubicBezTo>
                <a:lnTo>
                  <a:pt x="10823801" y="2210165"/>
                </a:lnTo>
                <a:lnTo>
                  <a:pt x="11202276" y="2210165"/>
                </a:lnTo>
                <a:lnTo>
                  <a:pt x="11202276" y="3578617"/>
                </a:lnTo>
                <a:cubicBezTo>
                  <a:pt x="11278402" y="3569974"/>
                  <a:pt x="11355964" y="3557010"/>
                  <a:pt x="11432808" y="3538284"/>
                </a:cubicBezTo>
                <a:lnTo>
                  <a:pt x="11432808" y="2849737"/>
                </a:lnTo>
                <a:lnTo>
                  <a:pt x="11437117" y="2853338"/>
                </a:lnTo>
                <a:lnTo>
                  <a:pt x="11921880" y="3340218"/>
                </a:lnTo>
                <a:cubicBezTo>
                  <a:pt x="11988670" y="3300605"/>
                  <a:pt x="12054023" y="3255951"/>
                  <a:pt x="12115786" y="3207695"/>
                </a:cubicBezTo>
                <a:lnTo>
                  <a:pt x="11432808" y="2522749"/>
                </a:lnTo>
                <a:lnTo>
                  <a:pt x="11432808" y="2210165"/>
                </a:lnTo>
                <a:lnTo>
                  <a:pt x="11647540" y="2210165"/>
                </a:lnTo>
                <a:lnTo>
                  <a:pt x="12383663" y="2949129"/>
                </a:lnTo>
                <a:cubicBezTo>
                  <a:pt x="12433935" y="2890070"/>
                  <a:pt x="12479897" y="2826689"/>
                  <a:pt x="12522269" y="2761147"/>
                </a:cubicBezTo>
                <a:lnTo>
                  <a:pt x="11973589" y="2210165"/>
                </a:lnTo>
                <a:lnTo>
                  <a:pt x="12757110" y="2210165"/>
                </a:lnTo>
                <a:cubicBezTo>
                  <a:pt x="12775783" y="2133100"/>
                  <a:pt x="12789428" y="2055314"/>
                  <a:pt x="12797328" y="1978969"/>
                </a:cubicBezTo>
                <a:lnTo>
                  <a:pt x="10823801" y="1978969"/>
                </a:lnTo>
                <a:close/>
                <a:moveTo>
                  <a:pt x="2464278" y="0"/>
                </a:moveTo>
                <a:cubicBezTo>
                  <a:pt x="2388886" y="7206"/>
                  <a:pt x="2311340" y="20898"/>
                  <a:pt x="2233794" y="39633"/>
                </a:cubicBezTo>
                <a:lnTo>
                  <a:pt x="2233794" y="756632"/>
                </a:lnTo>
                <a:lnTo>
                  <a:pt x="1851809" y="756632"/>
                </a:lnTo>
                <a:lnTo>
                  <a:pt x="1851809" y="177989"/>
                </a:lnTo>
                <a:cubicBezTo>
                  <a:pt x="1772827" y="217622"/>
                  <a:pt x="1695281" y="264461"/>
                  <a:pt x="1621325" y="316345"/>
                </a:cubicBezTo>
                <a:lnTo>
                  <a:pt x="1621325" y="756632"/>
                </a:lnTo>
                <a:lnTo>
                  <a:pt x="1280943" y="756632"/>
                </a:lnTo>
                <a:lnTo>
                  <a:pt x="1183335" y="756632"/>
                </a:lnTo>
                <a:lnTo>
                  <a:pt x="842953" y="756632"/>
                </a:lnTo>
                <a:lnTo>
                  <a:pt x="842953" y="316345"/>
                </a:lnTo>
                <a:cubicBezTo>
                  <a:pt x="768997" y="264461"/>
                  <a:pt x="691451" y="217622"/>
                  <a:pt x="612469" y="177989"/>
                </a:cubicBezTo>
                <a:lnTo>
                  <a:pt x="612469" y="756632"/>
                </a:lnTo>
                <a:lnTo>
                  <a:pt x="230484" y="756632"/>
                </a:lnTo>
                <a:lnTo>
                  <a:pt x="230484" y="39633"/>
                </a:lnTo>
                <a:cubicBezTo>
                  <a:pt x="152938" y="20898"/>
                  <a:pt x="75392" y="7206"/>
                  <a:pt x="0" y="0"/>
                </a:cubicBezTo>
                <a:lnTo>
                  <a:pt x="0" y="1600457"/>
                </a:lnTo>
                <a:lnTo>
                  <a:pt x="867407" y="1600457"/>
                </a:lnTo>
                <a:lnTo>
                  <a:pt x="1596871" y="1600457"/>
                </a:lnTo>
                <a:lnTo>
                  <a:pt x="2464278" y="1600457"/>
                </a:lnTo>
                <a:close/>
                <a:moveTo>
                  <a:pt x="8001696" y="0"/>
                </a:moveTo>
                <a:cubicBezTo>
                  <a:pt x="7926304" y="7206"/>
                  <a:pt x="7848759" y="20898"/>
                  <a:pt x="7771213" y="39633"/>
                </a:cubicBezTo>
                <a:lnTo>
                  <a:pt x="7771213" y="756632"/>
                </a:lnTo>
                <a:lnTo>
                  <a:pt x="7389227" y="756632"/>
                </a:lnTo>
                <a:lnTo>
                  <a:pt x="7389227" y="177989"/>
                </a:lnTo>
                <a:cubicBezTo>
                  <a:pt x="7310245" y="217622"/>
                  <a:pt x="7232699" y="264461"/>
                  <a:pt x="7158744" y="316345"/>
                </a:cubicBezTo>
                <a:lnTo>
                  <a:pt x="7158744" y="756632"/>
                </a:lnTo>
                <a:lnTo>
                  <a:pt x="6958209" y="756632"/>
                </a:lnTo>
                <a:lnTo>
                  <a:pt x="6720753" y="756632"/>
                </a:lnTo>
                <a:lnTo>
                  <a:pt x="6520219" y="756632"/>
                </a:lnTo>
                <a:lnTo>
                  <a:pt x="6520219" y="316345"/>
                </a:lnTo>
                <a:cubicBezTo>
                  <a:pt x="6446263" y="264461"/>
                  <a:pt x="6368717" y="217622"/>
                  <a:pt x="6289735" y="177989"/>
                </a:cubicBezTo>
                <a:lnTo>
                  <a:pt x="6289735" y="756632"/>
                </a:lnTo>
                <a:lnTo>
                  <a:pt x="5907750" y="756632"/>
                </a:lnTo>
                <a:lnTo>
                  <a:pt x="5907750" y="39633"/>
                </a:lnTo>
                <a:cubicBezTo>
                  <a:pt x="5830204" y="20898"/>
                  <a:pt x="5752658" y="7206"/>
                  <a:pt x="5677266" y="0"/>
                </a:cubicBezTo>
                <a:lnTo>
                  <a:pt x="5677266" y="1600457"/>
                </a:lnTo>
                <a:lnTo>
                  <a:pt x="6404825" y="1600457"/>
                </a:lnTo>
                <a:lnTo>
                  <a:pt x="7274137" y="1600457"/>
                </a:lnTo>
                <a:lnTo>
                  <a:pt x="8001696" y="1600457"/>
                </a:lnTo>
                <a:close/>
                <a:moveTo>
                  <a:pt x="11200455" y="0"/>
                </a:moveTo>
                <a:lnTo>
                  <a:pt x="11200455" y="1600457"/>
                </a:lnTo>
                <a:lnTo>
                  <a:pt x="12797326" y="1600457"/>
                </a:lnTo>
                <a:cubicBezTo>
                  <a:pt x="12789428" y="1524794"/>
                  <a:pt x="12775785" y="1446969"/>
                  <a:pt x="12757117" y="1369144"/>
                </a:cubicBezTo>
                <a:lnTo>
                  <a:pt x="11430939" y="1369144"/>
                </a:lnTo>
                <a:lnTo>
                  <a:pt x="11430939" y="987945"/>
                </a:lnTo>
                <a:lnTo>
                  <a:pt x="12619258" y="987945"/>
                </a:lnTo>
                <a:cubicBezTo>
                  <a:pt x="12579767" y="907958"/>
                  <a:pt x="12533095" y="830133"/>
                  <a:pt x="12481398" y="756632"/>
                </a:cubicBezTo>
                <a:lnTo>
                  <a:pt x="12043408" y="756632"/>
                </a:lnTo>
                <a:lnTo>
                  <a:pt x="12043408" y="316344"/>
                </a:lnTo>
                <a:cubicBezTo>
                  <a:pt x="11969452" y="264461"/>
                  <a:pt x="11891906" y="217622"/>
                  <a:pt x="11812924" y="177988"/>
                </a:cubicBezTo>
                <a:lnTo>
                  <a:pt x="11812924" y="756632"/>
                </a:lnTo>
                <a:lnTo>
                  <a:pt x="11430939" y="756632"/>
                </a:lnTo>
                <a:lnTo>
                  <a:pt x="11430939" y="39633"/>
                </a:lnTo>
                <a:cubicBezTo>
                  <a:pt x="11353393" y="20897"/>
                  <a:pt x="11275847" y="7206"/>
                  <a:pt x="1120045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sp>
        <p:nvSpPr>
          <p:cNvPr id="100" name="Achtergrond">
            <a:extLst>
              <a:ext uri="{FF2B5EF4-FFF2-40B4-BE49-F238E27FC236}">
                <a16:creationId xmlns:a16="http://schemas.microsoft.com/office/drawing/2014/main" id="{3CF35497-8488-4A72-9554-333846B56B4E}"/>
              </a:ext>
            </a:extLst>
          </p:cNvPr>
          <p:cNvSpPr/>
          <p:nvPr userDrawn="1"/>
        </p:nvSpPr>
        <p:spPr>
          <a:xfrm>
            <a:off x="-10752" y="10112"/>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5" name="Nederland">
            <a:extLst>
              <a:ext uri="{FF2B5EF4-FFF2-40B4-BE49-F238E27FC236}">
                <a16:creationId xmlns:a16="http://schemas.microsoft.com/office/drawing/2014/main" id="{EC709F85-2166-4912-8FBD-18D316688F16}"/>
              </a:ext>
            </a:extLst>
          </p:cNvPr>
          <p:cNvGrpSpPr/>
          <p:nvPr userDrawn="1"/>
        </p:nvGrpSpPr>
        <p:grpSpPr>
          <a:xfrm>
            <a:off x="5435759" y="35313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43" name="Achtergrond">
            <a:extLst>
              <a:ext uri="{FF2B5EF4-FFF2-40B4-BE49-F238E27FC236}">
                <a16:creationId xmlns:a16="http://schemas.microsoft.com/office/drawing/2014/main" id="{451086AB-8029-49F5-9755-22685647D1FF}"/>
              </a:ext>
            </a:extLst>
          </p:cNvPr>
          <p:cNvSpPr/>
          <p:nvPr userDrawn="1"/>
        </p:nvSpPr>
        <p:spPr>
          <a:xfrm>
            <a:off x="2177632" y="1"/>
            <a:ext cx="7448968" cy="341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Achtergrond">
            <a:extLst>
              <a:ext uri="{FF2B5EF4-FFF2-40B4-BE49-F238E27FC236}">
                <a16:creationId xmlns:a16="http://schemas.microsoft.com/office/drawing/2014/main" id="{8EA0F95C-1614-498B-95FA-E94433998C80}"/>
              </a:ext>
            </a:extLst>
          </p:cNvPr>
          <p:cNvSpPr/>
          <p:nvPr userDrawn="1"/>
        </p:nvSpPr>
        <p:spPr>
          <a:xfrm>
            <a:off x="5361750" y="0"/>
            <a:ext cx="6863102" cy="2280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6" name="Techniek">
            <a:extLst>
              <a:ext uri="{FF2B5EF4-FFF2-40B4-BE49-F238E27FC236}">
                <a16:creationId xmlns:a16="http://schemas.microsoft.com/office/drawing/2014/main" id="{59A91974-C1BF-4752-A5DD-8563887E842B}"/>
              </a:ext>
            </a:extLst>
          </p:cNvPr>
          <p:cNvGrpSpPr/>
          <p:nvPr userDrawn="1"/>
        </p:nvGrpSpPr>
        <p:grpSpPr>
          <a:xfrm>
            <a:off x="5390857" y="28327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 animatie</a:t>
            </a:r>
          </a:p>
        </p:txBody>
      </p:sp>
      <p:sp>
        <p:nvSpPr>
          <p:cNvPr id="12" name="Rechthoek 11">
            <a:extLst>
              <a:ext uri="{FF2B5EF4-FFF2-40B4-BE49-F238E27FC236}">
                <a16:creationId xmlns:a16="http://schemas.microsoft.com/office/drawing/2014/main" id="{E089A615-959D-484B-A009-81526F925F89}"/>
              </a:ext>
            </a:extLst>
          </p:cNvPr>
          <p:cNvSpPr/>
          <p:nvPr userDrawn="1"/>
        </p:nvSpPr>
        <p:spPr>
          <a:xfrm>
            <a:off x="-1390650"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05" name="Rechthoek 104">
            <a:extLst>
              <a:ext uri="{FF2B5EF4-FFF2-40B4-BE49-F238E27FC236}">
                <a16:creationId xmlns:a16="http://schemas.microsoft.com/office/drawing/2014/main" id="{A2938B1A-1B30-4A21-9DB0-6B11C49B3720}"/>
              </a:ext>
            </a:extLst>
          </p:cNvPr>
          <p:cNvSpPr/>
          <p:nvPr userDrawn="1"/>
        </p:nvSpPr>
        <p:spPr>
          <a:xfrm>
            <a:off x="12208657"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99" name="Rechthoek 98">
            <a:extLst>
              <a:ext uri="{FF2B5EF4-FFF2-40B4-BE49-F238E27FC236}">
                <a16:creationId xmlns:a16="http://schemas.microsoft.com/office/drawing/2014/main" id="{EA534961-5728-4A00-BFAD-5594C856CC68}"/>
              </a:ext>
            </a:extLst>
          </p:cNvPr>
          <p:cNvSpPr/>
          <p:nvPr userDrawn="1"/>
        </p:nvSpPr>
        <p:spPr>
          <a:xfrm>
            <a:off x="-383297" y="6868112"/>
            <a:ext cx="13064418" cy="14199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41" name="Achtergrond">
            <a:extLst>
              <a:ext uri="{FF2B5EF4-FFF2-40B4-BE49-F238E27FC236}">
                <a16:creationId xmlns:a16="http://schemas.microsoft.com/office/drawing/2014/main" id="{04D4752B-DA1D-4AD4-8DD0-A17F07FB5AA5}"/>
              </a:ext>
            </a:extLst>
          </p:cNvPr>
          <p:cNvSpPr/>
          <p:nvPr userDrawn="1"/>
        </p:nvSpPr>
        <p:spPr>
          <a:xfrm>
            <a:off x="-27409" y="2046514"/>
            <a:ext cx="5335510" cy="22964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3523067" y="25569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36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31" presetClass="entr" presetSubtype="0" fill="hold" nodeType="withEffect">
                                  <p:stCondLst>
                                    <p:cond delay="500"/>
                                  </p:stCondLst>
                                  <p:childTnLst>
                                    <p:set>
                                      <p:cBhvr>
                                        <p:cTn id="9" dur="1" fill="hold">
                                          <p:stCondLst>
                                            <p:cond delay="0"/>
                                          </p:stCondLst>
                                        </p:cTn>
                                        <p:tgtEl>
                                          <p:spTgt spid="67"/>
                                        </p:tgtEl>
                                        <p:attrNameLst>
                                          <p:attrName>style.visibility</p:attrName>
                                        </p:attrNameLst>
                                      </p:cBhvr>
                                      <p:to>
                                        <p:strVal val="visible"/>
                                      </p:to>
                                    </p:set>
                                    <p:anim calcmode="lin" valueType="num">
                                      <p:cBhvr>
                                        <p:cTn id="10" dur="1000" fill="hold"/>
                                        <p:tgtEl>
                                          <p:spTgt spid="67"/>
                                        </p:tgtEl>
                                        <p:attrNameLst>
                                          <p:attrName>ppt_w</p:attrName>
                                        </p:attrNameLst>
                                      </p:cBhvr>
                                      <p:tavLst>
                                        <p:tav tm="0">
                                          <p:val>
                                            <p:fltVal val="0"/>
                                          </p:val>
                                        </p:tav>
                                        <p:tav tm="100000">
                                          <p:val>
                                            <p:strVal val="#ppt_w"/>
                                          </p:val>
                                        </p:tav>
                                      </p:tavLst>
                                    </p:anim>
                                    <p:anim calcmode="lin" valueType="num">
                                      <p:cBhvr>
                                        <p:cTn id="11" dur="1000" fill="hold"/>
                                        <p:tgtEl>
                                          <p:spTgt spid="67"/>
                                        </p:tgtEl>
                                        <p:attrNameLst>
                                          <p:attrName>ppt_h</p:attrName>
                                        </p:attrNameLst>
                                      </p:cBhvr>
                                      <p:tavLst>
                                        <p:tav tm="0">
                                          <p:val>
                                            <p:fltVal val="0"/>
                                          </p:val>
                                        </p:tav>
                                        <p:tav tm="100000">
                                          <p:val>
                                            <p:strVal val="#ppt_h"/>
                                          </p:val>
                                        </p:tav>
                                      </p:tavLst>
                                    </p:anim>
                                    <p:anim calcmode="lin" valueType="num">
                                      <p:cBhvr>
                                        <p:cTn id="12" dur="1000" fill="hold"/>
                                        <p:tgtEl>
                                          <p:spTgt spid="67"/>
                                        </p:tgtEl>
                                        <p:attrNameLst>
                                          <p:attrName>style.rotation</p:attrName>
                                        </p:attrNameLst>
                                      </p:cBhvr>
                                      <p:tavLst>
                                        <p:tav tm="0">
                                          <p:val>
                                            <p:fltVal val="90"/>
                                          </p:val>
                                        </p:tav>
                                        <p:tav tm="100000">
                                          <p:val>
                                            <p:fltVal val="0"/>
                                          </p:val>
                                        </p:tav>
                                      </p:tavLst>
                                    </p:anim>
                                    <p:animEffect transition="in" filter="fade">
                                      <p:cBhvr>
                                        <p:cTn id="13" dur="1000"/>
                                        <p:tgtEl>
                                          <p:spTgt spid="67"/>
                                        </p:tgtEl>
                                      </p:cBhvr>
                                    </p:animEffect>
                                  </p:childTnLst>
                                </p:cTn>
                              </p:par>
                              <p:par>
                                <p:cTn id="14" presetID="2" presetClass="entr" presetSubtype="8" decel="100000" fill="hold" nodeType="withEffect">
                                  <p:stCondLst>
                                    <p:cond delay="100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1000" fill="hold"/>
                                        <p:tgtEl>
                                          <p:spTgt spid="56"/>
                                        </p:tgtEl>
                                        <p:attrNameLst>
                                          <p:attrName>ppt_x</p:attrName>
                                        </p:attrNameLst>
                                      </p:cBhvr>
                                      <p:tavLst>
                                        <p:tav tm="0">
                                          <p:val>
                                            <p:strVal val="0-#ppt_w/2"/>
                                          </p:val>
                                        </p:tav>
                                        <p:tav tm="100000">
                                          <p:val>
                                            <p:strVal val="#ppt_x"/>
                                          </p:val>
                                        </p:tav>
                                      </p:tavLst>
                                    </p:anim>
                                    <p:anim calcmode="lin" valueType="num">
                                      <p:cBhvr additive="base">
                                        <p:cTn id="17" dur="1000" fill="hold"/>
                                        <p:tgtEl>
                                          <p:spTgt spid="56"/>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150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000" fill="hold"/>
                                        <p:tgtEl>
                                          <p:spTgt spid="45"/>
                                        </p:tgtEl>
                                        <p:attrNameLst>
                                          <p:attrName>ppt_x</p:attrName>
                                        </p:attrNameLst>
                                      </p:cBhvr>
                                      <p:tavLst>
                                        <p:tav tm="0">
                                          <p:val>
                                            <p:strVal val="#ppt_x"/>
                                          </p:val>
                                        </p:tav>
                                        <p:tav tm="100000">
                                          <p:val>
                                            <p:strVal val="#ppt_x"/>
                                          </p:val>
                                        </p:tav>
                                      </p:tavLst>
                                    </p:anim>
                                    <p:anim calcmode="lin" valueType="num">
                                      <p:cBhvr additive="base">
                                        <p:cTn id="21" dur="1000" fill="hold"/>
                                        <p:tgtEl>
                                          <p:spTgt spid="45"/>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75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1250" fill="hold"/>
                                        <p:tgtEl>
                                          <p:spTgt spid="100"/>
                                        </p:tgtEl>
                                        <p:attrNameLst>
                                          <p:attrName>ppt_x</p:attrName>
                                        </p:attrNameLst>
                                      </p:cBhvr>
                                      <p:tavLst>
                                        <p:tav tm="0">
                                          <p:val>
                                            <p:strVal val="#ppt_x"/>
                                          </p:val>
                                        </p:tav>
                                        <p:tav tm="100000">
                                          <p:val>
                                            <p:strVal val="#ppt_x"/>
                                          </p:val>
                                        </p:tav>
                                      </p:tavLst>
                                    </p:anim>
                                    <p:anim calcmode="lin" valueType="num">
                                      <p:cBhvr additive="base">
                                        <p:cTn id="25" dur="1250" fill="hold"/>
                                        <p:tgtEl>
                                          <p:spTgt spid="100"/>
                                        </p:tgtEl>
                                        <p:attrNameLst>
                                          <p:attrName>ppt_y</p:attrName>
                                        </p:attrNameLst>
                                      </p:cBhvr>
                                      <p:tavLst>
                                        <p:tav tm="0">
                                          <p:val>
                                            <p:strVal val="1+#ppt_h/2"/>
                                          </p:val>
                                        </p:tav>
                                        <p:tav tm="100000">
                                          <p:val>
                                            <p:strVal val="#ppt_y"/>
                                          </p:val>
                                        </p:tav>
                                      </p:tavLst>
                                    </p:anim>
                                  </p:childTnLst>
                                </p:cTn>
                              </p:par>
                              <p:par>
                                <p:cTn id="26" presetID="1" presetClass="entr" presetSubtype="0" fill="hold" grpId="0" nodeType="withEffect">
                                  <p:stCondLst>
                                    <p:cond delay="100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00" grpId="0" animBg="1"/>
      <p:bldP spid="43" grpId="0" animBg="1"/>
      <p:bldP spid="4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a:t>
            </a:r>
          </a:p>
        </p:txBody>
      </p:sp>
      <p:grpSp>
        <p:nvGrpSpPr>
          <p:cNvPr id="3" name="Groep 2">
            <a:extLst>
              <a:ext uri="{FF2B5EF4-FFF2-40B4-BE49-F238E27FC236}">
                <a16:creationId xmlns:a16="http://schemas.microsoft.com/office/drawing/2014/main" id="{E933A778-87FB-44E9-913F-FA31D5906615}"/>
              </a:ext>
            </a:extLst>
          </p:cNvPr>
          <p:cNvGrpSpPr/>
          <p:nvPr userDrawn="1"/>
        </p:nvGrpSpPr>
        <p:grpSpPr>
          <a:xfrm>
            <a:off x="3515615" y="2556043"/>
            <a:ext cx="5160770" cy="1745915"/>
            <a:chOff x="436967" y="2468019"/>
            <a:chExt cx="5160770" cy="1745915"/>
          </a:xfrm>
        </p:grpSpPr>
        <p:grpSp>
          <p:nvGrpSpPr>
            <p:cNvPr id="45" name="Nederland">
              <a:extLst>
                <a:ext uri="{FF2B5EF4-FFF2-40B4-BE49-F238E27FC236}">
                  <a16:creationId xmlns:a16="http://schemas.microsoft.com/office/drawing/2014/main" id="{EC709F85-2166-4912-8FBD-18D316688F16}"/>
                </a:ext>
              </a:extLst>
            </p:cNvPr>
            <p:cNvGrpSpPr/>
            <p:nvPr userDrawn="1"/>
          </p:nvGrpSpPr>
          <p:grpSpPr>
            <a:xfrm>
              <a:off x="2349659" y="34424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56" name="Techniek">
              <a:extLst>
                <a:ext uri="{FF2B5EF4-FFF2-40B4-BE49-F238E27FC236}">
                  <a16:creationId xmlns:a16="http://schemas.microsoft.com/office/drawing/2014/main" id="{59A91974-C1BF-4752-A5DD-8563887E842B}"/>
                </a:ext>
              </a:extLst>
            </p:cNvPr>
            <p:cNvGrpSpPr/>
            <p:nvPr userDrawn="1"/>
          </p:nvGrpSpPr>
          <p:grpSpPr>
            <a:xfrm>
              <a:off x="2304757" y="27438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436967" y="24680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40516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18F75A0-DE09-4E9B-8098-EC5569C292E7}" type="slidenum">
              <a:rPr lang="nl-NL"/>
              <a:pPr>
                <a:defRPr/>
              </a:pPr>
              <a:t>‹nr.›</a:t>
            </a:fld>
            <a:endParaRPr lang="nl-NL"/>
          </a:p>
        </p:txBody>
      </p:sp>
    </p:spTree>
    <p:extLst>
      <p:ext uri="{BB962C8B-B14F-4D97-AF65-F5344CB8AC3E}">
        <p14:creationId xmlns:p14="http://schemas.microsoft.com/office/powerpoint/2010/main" val="1172610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nhoudsopgave_Blauw">
    <p:spTree>
      <p:nvGrpSpPr>
        <p:cNvPr id="1" name=""/>
        <p:cNvGrpSpPr/>
        <p:nvPr/>
      </p:nvGrpSpPr>
      <p:grpSpPr>
        <a:xfrm>
          <a:off x="0" y="0"/>
          <a:ext cx="0" cy="0"/>
          <a:chOff x="0" y="0"/>
          <a:chExt cx="0" cy="0"/>
        </a:xfrm>
      </p:grpSpPr>
      <p:sp>
        <p:nvSpPr>
          <p:cNvPr id="4" name="Rechthoek 3"/>
          <p:cNvSpPr/>
          <p:nvPr userDrawn="1"/>
        </p:nvSpPr>
        <p:spPr>
          <a:xfrm>
            <a:off x="239184" y="180975"/>
            <a:ext cx="11715749" cy="5854700"/>
          </a:xfrm>
          <a:prstGeom prst="rect">
            <a:avLst/>
          </a:prstGeom>
          <a:solidFill>
            <a:srgbClr val="BEE3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nvGrpSpPr>
          <p:cNvPr id="5" name="Shapes"/>
          <p:cNvGrpSpPr/>
          <p:nvPr userDrawn="1"/>
        </p:nvGrpSpPr>
        <p:grpSpPr>
          <a:xfrm>
            <a:off x="8245629" y="109489"/>
            <a:ext cx="3803032" cy="5983807"/>
            <a:chOff x="6184222" y="109489"/>
            <a:chExt cx="2852274" cy="5983807"/>
          </a:xfrm>
          <a:solidFill>
            <a:schemeClr val="bg1"/>
          </a:solidFill>
        </p:grpSpPr>
        <p:sp>
          <p:nvSpPr>
            <p:cNvPr id="6" name="Ovaal 5"/>
            <p:cNvSpPr/>
            <p:nvPr/>
          </p:nvSpPr>
          <p:spPr>
            <a:xfrm>
              <a:off x="7884368" y="109489"/>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Ovaal 6"/>
            <p:cNvSpPr/>
            <p:nvPr/>
          </p:nvSpPr>
          <p:spPr>
            <a:xfrm>
              <a:off x="8110871" y="109489"/>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Vrije vorm 7"/>
            <p:cNvSpPr/>
            <p:nvPr/>
          </p:nvSpPr>
          <p:spPr>
            <a:xfrm>
              <a:off x="8293392" y="155874"/>
              <a:ext cx="688836" cy="680639"/>
            </a:xfrm>
            <a:custGeom>
              <a:avLst/>
              <a:gdLst>
                <a:gd name="connsiteX0" fmla="*/ 0 w 595618"/>
                <a:gd name="connsiteY0" fmla="*/ 0 h 587229"/>
                <a:gd name="connsiteX1" fmla="*/ 595618 w 595618"/>
                <a:gd name="connsiteY1" fmla="*/ 587229 h 587229"/>
                <a:gd name="connsiteX2" fmla="*/ 595618 w 595618"/>
                <a:gd name="connsiteY2" fmla="*/ 8389 h 587229"/>
                <a:gd name="connsiteX3" fmla="*/ 0 w 595618"/>
                <a:gd name="connsiteY3" fmla="*/ 0 h 587229"/>
                <a:gd name="connsiteX0" fmla="*/ 0 w 595618"/>
                <a:gd name="connsiteY0" fmla="*/ 3517 h 590746"/>
                <a:gd name="connsiteX1" fmla="*/ 595618 w 595618"/>
                <a:gd name="connsiteY1" fmla="*/ 590746 h 590746"/>
                <a:gd name="connsiteX2" fmla="*/ 593236 w 595618"/>
                <a:gd name="connsiteY2" fmla="*/ 0 h 590746"/>
                <a:gd name="connsiteX3" fmla="*/ 0 w 595618"/>
                <a:gd name="connsiteY3" fmla="*/ 3517 h 590746"/>
                <a:gd name="connsiteX0" fmla="*/ 0 w 595618"/>
                <a:gd name="connsiteY0" fmla="*/ 3517 h 590746"/>
                <a:gd name="connsiteX1" fmla="*/ 595618 w 595618"/>
                <a:gd name="connsiteY1" fmla="*/ 590746 h 590746"/>
                <a:gd name="connsiteX2" fmla="*/ 593236 w 595618"/>
                <a:gd name="connsiteY2" fmla="*/ 0 h 590746"/>
                <a:gd name="connsiteX3" fmla="*/ 0 w 595618"/>
                <a:gd name="connsiteY3" fmla="*/ 3517 h 590746"/>
                <a:gd name="connsiteX0" fmla="*/ 0 w 595618"/>
                <a:gd name="connsiteY0" fmla="*/ 3517 h 590746"/>
                <a:gd name="connsiteX1" fmla="*/ 595618 w 595618"/>
                <a:gd name="connsiteY1" fmla="*/ 590746 h 590746"/>
                <a:gd name="connsiteX2" fmla="*/ 593236 w 595618"/>
                <a:gd name="connsiteY2" fmla="*/ 0 h 590746"/>
                <a:gd name="connsiteX3" fmla="*/ 0 w 595618"/>
                <a:gd name="connsiteY3" fmla="*/ 3517 h 590746"/>
                <a:gd name="connsiteX0" fmla="*/ 0 w 593237"/>
                <a:gd name="connsiteY0" fmla="*/ 22567 h 590746"/>
                <a:gd name="connsiteX1" fmla="*/ 593237 w 593237"/>
                <a:gd name="connsiteY1" fmla="*/ 590746 h 590746"/>
                <a:gd name="connsiteX2" fmla="*/ 590855 w 593237"/>
                <a:gd name="connsiteY2" fmla="*/ 0 h 590746"/>
                <a:gd name="connsiteX3" fmla="*/ 0 w 593237"/>
                <a:gd name="connsiteY3" fmla="*/ 22567 h 590746"/>
                <a:gd name="connsiteX0" fmla="*/ 0 w 590855"/>
                <a:gd name="connsiteY0" fmla="*/ 22567 h 597889"/>
                <a:gd name="connsiteX1" fmla="*/ 581330 w 590855"/>
                <a:gd name="connsiteY1" fmla="*/ 597889 h 597889"/>
                <a:gd name="connsiteX2" fmla="*/ 590855 w 590855"/>
                <a:gd name="connsiteY2" fmla="*/ 0 h 597889"/>
                <a:gd name="connsiteX3" fmla="*/ 0 w 590855"/>
                <a:gd name="connsiteY3" fmla="*/ 22567 h 597889"/>
                <a:gd name="connsiteX0" fmla="*/ 0 w 590855"/>
                <a:gd name="connsiteY0" fmla="*/ 22567 h 612177"/>
                <a:gd name="connsiteX1" fmla="*/ 581330 w 590855"/>
                <a:gd name="connsiteY1" fmla="*/ 612177 h 612177"/>
                <a:gd name="connsiteX2" fmla="*/ 590855 w 590855"/>
                <a:gd name="connsiteY2" fmla="*/ 0 h 612177"/>
                <a:gd name="connsiteX3" fmla="*/ 0 w 590855"/>
                <a:gd name="connsiteY3" fmla="*/ 22567 h 612177"/>
                <a:gd name="connsiteX0" fmla="*/ 0 w 590855"/>
                <a:gd name="connsiteY0" fmla="*/ 22567 h 619321"/>
                <a:gd name="connsiteX1" fmla="*/ 578949 w 590855"/>
                <a:gd name="connsiteY1" fmla="*/ 619321 h 619321"/>
                <a:gd name="connsiteX2" fmla="*/ 590855 w 590855"/>
                <a:gd name="connsiteY2" fmla="*/ 0 h 619321"/>
                <a:gd name="connsiteX3" fmla="*/ 0 w 590855"/>
                <a:gd name="connsiteY3" fmla="*/ 22567 h 619321"/>
                <a:gd name="connsiteX0" fmla="*/ 0 w 590855"/>
                <a:gd name="connsiteY0" fmla="*/ 22567 h 619321"/>
                <a:gd name="connsiteX1" fmla="*/ 578949 w 590855"/>
                <a:gd name="connsiteY1" fmla="*/ 619321 h 619321"/>
                <a:gd name="connsiteX2" fmla="*/ 590855 w 590855"/>
                <a:gd name="connsiteY2" fmla="*/ 0 h 619321"/>
                <a:gd name="connsiteX3" fmla="*/ 0 w 590855"/>
                <a:gd name="connsiteY3" fmla="*/ 22567 h 619321"/>
                <a:gd name="connsiteX0" fmla="*/ 0 w 590855"/>
                <a:gd name="connsiteY0" fmla="*/ 22567 h 619321"/>
                <a:gd name="connsiteX1" fmla="*/ 578949 w 590855"/>
                <a:gd name="connsiteY1" fmla="*/ 619321 h 619321"/>
                <a:gd name="connsiteX2" fmla="*/ 590855 w 590855"/>
                <a:gd name="connsiteY2" fmla="*/ 0 h 619321"/>
                <a:gd name="connsiteX3" fmla="*/ 0 w 590855"/>
                <a:gd name="connsiteY3" fmla="*/ 22567 h 619321"/>
                <a:gd name="connsiteX0" fmla="*/ 0 w 590855"/>
                <a:gd name="connsiteY0" fmla="*/ 22567 h 619321"/>
                <a:gd name="connsiteX1" fmla="*/ 578949 w 590855"/>
                <a:gd name="connsiteY1" fmla="*/ 619321 h 619321"/>
                <a:gd name="connsiteX2" fmla="*/ 590855 w 590855"/>
                <a:gd name="connsiteY2" fmla="*/ 0 h 619321"/>
                <a:gd name="connsiteX3" fmla="*/ 0 w 590855"/>
                <a:gd name="connsiteY3" fmla="*/ 22567 h 619321"/>
                <a:gd name="connsiteX0" fmla="*/ 0 w 590855"/>
                <a:gd name="connsiteY0" fmla="*/ 22567 h 619321"/>
                <a:gd name="connsiteX1" fmla="*/ 578949 w 590855"/>
                <a:gd name="connsiteY1" fmla="*/ 619321 h 619321"/>
                <a:gd name="connsiteX2" fmla="*/ 590855 w 590855"/>
                <a:gd name="connsiteY2" fmla="*/ 0 h 619321"/>
                <a:gd name="connsiteX3" fmla="*/ 0 w 590855"/>
                <a:gd name="connsiteY3" fmla="*/ 22567 h 619321"/>
                <a:gd name="connsiteX0" fmla="*/ 106930 w 697785"/>
                <a:gd name="connsiteY0" fmla="*/ 22567 h 619321"/>
                <a:gd name="connsiteX1" fmla="*/ 685879 w 697785"/>
                <a:gd name="connsiteY1" fmla="*/ 619321 h 619321"/>
                <a:gd name="connsiteX2" fmla="*/ 697785 w 697785"/>
                <a:gd name="connsiteY2" fmla="*/ 0 h 619321"/>
                <a:gd name="connsiteX3" fmla="*/ 106930 w 697785"/>
                <a:gd name="connsiteY3" fmla="*/ 22567 h 619321"/>
                <a:gd name="connsiteX0" fmla="*/ 106930 w 697785"/>
                <a:gd name="connsiteY0" fmla="*/ 22567 h 680639"/>
                <a:gd name="connsiteX1" fmla="*/ 685879 w 697785"/>
                <a:gd name="connsiteY1" fmla="*/ 619321 h 680639"/>
                <a:gd name="connsiteX2" fmla="*/ 697785 w 697785"/>
                <a:gd name="connsiteY2" fmla="*/ 0 h 680639"/>
                <a:gd name="connsiteX3" fmla="*/ 106930 w 697785"/>
                <a:gd name="connsiteY3" fmla="*/ 22567 h 680639"/>
                <a:gd name="connsiteX0" fmla="*/ 97981 w 688836"/>
                <a:gd name="connsiteY0" fmla="*/ 22567 h 680639"/>
                <a:gd name="connsiteX1" fmla="*/ 676930 w 688836"/>
                <a:gd name="connsiteY1" fmla="*/ 619321 h 680639"/>
                <a:gd name="connsiteX2" fmla="*/ 688836 w 688836"/>
                <a:gd name="connsiteY2" fmla="*/ 0 h 680639"/>
                <a:gd name="connsiteX3" fmla="*/ 97981 w 688836"/>
                <a:gd name="connsiteY3" fmla="*/ 22567 h 680639"/>
              </a:gdLst>
              <a:ahLst/>
              <a:cxnLst>
                <a:cxn ang="0">
                  <a:pos x="connsiteX0" y="connsiteY0"/>
                </a:cxn>
                <a:cxn ang="0">
                  <a:pos x="connsiteX1" y="connsiteY1"/>
                </a:cxn>
                <a:cxn ang="0">
                  <a:pos x="connsiteX2" y="connsiteY2"/>
                </a:cxn>
                <a:cxn ang="0">
                  <a:pos x="connsiteX3" y="connsiteY3"/>
                </a:cxn>
              </a:cxnLst>
              <a:rect l="l" t="t" r="r" b="b"/>
              <a:pathLst>
                <a:path w="688836" h="680639">
                  <a:moveTo>
                    <a:pt x="97981" y="22567"/>
                  </a:moveTo>
                  <a:cubicBezTo>
                    <a:pt x="463207" y="23048"/>
                    <a:pt x="676034" y="352140"/>
                    <a:pt x="676930" y="619321"/>
                  </a:cubicBezTo>
                  <a:cubicBezTo>
                    <a:pt x="677826" y="886502"/>
                    <a:pt x="684867" y="206440"/>
                    <a:pt x="688836" y="0"/>
                  </a:cubicBezTo>
                  <a:cubicBezTo>
                    <a:pt x="491884" y="7522"/>
                    <a:pt x="-267245" y="22086"/>
                    <a:pt x="97981" y="22567"/>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rot="5400000" flipV="1">
              <a:off x="6031184" y="3087983"/>
              <a:ext cx="5940998" cy="69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Rechthoekige driehoek 9"/>
            <p:cNvSpPr/>
            <p:nvPr/>
          </p:nvSpPr>
          <p:spPr>
            <a:xfrm flipH="1">
              <a:off x="6184222" y="5878825"/>
              <a:ext cx="209709" cy="2097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6393931" y="5878825"/>
              <a:ext cx="2607751" cy="209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grpSp>
        <p:nvGrpSpPr>
          <p:cNvPr id="12" name="Shapes"/>
          <p:cNvGrpSpPr/>
          <p:nvPr userDrawn="1"/>
        </p:nvGrpSpPr>
        <p:grpSpPr>
          <a:xfrm>
            <a:off x="143342" y="107108"/>
            <a:ext cx="288029" cy="5986190"/>
            <a:chOff x="107506" y="107108"/>
            <a:chExt cx="216022" cy="5986190"/>
          </a:xfrm>
          <a:solidFill>
            <a:schemeClr val="bg1"/>
          </a:solidFill>
        </p:grpSpPr>
        <p:sp>
          <p:nvSpPr>
            <p:cNvPr id="13" name="Rechthoek 12"/>
            <p:cNvSpPr/>
            <p:nvPr/>
          </p:nvSpPr>
          <p:spPr>
            <a:xfrm rot="5400000">
              <a:off x="-2849585" y="3064199"/>
              <a:ext cx="5986190" cy="720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Rechthoekige driehoek 13"/>
            <p:cNvSpPr/>
            <p:nvPr/>
          </p:nvSpPr>
          <p:spPr>
            <a:xfrm rot="5400000">
              <a:off x="113819" y="637517"/>
              <a:ext cx="209709" cy="2097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Rechthoek 14"/>
            <p:cNvSpPr/>
            <p:nvPr/>
          </p:nvSpPr>
          <p:spPr>
            <a:xfrm rot="5400000">
              <a:off x="-33356" y="280636"/>
              <a:ext cx="504057" cy="209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Rechthoek 15"/>
            <p:cNvSpPr/>
            <p:nvPr/>
          </p:nvSpPr>
          <p:spPr>
            <a:xfrm>
              <a:off x="159160" y="3724175"/>
              <a:ext cx="164368" cy="2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Rechthoek 16"/>
            <p:cNvSpPr/>
            <p:nvPr/>
          </p:nvSpPr>
          <p:spPr>
            <a:xfrm>
              <a:off x="159160" y="3844428"/>
              <a:ext cx="164368" cy="2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8" name="Rechthoek 17"/>
            <p:cNvSpPr/>
            <p:nvPr/>
          </p:nvSpPr>
          <p:spPr>
            <a:xfrm>
              <a:off x="159160" y="3964681"/>
              <a:ext cx="164368" cy="2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sp>
        <p:nvSpPr>
          <p:cNvPr id="19" name="Rechthoek 18"/>
          <p:cNvSpPr/>
          <p:nvPr userDrawn="1"/>
        </p:nvSpPr>
        <p:spPr>
          <a:xfrm>
            <a:off x="-958851" y="1557339"/>
            <a:ext cx="986368" cy="75723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fontAlgn="auto">
              <a:spcBef>
                <a:spcPts val="0"/>
              </a:spcBef>
              <a:spcAft>
                <a:spcPts val="0"/>
              </a:spcAft>
              <a:defRPr/>
            </a:pPr>
            <a:r>
              <a:rPr lang="nl-NL" sz="1000" dirty="0" err="1">
                <a:solidFill>
                  <a:schemeClr val="bg1">
                    <a:lumMod val="50000"/>
                  </a:schemeClr>
                </a:solidFill>
              </a:rPr>
              <a:t>Arial</a:t>
            </a:r>
            <a:endParaRPr lang="nl-NL" sz="1000" dirty="0">
              <a:solidFill>
                <a:schemeClr val="bg1">
                  <a:lumMod val="50000"/>
                </a:schemeClr>
              </a:solidFill>
            </a:endParaRPr>
          </a:p>
          <a:p>
            <a:pPr algn="r" fontAlgn="auto">
              <a:spcBef>
                <a:spcPts val="0"/>
              </a:spcBef>
              <a:spcAft>
                <a:spcPts val="0"/>
              </a:spcAft>
              <a:defRPr/>
            </a:pPr>
            <a:r>
              <a:rPr lang="nl-NL" sz="1000" dirty="0">
                <a:solidFill>
                  <a:schemeClr val="bg1">
                    <a:lumMod val="50000"/>
                  </a:schemeClr>
                </a:solidFill>
              </a:rPr>
              <a:t>18 </a:t>
            </a:r>
            <a:r>
              <a:rPr lang="nl-NL" sz="1000" dirty="0" err="1">
                <a:solidFill>
                  <a:schemeClr val="bg1">
                    <a:lumMod val="50000"/>
                  </a:schemeClr>
                </a:solidFill>
              </a:rPr>
              <a:t>pt</a:t>
            </a:r>
            <a:endParaRPr lang="nl-NL" sz="1000" dirty="0">
              <a:solidFill>
                <a:schemeClr val="bg1">
                  <a:lumMod val="50000"/>
                </a:schemeClr>
              </a:solidFill>
            </a:endParaRPr>
          </a:p>
        </p:txBody>
      </p:sp>
      <p:sp>
        <p:nvSpPr>
          <p:cNvPr id="20" name="Rechthoek 19"/>
          <p:cNvSpPr/>
          <p:nvPr userDrawn="1"/>
        </p:nvSpPr>
        <p:spPr>
          <a:xfrm>
            <a:off x="-958851" y="671514"/>
            <a:ext cx="986368" cy="75723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fontAlgn="auto">
              <a:spcBef>
                <a:spcPts val="0"/>
              </a:spcBef>
              <a:spcAft>
                <a:spcPts val="0"/>
              </a:spcAft>
              <a:defRPr/>
            </a:pPr>
            <a:r>
              <a:rPr lang="nl-NL" sz="1000" dirty="0" err="1">
                <a:solidFill>
                  <a:schemeClr val="bg1">
                    <a:lumMod val="50000"/>
                  </a:schemeClr>
                </a:solidFill>
              </a:rPr>
              <a:t>Arial</a:t>
            </a:r>
            <a:r>
              <a:rPr lang="nl-NL" sz="1000" dirty="0">
                <a:solidFill>
                  <a:schemeClr val="bg1">
                    <a:lumMod val="50000"/>
                  </a:schemeClr>
                </a:solidFill>
              </a:rPr>
              <a:t> </a:t>
            </a:r>
            <a:r>
              <a:rPr lang="nl-NL" sz="1000" dirty="0" err="1">
                <a:solidFill>
                  <a:schemeClr val="bg1">
                    <a:lumMod val="50000"/>
                  </a:schemeClr>
                </a:solidFill>
              </a:rPr>
              <a:t>Bold</a:t>
            </a:r>
            <a:endParaRPr lang="nl-NL" sz="1000" dirty="0">
              <a:solidFill>
                <a:schemeClr val="bg1">
                  <a:lumMod val="50000"/>
                </a:schemeClr>
              </a:solidFill>
            </a:endParaRPr>
          </a:p>
          <a:p>
            <a:pPr algn="r" fontAlgn="auto">
              <a:spcBef>
                <a:spcPts val="0"/>
              </a:spcBef>
              <a:spcAft>
                <a:spcPts val="0"/>
              </a:spcAft>
              <a:defRPr/>
            </a:pPr>
            <a:r>
              <a:rPr lang="nl-NL" sz="1000" dirty="0">
                <a:solidFill>
                  <a:schemeClr val="bg1">
                    <a:lumMod val="50000"/>
                  </a:schemeClr>
                </a:solidFill>
              </a:rPr>
              <a:t>28 </a:t>
            </a:r>
            <a:r>
              <a:rPr lang="nl-NL" sz="1000" dirty="0" err="1">
                <a:solidFill>
                  <a:schemeClr val="bg1">
                    <a:lumMod val="50000"/>
                  </a:schemeClr>
                </a:solidFill>
              </a:rPr>
              <a:t>pt</a:t>
            </a:r>
            <a:endParaRPr lang="nl-NL" sz="1000" dirty="0">
              <a:solidFill>
                <a:schemeClr val="bg1">
                  <a:lumMod val="50000"/>
                </a:schemeClr>
              </a:solidFill>
            </a:endParaRPr>
          </a:p>
        </p:txBody>
      </p:sp>
      <p:sp>
        <p:nvSpPr>
          <p:cNvPr id="21" name="Rechthoek 20"/>
          <p:cNvSpPr/>
          <p:nvPr userDrawn="1"/>
        </p:nvSpPr>
        <p:spPr>
          <a:xfrm>
            <a:off x="1" y="-304800"/>
            <a:ext cx="1200151" cy="31432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sz="1000" dirty="0">
                <a:solidFill>
                  <a:schemeClr val="bg1">
                    <a:lumMod val="50000"/>
                  </a:schemeClr>
                </a:solidFill>
              </a:rPr>
              <a:t>Template: </a:t>
            </a:r>
          </a:p>
        </p:txBody>
      </p:sp>
      <p:sp>
        <p:nvSpPr>
          <p:cNvPr id="22" name="Rechthoek 21"/>
          <p:cNvSpPr/>
          <p:nvPr userDrawn="1"/>
        </p:nvSpPr>
        <p:spPr>
          <a:xfrm>
            <a:off x="960967" y="-304800"/>
            <a:ext cx="3022600" cy="31432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nl-NL" sz="1000" dirty="0">
                <a:solidFill>
                  <a:schemeClr val="bg1">
                    <a:lumMod val="50000"/>
                  </a:schemeClr>
                </a:solidFill>
              </a:rPr>
              <a:t>Inhoudsopgave</a:t>
            </a:r>
          </a:p>
        </p:txBody>
      </p:sp>
      <p:sp>
        <p:nvSpPr>
          <p:cNvPr id="23" name="Titel 1"/>
          <p:cNvSpPr>
            <a:spLocks noGrp="1"/>
          </p:cNvSpPr>
          <p:nvPr>
            <p:ph type="title"/>
          </p:nvPr>
        </p:nvSpPr>
        <p:spPr>
          <a:xfrm>
            <a:off x="968666" y="671119"/>
            <a:ext cx="10311911" cy="578012"/>
          </a:xfrm>
        </p:spPr>
        <p:txBody>
          <a:bodyPr/>
          <a:lstStyle>
            <a:lvl1pPr>
              <a:defRPr>
                <a:solidFill>
                  <a:schemeClr val="accent2"/>
                </a:solidFill>
              </a:defRPr>
            </a:lvl1pPr>
          </a:lstStyle>
          <a:p>
            <a:r>
              <a:rPr lang="nl-NL" smtClean="0"/>
              <a:t>Klik om de stijl te bewerken</a:t>
            </a:r>
            <a:endParaRPr lang="nl-NL" dirty="0"/>
          </a:p>
        </p:txBody>
      </p:sp>
      <p:sp>
        <p:nvSpPr>
          <p:cNvPr id="24" name="Tijdelijke aanduiding voor verticale tekst 2"/>
          <p:cNvSpPr>
            <a:spLocks noGrp="1"/>
          </p:cNvSpPr>
          <p:nvPr>
            <p:ph type="body" orient="vert" idx="1"/>
          </p:nvPr>
        </p:nvSpPr>
        <p:spPr>
          <a:xfrm>
            <a:off x="968666" y="1556793"/>
            <a:ext cx="10311911" cy="42484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5" name="Tijdelijke aanduiding voor datum 3"/>
          <p:cNvSpPr>
            <a:spLocks noGrp="1"/>
          </p:cNvSpPr>
          <p:nvPr>
            <p:ph type="dt" sz="half" idx="10"/>
          </p:nvPr>
        </p:nvSpPr>
        <p:spPr>
          <a:xfrm>
            <a:off x="609600" y="6884989"/>
            <a:ext cx="2844800" cy="206375"/>
          </a:xfrm>
          <a:prstGeom prst="rect">
            <a:avLst/>
          </a:prstGeom>
        </p:spPr>
        <p:txBody>
          <a:bodyPr/>
          <a:lstStyle>
            <a:lvl1pPr>
              <a:defRPr/>
            </a:lvl1pPr>
          </a:lstStyle>
          <a:p>
            <a:pPr>
              <a:defRPr/>
            </a:pPr>
            <a:fld id="{6C41B4FE-E6CA-4F94-945E-C81499DBF8FF}" type="datetimeFigureOut">
              <a:rPr lang="nl-NL"/>
              <a:pPr>
                <a:defRPr/>
              </a:pPr>
              <a:t>14-11-2019</a:t>
            </a:fld>
            <a:endParaRPr lang="nl-NL"/>
          </a:p>
        </p:txBody>
      </p:sp>
      <p:sp>
        <p:nvSpPr>
          <p:cNvPr id="26" name="Tijdelijke aanduiding voor voettekst 4"/>
          <p:cNvSpPr>
            <a:spLocks noGrp="1"/>
          </p:cNvSpPr>
          <p:nvPr>
            <p:ph type="ftr" sz="quarter" idx="11"/>
          </p:nvPr>
        </p:nvSpPr>
        <p:spPr/>
        <p:txBody>
          <a:bodyPr/>
          <a:lstStyle>
            <a:lvl1pPr>
              <a:defRPr/>
            </a:lvl1pPr>
          </a:lstStyle>
          <a:p>
            <a:pPr>
              <a:defRPr/>
            </a:pPr>
            <a:endParaRPr lang="nl-NL"/>
          </a:p>
        </p:txBody>
      </p:sp>
      <p:sp>
        <p:nvSpPr>
          <p:cNvPr id="27" name="Tijdelijke aanduiding voor dianummer 5"/>
          <p:cNvSpPr>
            <a:spLocks noGrp="1"/>
          </p:cNvSpPr>
          <p:nvPr>
            <p:ph type="sldNum" sz="quarter" idx="12"/>
          </p:nvPr>
        </p:nvSpPr>
        <p:spPr/>
        <p:txBody>
          <a:bodyPr/>
          <a:lstStyle>
            <a:lvl1pPr>
              <a:defRPr/>
            </a:lvl1pPr>
          </a:lstStyle>
          <a:p>
            <a:pPr>
              <a:defRPr/>
            </a:pPr>
            <a:fld id="{57A07ABE-E353-4040-ADC9-DDF28E4CF0A0}" type="slidenum">
              <a:rPr lang="nl-NL"/>
              <a:pPr>
                <a:defRPr/>
              </a:pPr>
              <a:t>‹nr.›</a:t>
            </a:fld>
            <a:endParaRPr lang="nl-NL"/>
          </a:p>
        </p:txBody>
      </p:sp>
    </p:spTree>
    <p:extLst>
      <p:ext uri="{BB962C8B-B14F-4D97-AF65-F5344CB8AC3E}">
        <p14:creationId xmlns:p14="http://schemas.microsoft.com/office/powerpoint/2010/main" val="47184726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Grij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65CB2EF4-81FE-45BB-BAB6-4F6513709387}"/>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2"/>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Grijs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7548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lide Groen">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1" name="Tijdelijke aanduiding voor tekst 8">
            <a:extLst>
              <a:ext uri="{FF2B5EF4-FFF2-40B4-BE49-F238E27FC236}">
                <a16:creationId xmlns:a16="http://schemas.microsoft.com/office/drawing/2014/main" id="{C675434E-564E-4311-B53B-ACFF9857E803}"/>
              </a:ext>
            </a:extLst>
          </p:cNvPr>
          <p:cNvSpPr>
            <a:spLocks noGrp="1"/>
          </p:cNvSpPr>
          <p:nvPr>
            <p:ph type="body" sz="quarter" idx="18"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Groen</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bg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accent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accent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accent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accent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613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50" presetClass="entr" presetSubtype="0"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2" presetClass="entr" presetSubtype="4" decel="10000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ppt_x"/>
                                          </p:val>
                                        </p:tav>
                                        <p:tav tm="100000">
                                          <p:val>
                                            <p:strVal val="#ppt_x"/>
                                          </p:val>
                                        </p:tav>
                                      </p:tavLst>
                                    </p:anim>
                                    <p:anim calcmode="lin" valueType="num">
                                      <p:cBhvr additive="base">
                                        <p:cTn id="25" dur="75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50" presetClass="entr" presetSubtype="0" decel="100000"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 calcmode="lin" valueType="num">
                      <p:cBhvr>
                        <p:cTn dur="1000" fill="hold"/>
                        <p:tgtEl>
                          <p:spTgt spid="11"/>
                        </p:tgtEl>
                        <p:attrNameLst>
                          <p:attrName>ppt_w</p:attrName>
                        </p:attrNameLst>
                      </p:cBhvr>
                      <p:tavLst>
                        <p:tav tm="0">
                          <p:val>
                            <p:strVal val="#ppt_w+.3"/>
                          </p:val>
                        </p:tav>
                        <p:tav tm="100000">
                          <p:val>
                            <p:strVal val="#ppt_w"/>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animEffect transition="in" filter="fade">
                      <p:cBhvr>
                        <p:cTn dur="1000"/>
                        <p:tgtEl>
                          <p:spTgt spid="11"/>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Custom)">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Leeg (</a:t>
            </a:r>
            <a:r>
              <a:rPr lang="nl-NL" sz="1800" b="0" spc="50" baseline="0" dirty="0" err="1">
                <a:solidFill>
                  <a:schemeClr val="accent2"/>
                </a:solidFill>
                <a:latin typeface="+mj-lt"/>
                <a:cs typeface="Calibri" panose="020F0502020204030204" pitchFamily="34" charset="0"/>
              </a:rPr>
              <a:t>Custom</a:t>
            </a:r>
            <a:r>
              <a:rPr lang="nl-NL" sz="1800" b="0" spc="50" baseline="0" dirty="0">
                <a:solidFill>
                  <a:schemeClr val="accent2"/>
                </a:solidFill>
                <a:latin typeface="+mj-lt"/>
                <a:cs typeface="Calibri" panose="020F0502020204030204" pitchFamily="34" charset="0"/>
              </a:rPr>
              <a:t>)</a:t>
            </a:r>
          </a:p>
        </p:txBody>
      </p:sp>
      <p:sp>
        <p:nvSpPr>
          <p:cNvPr id="6" name="Titel"/>
          <p:cNvSpPr>
            <a:spLocks noGrp="1"/>
          </p:cNvSpPr>
          <p:nvPr>
            <p:ph type="title" hasCustomPrompt="1"/>
          </p:nvPr>
        </p:nvSpPr>
        <p:spPr/>
        <p:txBody>
          <a:bodyPr/>
          <a:lstStyle>
            <a:lvl1pPr>
              <a:defRPr/>
            </a:lvl1pPr>
          </a:lstStyle>
          <a:p>
            <a:r>
              <a:rPr lang="nl-NL" dirty="0"/>
              <a:t>Plaats hier je titel</a:t>
            </a:r>
          </a:p>
        </p:txBody>
      </p:sp>
      <p:pic>
        <p:nvPicPr>
          <p:cNvPr id="7" name="Picture 5">
            <a:extLst>
              <a:ext uri="{FF2B5EF4-FFF2-40B4-BE49-F238E27FC236}">
                <a16:creationId xmlns:a16="http://schemas.microsoft.com/office/drawing/2014/main" id="{97882038-C139-4DBF-97B2-159DA43B7E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4457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97" name="Instructie">
            <a:extLst>
              <a:ext uri="{FF2B5EF4-FFF2-40B4-BE49-F238E27FC236}">
                <a16:creationId xmlns:a16="http://schemas.microsoft.com/office/drawing/2014/main" id="{B5069761-E254-4274-906E-4ED824E807CA}"/>
              </a:ext>
            </a:extLst>
          </p:cNvPr>
          <p:cNvGrpSpPr/>
          <p:nvPr userDrawn="1"/>
        </p:nvGrpSpPr>
        <p:grpSpPr>
          <a:xfrm>
            <a:off x="-3437547" y="1434"/>
            <a:ext cx="3201327" cy="6001164"/>
            <a:chOff x="-3437547" y="1434"/>
            <a:chExt cx="3201327" cy="6001164"/>
          </a:xfrm>
        </p:grpSpPr>
        <p:cxnSp>
          <p:nvCxnSpPr>
            <p:cNvPr id="98" name="Rechte verbindingslijn 97">
              <a:extLst>
                <a:ext uri="{FF2B5EF4-FFF2-40B4-BE49-F238E27FC236}">
                  <a16:creationId xmlns:a16="http://schemas.microsoft.com/office/drawing/2014/main" id="{10A8CDCE-BAFE-4B7E-AB6C-C74AEA0AF8E8}"/>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99" name="Ovaal 98">
              <a:extLst>
                <a:ext uri="{FF2B5EF4-FFF2-40B4-BE49-F238E27FC236}">
                  <a16:creationId xmlns:a16="http://schemas.microsoft.com/office/drawing/2014/main" id="{1916D271-F303-4858-BD8C-64D337D6B9A1}"/>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00" name="Rechthoek 99">
              <a:extLst>
                <a:ext uri="{FF2B5EF4-FFF2-40B4-BE49-F238E27FC236}">
                  <a16:creationId xmlns:a16="http://schemas.microsoft.com/office/drawing/2014/main" id="{91DD4CDA-F940-444D-A3F0-43FB0C049225}"/>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01" name="Ovaal 100">
              <a:extLst>
                <a:ext uri="{FF2B5EF4-FFF2-40B4-BE49-F238E27FC236}">
                  <a16:creationId xmlns:a16="http://schemas.microsoft.com/office/drawing/2014/main" id="{302C476B-0926-4233-AF2C-95BC3CF8B3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02" name="Rechthoek 101">
              <a:extLst>
                <a:ext uri="{FF2B5EF4-FFF2-40B4-BE49-F238E27FC236}">
                  <a16:creationId xmlns:a16="http://schemas.microsoft.com/office/drawing/2014/main" id="{E1ED3E31-34D1-46EC-978C-04C65921328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03" name="Ovaal 102">
              <a:extLst>
                <a:ext uri="{FF2B5EF4-FFF2-40B4-BE49-F238E27FC236}">
                  <a16:creationId xmlns:a16="http://schemas.microsoft.com/office/drawing/2014/main" id="{B57D12C6-FEB8-482E-9115-B32AB62EDD7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05" name="Ovaal 104">
              <a:extLst>
                <a:ext uri="{FF2B5EF4-FFF2-40B4-BE49-F238E27FC236}">
                  <a16:creationId xmlns:a16="http://schemas.microsoft.com/office/drawing/2014/main" id="{061D20EC-A2D8-4494-8E9F-F2B3B53727D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06" name="Rechthoek 105">
              <a:extLst>
                <a:ext uri="{FF2B5EF4-FFF2-40B4-BE49-F238E27FC236}">
                  <a16:creationId xmlns:a16="http://schemas.microsoft.com/office/drawing/2014/main" id="{58CA7B72-97B8-45A2-A222-23C21FC0AC0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07" name="Meer informatie">
              <a:extLst>
                <a:ext uri="{FF2B5EF4-FFF2-40B4-BE49-F238E27FC236}">
                  <a16:creationId xmlns:a16="http://schemas.microsoft.com/office/drawing/2014/main" id="{D6192D26-6A08-4005-A241-C155F0D77CD3}"/>
                </a:ext>
              </a:extLst>
            </p:cNvPr>
            <p:cNvGrpSpPr/>
            <p:nvPr userDrawn="1"/>
          </p:nvGrpSpPr>
          <p:grpSpPr>
            <a:xfrm>
              <a:off x="-3421298" y="5206936"/>
              <a:ext cx="3178515" cy="795662"/>
              <a:chOff x="-3741486" y="3387723"/>
              <a:chExt cx="3178515" cy="795662"/>
            </a:xfrm>
          </p:grpSpPr>
          <p:sp>
            <p:nvSpPr>
              <p:cNvPr id="175" name="Freeform 101">
                <a:extLst>
                  <a:ext uri="{FF2B5EF4-FFF2-40B4-BE49-F238E27FC236}">
                    <a16:creationId xmlns:a16="http://schemas.microsoft.com/office/drawing/2014/main" id="{89ECD5C0-E93F-40A0-A83E-9A5863FA5A2C}"/>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6" name="Rechthoek 175">
                <a:extLst>
                  <a:ext uri="{FF2B5EF4-FFF2-40B4-BE49-F238E27FC236}">
                    <a16:creationId xmlns:a16="http://schemas.microsoft.com/office/drawing/2014/main" id="{5899BD06-5410-4C1C-A9C4-524AD44618C0}"/>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7" name="Rechte verbindingslijn 176">
                <a:extLst>
                  <a:ext uri="{FF2B5EF4-FFF2-40B4-BE49-F238E27FC236}">
                    <a16:creationId xmlns:a16="http://schemas.microsoft.com/office/drawing/2014/main" id="{B0950147-AFD3-4237-8160-7B5E72A04A4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08" name="Rechthoek 107">
              <a:extLst>
                <a:ext uri="{FF2B5EF4-FFF2-40B4-BE49-F238E27FC236}">
                  <a16:creationId xmlns:a16="http://schemas.microsoft.com/office/drawing/2014/main" id="{9822FA56-1786-43E3-BE00-7A6849CB244A}"/>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09" name="Ovaal 108">
              <a:extLst>
                <a:ext uri="{FF2B5EF4-FFF2-40B4-BE49-F238E27FC236}">
                  <a16:creationId xmlns:a16="http://schemas.microsoft.com/office/drawing/2014/main" id="{1214CBE4-D292-45F9-93E7-5B2F5B89A93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0" name="Rechte verbindingslijn 109">
              <a:extLst>
                <a:ext uri="{FF2B5EF4-FFF2-40B4-BE49-F238E27FC236}">
                  <a16:creationId xmlns:a16="http://schemas.microsoft.com/office/drawing/2014/main" id="{6FC8170C-E47E-45BD-8DB3-B62253AF03A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11" name="Groep 110">
              <a:extLst>
                <a:ext uri="{FF2B5EF4-FFF2-40B4-BE49-F238E27FC236}">
                  <a16:creationId xmlns:a16="http://schemas.microsoft.com/office/drawing/2014/main" id="{0BC59AE8-806C-484C-9519-B3710B19F378}"/>
                </a:ext>
              </a:extLst>
            </p:cNvPr>
            <p:cNvGrpSpPr/>
            <p:nvPr userDrawn="1"/>
          </p:nvGrpSpPr>
          <p:grpSpPr>
            <a:xfrm>
              <a:off x="-3437547" y="349413"/>
              <a:ext cx="2933825" cy="558875"/>
              <a:chOff x="-3419346" y="368233"/>
              <a:chExt cx="3904920" cy="743862"/>
            </a:xfrm>
          </p:grpSpPr>
          <p:sp>
            <p:nvSpPr>
              <p:cNvPr id="123" name="Rechthoek 122">
                <a:extLst>
                  <a:ext uri="{FF2B5EF4-FFF2-40B4-BE49-F238E27FC236}">
                    <a16:creationId xmlns:a16="http://schemas.microsoft.com/office/drawing/2014/main" id="{3F774EEC-86D7-482B-BBC2-75E6F43F4C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24" name="Rechte verbindingslijn 123">
                <a:extLst>
                  <a:ext uri="{FF2B5EF4-FFF2-40B4-BE49-F238E27FC236}">
                    <a16:creationId xmlns:a16="http://schemas.microsoft.com/office/drawing/2014/main" id="{9AAED67A-7EDD-4D96-A61E-7474E692F84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689129EB-574E-4C44-A8C2-9DE29A2CC23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Rechthoek 125">
                <a:extLst>
                  <a:ext uri="{FF2B5EF4-FFF2-40B4-BE49-F238E27FC236}">
                    <a16:creationId xmlns:a16="http://schemas.microsoft.com/office/drawing/2014/main" id="{F0D8E090-98BE-4961-A6F1-1721BE542E4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7" name="Groep 126">
                <a:extLst>
                  <a:ext uri="{FF2B5EF4-FFF2-40B4-BE49-F238E27FC236}">
                    <a16:creationId xmlns:a16="http://schemas.microsoft.com/office/drawing/2014/main" id="{CFD71548-AA1B-45BE-954D-C024CC08B8A5}"/>
                  </a:ext>
                </a:extLst>
              </p:cNvPr>
              <p:cNvGrpSpPr/>
              <p:nvPr userDrawn="1"/>
            </p:nvGrpSpPr>
            <p:grpSpPr>
              <a:xfrm>
                <a:off x="-3002834" y="720303"/>
                <a:ext cx="182598" cy="143759"/>
                <a:chOff x="-3310843" y="700986"/>
                <a:chExt cx="182598" cy="143759"/>
              </a:xfrm>
            </p:grpSpPr>
            <p:grpSp>
              <p:nvGrpSpPr>
                <p:cNvPr id="166" name="Groep 165">
                  <a:extLst>
                    <a:ext uri="{FF2B5EF4-FFF2-40B4-BE49-F238E27FC236}">
                      <a16:creationId xmlns:a16="http://schemas.microsoft.com/office/drawing/2014/main" id="{2B277758-F4AB-404B-BA6C-054CA9AF3068}"/>
                    </a:ext>
                  </a:extLst>
                </p:cNvPr>
                <p:cNvGrpSpPr/>
                <p:nvPr userDrawn="1"/>
              </p:nvGrpSpPr>
              <p:grpSpPr>
                <a:xfrm>
                  <a:off x="-3310843" y="700986"/>
                  <a:ext cx="182598" cy="143759"/>
                  <a:chOff x="-3310843" y="700986"/>
                  <a:chExt cx="182598" cy="143759"/>
                </a:xfrm>
              </p:grpSpPr>
              <p:cxnSp>
                <p:nvCxnSpPr>
                  <p:cNvPr id="170" name="Rechte verbindingslijn 169">
                    <a:extLst>
                      <a:ext uri="{FF2B5EF4-FFF2-40B4-BE49-F238E27FC236}">
                        <a16:creationId xmlns:a16="http://schemas.microsoft.com/office/drawing/2014/main" id="{C8C3EC3E-89CE-4C74-AB18-729567983BF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82313610-A2AB-4C17-AE1E-4007FCF79CE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61C5D443-110E-4C1F-AA17-093772B5C87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D371A0A4-024A-456F-9CAF-D9E757E229C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4" name="Rechte verbindingslijn 173">
                    <a:extLst>
                      <a:ext uri="{FF2B5EF4-FFF2-40B4-BE49-F238E27FC236}">
                        <a16:creationId xmlns:a16="http://schemas.microsoft.com/office/drawing/2014/main" id="{0FDAC90C-A1B4-4B06-877D-3175C8E49DD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7" name="Groep 166">
                  <a:extLst>
                    <a:ext uri="{FF2B5EF4-FFF2-40B4-BE49-F238E27FC236}">
                      <a16:creationId xmlns:a16="http://schemas.microsoft.com/office/drawing/2014/main" id="{5085F451-3B15-4225-BF5F-D39E07B86DD1}"/>
                    </a:ext>
                  </a:extLst>
                </p:cNvPr>
                <p:cNvGrpSpPr/>
                <p:nvPr userDrawn="1"/>
              </p:nvGrpSpPr>
              <p:grpSpPr>
                <a:xfrm flipH="1">
                  <a:off x="-3310774" y="735854"/>
                  <a:ext cx="88801" cy="72568"/>
                  <a:chOff x="-2091059" y="1395403"/>
                  <a:chExt cx="157316" cy="128558"/>
                </a:xfrm>
              </p:grpSpPr>
              <p:sp>
                <p:nvSpPr>
                  <p:cNvPr id="168" name="Rechthoek 167">
                    <a:extLst>
                      <a:ext uri="{FF2B5EF4-FFF2-40B4-BE49-F238E27FC236}">
                        <a16:creationId xmlns:a16="http://schemas.microsoft.com/office/drawing/2014/main" id="{0D157DED-3513-4BBB-A40B-55B55886B1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9" name="Pijl: punthaak 168">
                    <a:extLst>
                      <a:ext uri="{FF2B5EF4-FFF2-40B4-BE49-F238E27FC236}">
                        <a16:creationId xmlns:a16="http://schemas.microsoft.com/office/drawing/2014/main" id="{2538DF2D-545E-4DF2-A153-9506DBEDE2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28" name="Groep 127">
                <a:extLst>
                  <a:ext uri="{FF2B5EF4-FFF2-40B4-BE49-F238E27FC236}">
                    <a16:creationId xmlns:a16="http://schemas.microsoft.com/office/drawing/2014/main" id="{CB257691-FED9-4B70-BE22-CA979621F1AB}"/>
                  </a:ext>
                </a:extLst>
              </p:cNvPr>
              <p:cNvGrpSpPr/>
              <p:nvPr userDrawn="1"/>
            </p:nvGrpSpPr>
            <p:grpSpPr>
              <a:xfrm>
                <a:off x="-3326107" y="720303"/>
                <a:ext cx="182598" cy="143759"/>
                <a:chOff x="-3634116" y="700986"/>
                <a:chExt cx="182598" cy="143759"/>
              </a:xfrm>
            </p:grpSpPr>
            <p:grpSp>
              <p:nvGrpSpPr>
                <p:cNvPr id="157" name="Groep 156">
                  <a:extLst>
                    <a:ext uri="{FF2B5EF4-FFF2-40B4-BE49-F238E27FC236}">
                      <a16:creationId xmlns:a16="http://schemas.microsoft.com/office/drawing/2014/main" id="{676DB054-ABEB-4779-9D83-00E720E86F2F}"/>
                    </a:ext>
                  </a:extLst>
                </p:cNvPr>
                <p:cNvGrpSpPr/>
                <p:nvPr userDrawn="1"/>
              </p:nvGrpSpPr>
              <p:grpSpPr>
                <a:xfrm>
                  <a:off x="-3634116" y="700986"/>
                  <a:ext cx="182598" cy="143759"/>
                  <a:chOff x="-3634116" y="700986"/>
                  <a:chExt cx="182598" cy="143759"/>
                </a:xfrm>
              </p:grpSpPr>
              <p:cxnSp>
                <p:nvCxnSpPr>
                  <p:cNvPr id="161" name="Rechte verbindingslijn 160">
                    <a:extLst>
                      <a:ext uri="{FF2B5EF4-FFF2-40B4-BE49-F238E27FC236}">
                        <a16:creationId xmlns:a16="http://schemas.microsoft.com/office/drawing/2014/main" id="{C82A2E44-4AA9-4A0F-92B6-CD041270DC7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670924BD-92FB-473E-BD5C-94600C75E91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814A2768-F2A6-4241-8715-938EBDFCE7F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4" name="Rechte verbindingslijn 163">
                    <a:extLst>
                      <a:ext uri="{FF2B5EF4-FFF2-40B4-BE49-F238E27FC236}">
                        <a16:creationId xmlns:a16="http://schemas.microsoft.com/office/drawing/2014/main" id="{216CC843-EE25-4EF8-AA8D-85F6B09A1679}"/>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5" name="Rechte verbindingslijn 164">
                    <a:extLst>
                      <a:ext uri="{FF2B5EF4-FFF2-40B4-BE49-F238E27FC236}">
                        <a16:creationId xmlns:a16="http://schemas.microsoft.com/office/drawing/2014/main" id="{72629C1C-05ED-4BC0-8F88-CC1F9C475DB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8" name="Groep 157">
                  <a:extLst>
                    <a:ext uri="{FF2B5EF4-FFF2-40B4-BE49-F238E27FC236}">
                      <a16:creationId xmlns:a16="http://schemas.microsoft.com/office/drawing/2014/main" id="{C0745D42-FBA5-4CE4-AA09-E5333319B17B}"/>
                    </a:ext>
                  </a:extLst>
                </p:cNvPr>
                <p:cNvGrpSpPr/>
                <p:nvPr userDrawn="1"/>
              </p:nvGrpSpPr>
              <p:grpSpPr>
                <a:xfrm>
                  <a:off x="-3634047" y="735854"/>
                  <a:ext cx="88801" cy="72568"/>
                  <a:chOff x="-2091059" y="1395403"/>
                  <a:chExt cx="157316" cy="128558"/>
                </a:xfrm>
              </p:grpSpPr>
              <p:sp>
                <p:nvSpPr>
                  <p:cNvPr id="159" name="Rechthoek 158">
                    <a:extLst>
                      <a:ext uri="{FF2B5EF4-FFF2-40B4-BE49-F238E27FC236}">
                        <a16:creationId xmlns:a16="http://schemas.microsoft.com/office/drawing/2014/main" id="{D783D349-8559-4ECB-B927-CCAE5464D8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0" name="Pijl: punthaak 159">
                    <a:extLst>
                      <a:ext uri="{FF2B5EF4-FFF2-40B4-BE49-F238E27FC236}">
                        <a16:creationId xmlns:a16="http://schemas.microsoft.com/office/drawing/2014/main" id="{F73FADA6-7C2B-4E92-8AA2-120E39FA3B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29" name="Rechte verbindingslijn 128">
                <a:extLst>
                  <a:ext uri="{FF2B5EF4-FFF2-40B4-BE49-F238E27FC236}">
                    <a16:creationId xmlns:a16="http://schemas.microsoft.com/office/drawing/2014/main" id="{DCFEF7FE-F681-43F7-91CF-9E786BDCABD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30" name="Rechte verbindingslijn 129">
                <a:extLst>
                  <a:ext uri="{FF2B5EF4-FFF2-40B4-BE49-F238E27FC236}">
                    <a16:creationId xmlns:a16="http://schemas.microsoft.com/office/drawing/2014/main" id="{24CE6165-EE49-43BA-B782-36E98E0F215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31" name="Groep 130">
                <a:extLst>
                  <a:ext uri="{FF2B5EF4-FFF2-40B4-BE49-F238E27FC236}">
                    <a16:creationId xmlns:a16="http://schemas.microsoft.com/office/drawing/2014/main" id="{2004AF21-983F-4A6B-BE92-C131F26A0BB7}"/>
                  </a:ext>
                </a:extLst>
              </p:cNvPr>
              <p:cNvGrpSpPr/>
              <p:nvPr userDrawn="1"/>
            </p:nvGrpSpPr>
            <p:grpSpPr>
              <a:xfrm>
                <a:off x="-2425037" y="370226"/>
                <a:ext cx="357690" cy="330595"/>
                <a:chOff x="-2721817" y="347336"/>
                <a:chExt cx="432805" cy="400021"/>
              </a:xfrm>
            </p:grpSpPr>
            <p:sp>
              <p:nvSpPr>
                <p:cNvPr id="146" name="Rechthoek 145">
                  <a:extLst>
                    <a:ext uri="{FF2B5EF4-FFF2-40B4-BE49-F238E27FC236}">
                      <a16:creationId xmlns:a16="http://schemas.microsoft.com/office/drawing/2014/main" id="{86454015-CA81-46F4-82AB-597986C0676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47" name="Groep 146">
                  <a:extLst>
                    <a:ext uri="{FF2B5EF4-FFF2-40B4-BE49-F238E27FC236}">
                      <a16:creationId xmlns:a16="http://schemas.microsoft.com/office/drawing/2014/main" id="{638E926D-7399-4B30-9A78-5C652AF10953}"/>
                    </a:ext>
                  </a:extLst>
                </p:cNvPr>
                <p:cNvGrpSpPr/>
                <p:nvPr userDrawn="1"/>
              </p:nvGrpSpPr>
              <p:grpSpPr>
                <a:xfrm>
                  <a:off x="-2652453" y="431583"/>
                  <a:ext cx="294076" cy="231526"/>
                  <a:chOff x="-3634116" y="700986"/>
                  <a:chExt cx="182598" cy="143759"/>
                </a:xfrm>
              </p:grpSpPr>
              <p:grpSp>
                <p:nvGrpSpPr>
                  <p:cNvPr id="148" name="Groep 147">
                    <a:extLst>
                      <a:ext uri="{FF2B5EF4-FFF2-40B4-BE49-F238E27FC236}">
                        <a16:creationId xmlns:a16="http://schemas.microsoft.com/office/drawing/2014/main" id="{154E2321-D57D-41FC-8F9B-9EB660F6390E}"/>
                      </a:ext>
                    </a:extLst>
                  </p:cNvPr>
                  <p:cNvGrpSpPr/>
                  <p:nvPr userDrawn="1"/>
                </p:nvGrpSpPr>
                <p:grpSpPr>
                  <a:xfrm>
                    <a:off x="-3634116" y="700986"/>
                    <a:ext cx="182598" cy="143759"/>
                    <a:chOff x="-3634116" y="700986"/>
                    <a:chExt cx="182598" cy="143759"/>
                  </a:xfrm>
                </p:grpSpPr>
                <p:cxnSp>
                  <p:nvCxnSpPr>
                    <p:cNvPr id="152" name="Rechte verbindingslijn 151">
                      <a:extLst>
                        <a:ext uri="{FF2B5EF4-FFF2-40B4-BE49-F238E27FC236}">
                          <a16:creationId xmlns:a16="http://schemas.microsoft.com/office/drawing/2014/main" id="{EAE55CC3-F15F-454F-997F-BDE5DF94D26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D31DFA3F-E356-425A-BC30-C1D9DFDBF20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FDC3F993-D608-434B-A23C-7F7FCB367FB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5" name="Rechte verbindingslijn 154">
                      <a:extLst>
                        <a:ext uri="{FF2B5EF4-FFF2-40B4-BE49-F238E27FC236}">
                          <a16:creationId xmlns:a16="http://schemas.microsoft.com/office/drawing/2014/main" id="{E6869CFD-57FC-4636-B551-9B5AC643CDC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6" name="Rechte verbindingslijn 155">
                      <a:extLst>
                        <a:ext uri="{FF2B5EF4-FFF2-40B4-BE49-F238E27FC236}">
                          <a16:creationId xmlns:a16="http://schemas.microsoft.com/office/drawing/2014/main" id="{50834B4A-EAE7-4B32-A20F-E9CF3670E73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9" name="Groep 148">
                    <a:extLst>
                      <a:ext uri="{FF2B5EF4-FFF2-40B4-BE49-F238E27FC236}">
                        <a16:creationId xmlns:a16="http://schemas.microsoft.com/office/drawing/2014/main" id="{D6DA4219-B12F-4009-9E67-8937C7FB87EC}"/>
                      </a:ext>
                    </a:extLst>
                  </p:cNvPr>
                  <p:cNvGrpSpPr/>
                  <p:nvPr userDrawn="1"/>
                </p:nvGrpSpPr>
                <p:grpSpPr>
                  <a:xfrm>
                    <a:off x="-3634047" y="735854"/>
                    <a:ext cx="88801" cy="72568"/>
                    <a:chOff x="-2091059" y="1395403"/>
                    <a:chExt cx="157316" cy="128558"/>
                  </a:xfrm>
                </p:grpSpPr>
                <p:sp>
                  <p:nvSpPr>
                    <p:cNvPr id="150" name="Rechthoek 149">
                      <a:extLst>
                        <a:ext uri="{FF2B5EF4-FFF2-40B4-BE49-F238E27FC236}">
                          <a16:creationId xmlns:a16="http://schemas.microsoft.com/office/drawing/2014/main" id="{77AACF30-3A55-4E75-8EE8-E437AF38C44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Pijl: punthaak 150">
                      <a:extLst>
                        <a:ext uri="{FF2B5EF4-FFF2-40B4-BE49-F238E27FC236}">
                          <a16:creationId xmlns:a16="http://schemas.microsoft.com/office/drawing/2014/main" id="{5E9E597D-9299-4FD9-81BA-49D13DA2411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32" name="Groep 131">
                <a:extLst>
                  <a:ext uri="{FF2B5EF4-FFF2-40B4-BE49-F238E27FC236}">
                    <a16:creationId xmlns:a16="http://schemas.microsoft.com/office/drawing/2014/main" id="{63831866-C772-468D-9BAA-5C697F12DB66}"/>
                  </a:ext>
                </a:extLst>
              </p:cNvPr>
              <p:cNvGrpSpPr/>
              <p:nvPr userDrawn="1"/>
            </p:nvGrpSpPr>
            <p:grpSpPr>
              <a:xfrm>
                <a:off x="-2425037" y="781500"/>
                <a:ext cx="357690" cy="330595"/>
                <a:chOff x="-2721817" y="782525"/>
                <a:chExt cx="432805" cy="400021"/>
              </a:xfrm>
            </p:grpSpPr>
            <p:sp>
              <p:nvSpPr>
                <p:cNvPr id="135" name="Rechthoek 134">
                  <a:extLst>
                    <a:ext uri="{FF2B5EF4-FFF2-40B4-BE49-F238E27FC236}">
                      <a16:creationId xmlns:a16="http://schemas.microsoft.com/office/drawing/2014/main" id="{2182F3B4-54BF-4939-A276-031EE192191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36" name="Groep 135">
                  <a:extLst>
                    <a:ext uri="{FF2B5EF4-FFF2-40B4-BE49-F238E27FC236}">
                      <a16:creationId xmlns:a16="http://schemas.microsoft.com/office/drawing/2014/main" id="{AED0CF07-C6D7-4D22-A5C1-D41B26BC828A}"/>
                    </a:ext>
                  </a:extLst>
                </p:cNvPr>
                <p:cNvGrpSpPr/>
                <p:nvPr userDrawn="1"/>
              </p:nvGrpSpPr>
              <p:grpSpPr>
                <a:xfrm>
                  <a:off x="-2652453" y="866772"/>
                  <a:ext cx="294076" cy="231526"/>
                  <a:chOff x="-3310843" y="700986"/>
                  <a:chExt cx="182598" cy="143759"/>
                </a:xfrm>
              </p:grpSpPr>
              <p:grpSp>
                <p:nvGrpSpPr>
                  <p:cNvPr id="137" name="Groep 136">
                    <a:extLst>
                      <a:ext uri="{FF2B5EF4-FFF2-40B4-BE49-F238E27FC236}">
                        <a16:creationId xmlns:a16="http://schemas.microsoft.com/office/drawing/2014/main" id="{01F380B1-455A-4D78-9B35-1DCECAB46EC5}"/>
                      </a:ext>
                    </a:extLst>
                  </p:cNvPr>
                  <p:cNvGrpSpPr/>
                  <p:nvPr userDrawn="1"/>
                </p:nvGrpSpPr>
                <p:grpSpPr>
                  <a:xfrm>
                    <a:off x="-3310843" y="700986"/>
                    <a:ext cx="182598" cy="143759"/>
                    <a:chOff x="-3310843" y="700986"/>
                    <a:chExt cx="182598" cy="143759"/>
                  </a:xfrm>
                </p:grpSpPr>
                <p:cxnSp>
                  <p:nvCxnSpPr>
                    <p:cNvPr id="141" name="Rechte verbindingslijn 140">
                      <a:extLst>
                        <a:ext uri="{FF2B5EF4-FFF2-40B4-BE49-F238E27FC236}">
                          <a16:creationId xmlns:a16="http://schemas.microsoft.com/office/drawing/2014/main" id="{8784316C-F683-4D17-AE51-D7AA76622E5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4775C9E4-8CB0-4903-AEF9-66F35C04B9A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E39F1F8D-D751-4433-90C4-EE2CA69CA29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D656D59D-482B-41C8-8C72-A225D173993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A02CB4B9-8B10-4D86-8BE8-66447E3FB30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2FE700AD-4197-4ECA-9DCA-B7EC536B5404}"/>
                      </a:ext>
                    </a:extLst>
                  </p:cNvPr>
                  <p:cNvGrpSpPr/>
                  <p:nvPr userDrawn="1"/>
                </p:nvGrpSpPr>
                <p:grpSpPr>
                  <a:xfrm flipH="1">
                    <a:off x="-3310774" y="735854"/>
                    <a:ext cx="88801" cy="72568"/>
                    <a:chOff x="-2091059" y="1395403"/>
                    <a:chExt cx="157316" cy="128558"/>
                  </a:xfrm>
                </p:grpSpPr>
                <p:sp>
                  <p:nvSpPr>
                    <p:cNvPr id="139" name="Rechthoek 138">
                      <a:extLst>
                        <a:ext uri="{FF2B5EF4-FFF2-40B4-BE49-F238E27FC236}">
                          <a16:creationId xmlns:a16="http://schemas.microsoft.com/office/drawing/2014/main" id="{11E46C75-AAF2-4434-BBBF-B4073D8E872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F27FD725-D18F-41B2-9B3E-F6A7D71AAE0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33" name="Rechthoek 132">
                <a:extLst>
                  <a:ext uri="{FF2B5EF4-FFF2-40B4-BE49-F238E27FC236}">
                    <a16:creationId xmlns:a16="http://schemas.microsoft.com/office/drawing/2014/main" id="{1EF0B0B0-09B6-4EA3-BC28-1131C6F1198F}"/>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34" name="Rechthoek 133">
                <a:extLst>
                  <a:ext uri="{FF2B5EF4-FFF2-40B4-BE49-F238E27FC236}">
                    <a16:creationId xmlns:a16="http://schemas.microsoft.com/office/drawing/2014/main" id="{6ED67520-AB89-4932-BFCB-29DE3899FA9B}"/>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12" name="Rechte verbindingslijn 111">
              <a:extLst>
                <a:ext uri="{FF2B5EF4-FFF2-40B4-BE49-F238E27FC236}">
                  <a16:creationId xmlns:a16="http://schemas.microsoft.com/office/drawing/2014/main" id="{F6FFE9F6-A735-4C28-9E56-61FDCCDDFB8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13" name="Rechthoek 112">
              <a:extLst>
                <a:ext uri="{FF2B5EF4-FFF2-40B4-BE49-F238E27FC236}">
                  <a16:creationId xmlns:a16="http://schemas.microsoft.com/office/drawing/2014/main" id="{E141CD20-E3B2-4F19-992C-07D736DC0B5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14" name="Ovaal 113">
              <a:extLst>
                <a:ext uri="{FF2B5EF4-FFF2-40B4-BE49-F238E27FC236}">
                  <a16:creationId xmlns:a16="http://schemas.microsoft.com/office/drawing/2014/main" id="{F603A0C4-C94C-497A-9FF0-D28D241D6B9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5" name="Rechthoek 114">
              <a:extLst>
                <a:ext uri="{FF2B5EF4-FFF2-40B4-BE49-F238E27FC236}">
                  <a16:creationId xmlns:a16="http://schemas.microsoft.com/office/drawing/2014/main" id="{CFE19709-A6DA-4C46-8150-44FF3C929A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16" name="Ovaal 115">
              <a:extLst>
                <a:ext uri="{FF2B5EF4-FFF2-40B4-BE49-F238E27FC236}">
                  <a16:creationId xmlns:a16="http://schemas.microsoft.com/office/drawing/2014/main" id="{7BBD7DD5-FBD1-4DD5-BED1-7E19DA74206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8" name="Ovaal 117">
              <a:extLst>
                <a:ext uri="{FF2B5EF4-FFF2-40B4-BE49-F238E27FC236}">
                  <a16:creationId xmlns:a16="http://schemas.microsoft.com/office/drawing/2014/main" id="{BDACCCE0-CD21-45E1-8EC8-390ED940CE2B}"/>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19" name="Rechthoek 118">
              <a:extLst>
                <a:ext uri="{FF2B5EF4-FFF2-40B4-BE49-F238E27FC236}">
                  <a16:creationId xmlns:a16="http://schemas.microsoft.com/office/drawing/2014/main" id="{C1817BB5-4EF6-488A-9E9B-67BB84996AA7}"/>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20" name="Ovaal 119">
              <a:extLst>
                <a:ext uri="{FF2B5EF4-FFF2-40B4-BE49-F238E27FC236}">
                  <a16:creationId xmlns:a16="http://schemas.microsoft.com/office/drawing/2014/main" id="{7037CF93-5B5D-4963-9DBE-03343CEF99BE}"/>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21" name="Rechthoek 120">
              <a:extLst>
                <a:ext uri="{FF2B5EF4-FFF2-40B4-BE49-F238E27FC236}">
                  <a16:creationId xmlns:a16="http://schemas.microsoft.com/office/drawing/2014/main" id="{E8253B59-4D92-4E3E-A9E4-7939BF2E4A94}"/>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22" name="Rechthoek 121">
              <a:extLst>
                <a:ext uri="{FF2B5EF4-FFF2-40B4-BE49-F238E27FC236}">
                  <a16:creationId xmlns:a16="http://schemas.microsoft.com/office/drawing/2014/main" id="{1CB535E5-DE7E-4C99-BD47-A8C8D8D14F0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E6FCDD43-45E6-4B29-8B5C-6D8E9EE361C2}"/>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9" name="Rechthoek 178">
              <a:extLst>
                <a:ext uri="{FF2B5EF4-FFF2-40B4-BE49-F238E27FC236}">
                  <a16:creationId xmlns:a16="http://schemas.microsoft.com/office/drawing/2014/main" id="{0FA42545-13CB-47DF-9D1A-47DFB139BCE3}"/>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80" name="Tekstvak 179">
            <a:extLst>
              <a:ext uri="{FF2B5EF4-FFF2-40B4-BE49-F238E27FC236}">
                <a16:creationId xmlns:a16="http://schemas.microsoft.com/office/drawing/2014/main" id="{970B7338-425D-49AB-A0A5-306434DADBE1}"/>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tekst</a:t>
            </a:r>
          </a:p>
        </p:txBody>
      </p:sp>
      <p:sp>
        <p:nvSpPr>
          <p:cNvPr id="181" name="Tijdelijke aanduiding voor titel 1">
            <a:extLst>
              <a:ext uri="{FF2B5EF4-FFF2-40B4-BE49-F238E27FC236}">
                <a16:creationId xmlns:a16="http://schemas.microsoft.com/office/drawing/2014/main" id="{290966A3-5BD3-4AA5-B540-E293C731349D}"/>
              </a:ext>
            </a:extLst>
          </p:cNvPr>
          <p:cNvSpPr>
            <a:spLocks noGrp="1"/>
          </p:cNvSpPr>
          <p:nvPr>
            <p:ph type="title" hasCustomPrompt="1"/>
          </p:nvPr>
        </p:nvSpPr>
        <p:spPr>
          <a:xfrm>
            <a:off x="696118" y="1024409"/>
            <a:ext cx="10772453"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185" name="Tijdelijke aanduiding voor verticale tekst 2">
            <a:extLst>
              <a:ext uri="{FF2B5EF4-FFF2-40B4-BE49-F238E27FC236}">
                <a16:creationId xmlns:a16="http://schemas.microsoft.com/office/drawing/2014/main" id="{BE10AE6E-A058-47F1-BACA-D0457B7876DB}"/>
              </a:ext>
            </a:extLst>
          </p:cNvPr>
          <p:cNvSpPr>
            <a:spLocks noGrp="1"/>
          </p:cNvSpPr>
          <p:nvPr>
            <p:ph type="body" orient="vert" idx="16" hasCustomPrompt="1"/>
          </p:nvPr>
        </p:nvSpPr>
        <p:spPr>
          <a:xfrm>
            <a:off x="693737" y="1700548"/>
            <a:ext cx="10772454" cy="424305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Numerieke </a:t>
            </a:r>
            <a:r>
              <a:rPr lang="nl-NL" noProof="0" dirty="0" err="1"/>
              <a:t>bullet</a:t>
            </a:r>
            <a:endParaRPr lang="nl-NL" noProof="0" dirty="0"/>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Titel</a:t>
            </a:r>
          </a:p>
        </p:txBody>
      </p:sp>
      <p:pic>
        <p:nvPicPr>
          <p:cNvPr id="104" name="Picture 5">
            <a:extLst>
              <a:ext uri="{FF2B5EF4-FFF2-40B4-BE49-F238E27FC236}">
                <a16:creationId xmlns:a16="http://schemas.microsoft.com/office/drawing/2014/main" id="{A64566E7-3A2E-4092-8AAC-E01415C456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9426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5" grpId="0">
        <p:tmplLst>
          <p:tmpl>
            <p:tnLst>
              <p:par>
                <p:cTn presetID="10" presetClass="entr" presetSubtype="0" fill="hold" nodeType="withEffect">
                  <p:stCondLst>
                    <p:cond delay="0"/>
                  </p:stCondLst>
                  <p:childTnLst>
                    <p:set>
                      <p:cBhvr>
                        <p:cTn dur="1" fill="hold">
                          <p:stCondLst>
                            <p:cond delay="0"/>
                          </p:stCondLst>
                        </p:cTn>
                        <p:tgtEl>
                          <p:spTgt spid="185"/>
                        </p:tgtEl>
                        <p:attrNameLst>
                          <p:attrName>style.visibility</p:attrName>
                        </p:attrNameLst>
                      </p:cBhvr>
                      <p:to>
                        <p:strVal val="visible"/>
                      </p:to>
                    </p:set>
                    <p:animEffect transition="in" filter="fade">
                      <p:cBhvr>
                        <p:cTn dur="1000"/>
                        <p:tgtEl>
                          <p:spTgt spid="18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 tekst – 50%">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4" name="Tijdelijke aanduiding voor afbeelding 8">
            <a:extLst>
              <a:ext uri="{FF2B5EF4-FFF2-40B4-BE49-F238E27FC236}">
                <a16:creationId xmlns:a16="http://schemas.microsoft.com/office/drawing/2014/main" id="{0608BA7F-7747-4D70-993D-76634BEAEA6E}"/>
              </a:ext>
            </a:extLst>
          </p:cNvPr>
          <p:cNvSpPr>
            <a:spLocks noGrp="1"/>
          </p:cNvSpPr>
          <p:nvPr>
            <p:ph type="pic" sz="quarter" idx="14" hasCustomPrompt="1"/>
          </p:nvPr>
        </p:nvSpPr>
        <p:spPr>
          <a:xfrm>
            <a:off x="6106750" y="1434"/>
            <a:ext cx="608525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5954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 tekst – 50% foto x2">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foto x2</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3" name="Tijdelijke aanduiding voor afbeelding 8">
            <a:extLst>
              <a:ext uri="{FF2B5EF4-FFF2-40B4-BE49-F238E27FC236}">
                <a16:creationId xmlns:a16="http://schemas.microsoft.com/office/drawing/2014/main" id="{0F20FED5-46E0-4431-BF33-91B771504E5D}"/>
              </a:ext>
            </a:extLst>
          </p:cNvPr>
          <p:cNvSpPr>
            <a:spLocks noGrp="1"/>
          </p:cNvSpPr>
          <p:nvPr>
            <p:ph type="pic" sz="quarter" idx="14" hasCustomPrompt="1"/>
          </p:nvPr>
        </p:nvSpPr>
        <p:spPr>
          <a:xfrm>
            <a:off x="6106750" y="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295" name="Tijdelijke aanduiding voor afbeelding 8">
            <a:extLst>
              <a:ext uri="{FF2B5EF4-FFF2-40B4-BE49-F238E27FC236}">
                <a16:creationId xmlns:a16="http://schemas.microsoft.com/office/drawing/2014/main" id="{F37F59D6-89B3-4CA1-B0E2-72152564EEBE}"/>
              </a:ext>
            </a:extLst>
          </p:cNvPr>
          <p:cNvSpPr>
            <a:spLocks noGrp="1"/>
          </p:cNvSpPr>
          <p:nvPr>
            <p:ph type="pic" sz="quarter" idx="19" hasCustomPrompt="1"/>
          </p:nvPr>
        </p:nvSpPr>
        <p:spPr>
          <a:xfrm>
            <a:off x="6106750" y="342720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2363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118" y="1024409"/>
            <a:ext cx="10772453" cy="490400"/>
          </a:xfrm>
          <a:prstGeom prst="rect">
            <a:avLst/>
          </a:prstGeom>
        </p:spPr>
        <p:txBody>
          <a:bodyPr vert="horz" lIns="0" tIns="0" rIns="0" bIns="0" rtlCol="0" anchor="ctr" anchorCtr="0">
            <a:noAutofit/>
          </a:bodyPr>
          <a:lstStyle/>
          <a:p>
            <a:r>
              <a:rPr lang="nl-NL" dirty="0"/>
              <a:t>Plaats hier je titel</a:t>
            </a:r>
          </a:p>
        </p:txBody>
      </p:sp>
      <p:sp>
        <p:nvSpPr>
          <p:cNvPr id="3" name="Tijdelijke aanduiding voor tekst 2"/>
          <p:cNvSpPr>
            <a:spLocks noGrp="1"/>
          </p:cNvSpPr>
          <p:nvPr>
            <p:ph type="body" idx="1"/>
          </p:nvPr>
        </p:nvSpPr>
        <p:spPr>
          <a:xfrm>
            <a:off x="696118" y="1700548"/>
            <a:ext cx="10754841" cy="4243054"/>
          </a:xfrm>
          <a:prstGeom prst="rect">
            <a:avLst/>
          </a:prstGeom>
        </p:spPr>
        <p:txBody>
          <a:bodyPr vert="horz" lIns="0" tIns="0" rIns="0" bIns="0" rtlCol="0">
            <a:noAutofit/>
          </a:bodyPr>
          <a:lstStyle/>
          <a:p>
            <a:pPr lvl="0"/>
            <a:r>
              <a:rPr lang="nl-NL" dirty="0"/>
              <a:t>Klik hier om een bullet te plaatsen.</a:t>
            </a:r>
          </a:p>
          <a:p>
            <a:pPr lvl="1"/>
            <a:r>
              <a:rPr lang="nl-NL" dirty="0"/>
              <a:t>Sub-bullet</a:t>
            </a:r>
          </a:p>
          <a:p>
            <a:pPr lvl="2"/>
            <a:r>
              <a:rPr lang="nl-NL" dirty="0"/>
              <a:t>Leestekst</a:t>
            </a:r>
          </a:p>
          <a:p>
            <a:pPr lvl="3"/>
            <a:r>
              <a:rPr lang="nl-NL" dirty="0"/>
              <a:t>Subtitel</a:t>
            </a:r>
          </a:p>
          <a:p>
            <a:pPr lvl="4"/>
            <a:r>
              <a:rPr lang="nl-NL" dirty="0"/>
              <a:t>Numerieke bullet</a:t>
            </a:r>
          </a:p>
          <a:p>
            <a:pPr lvl="5"/>
            <a:r>
              <a:rPr lang="nl-NL" dirty="0"/>
              <a:t>Sub-numerieke bullet</a:t>
            </a:r>
          </a:p>
          <a:p>
            <a:pPr lvl="6"/>
            <a:r>
              <a:rPr lang="nl-NL" dirty="0"/>
              <a:t>Sub-alfabetische bullet</a:t>
            </a:r>
          </a:p>
          <a:p>
            <a:pPr lvl="7"/>
            <a:r>
              <a:rPr lang="nl-NL" dirty="0"/>
              <a:t>Leestekst</a:t>
            </a:r>
          </a:p>
          <a:p>
            <a:pPr lvl="8"/>
            <a:r>
              <a:rPr lang="nl-NL" dirty="0"/>
              <a:t>Titel</a:t>
            </a:r>
          </a:p>
        </p:txBody>
      </p:sp>
      <p:sp>
        <p:nvSpPr>
          <p:cNvPr id="5" name="Tijdelijke aanduiding voor voettekst 4" hidden="1"/>
          <p:cNvSpPr>
            <a:spLocks noGrp="1"/>
          </p:cNvSpPr>
          <p:nvPr>
            <p:ph type="ftr" sz="quarter" idx="3"/>
          </p:nvPr>
        </p:nvSpPr>
        <p:spPr>
          <a:xfrm>
            <a:off x="1351406" y="6138863"/>
            <a:ext cx="6273800" cy="365125"/>
          </a:xfrm>
          <a:prstGeom prst="rect">
            <a:avLst/>
          </a:prstGeom>
        </p:spPr>
        <p:txBody>
          <a:bodyPr vert="horz" lIns="91440" tIns="45720" rIns="91440" bIns="45720" rtlCol="0" anchor="ctr">
            <a:noAutofit/>
          </a:bodyPr>
          <a:lstStyle>
            <a:lvl1pPr algn="l">
              <a:defRPr sz="1200">
                <a:solidFill>
                  <a:schemeClr val="bg1">
                    <a:lumMod val="50000"/>
                  </a:schemeClr>
                </a:solidFill>
              </a:defRPr>
            </a:lvl1pPr>
          </a:lstStyle>
          <a:p>
            <a:r>
              <a:rPr lang="nl-NL"/>
              <a:t>(VERGEET NIET DE VOETTEKST AAN TE PASSEN!)</a:t>
            </a:r>
            <a:endParaRPr lang="nl-NL" dirty="0"/>
          </a:p>
        </p:txBody>
      </p:sp>
      <p:sp>
        <p:nvSpPr>
          <p:cNvPr id="6" name="Tijdelijke aanduiding voor dianummer 5"/>
          <p:cNvSpPr>
            <a:spLocks noGrp="1"/>
          </p:cNvSpPr>
          <p:nvPr>
            <p:ph type="sldNum" sz="quarter" idx="4"/>
          </p:nvPr>
        </p:nvSpPr>
        <p:spPr>
          <a:xfrm>
            <a:off x="696118" y="6138863"/>
            <a:ext cx="652906" cy="365125"/>
          </a:xfrm>
          <a:prstGeom prst="rect">
            <a:avLst/>
          </a:prstGeom>
        </p:spPr>
        <p:txBody>
          <a:bodyPr vert="horz" lIns="0" tIns="0" rIns="0" bIns="0" rtlCol="0" anchor="ctr">
            <a:noAutofit/>
          </a:bodyPr>
          <a:lstStyle>
            <a:lvl1pPr algn="l">
              <a:defRPr sz="1200" b="0">
                <a:solidFill>
                  <a:schemeClr val="bg1">
                    <a:lumMod val="50000"/>
                  </a:schemeClr>
                </a:solidFill>
                <a:latin typeface="+mn-lt"/>
              </a:defRPr>
            </a:lvl1pPr>
          </a:lstStyle>
          <a:p>
            <a:fld id="{B502C9A5-716F-45E6-800B-D4D02CE26F90}" type="slidenum">
              <a:rPr lang="nl-NL" smtClean="0"/>
              <a:pPr/>
              <a:t>‹nr.›</a:t>
            </a:fld>
            <a:endParaRPr lang="nl-NL" dirty="0"/>
          </a:p>
        </p:txBody>
      </p:sp>
      <p:sp>
        <p:nvSpPr>
          <p:cNvPr id="13" name="Tekstvak 12"/>
          <p:cNvSpPr txBox="1"/>
          <p:nvPr userDrawn="1"/>
        </p:nvSpPr>
        <p:spPr>
          <a:xfrm>
            <a:off x="0" y="-999873"/>
            <a:ext cx="12192000" cy="461665"/>
          </a:xfrm>
          <a:prstGeom prst="rect">
            <a:avLst/>
          </a:prstGeom>
          <a:noFill/>
        </p:spPr>
        <p:txBody>
          <a:bodyPr wrap="square" rtlCol="0">
            <a:spAutoFit/>
          </a:bodyPr>
          <a:lstStyle/>
          <a:p>
            <a:pPr algn="ctr"/>
            <a:r>
              <a:rPr lang="nl-NL" sz="2400" b="1" dirty="0">
                <a:solidFill>
                  <a:schemeClr val="accent1"/>
                </a:solidFill>
                <a:latin typeface="+mj-lt"/>
                <a:cs typeface="Calibri" panose="020F0502020204030204" pitchFamily="34" charset="0"/>
              </a:rPr>
              <a:t>Techniek Nederland</a:t>
            </a:r>
          </a:p>
        </p:txBody>
      </p:sp>
      <p:grpSp>
        <p:nvGrpSpPr>
          <p:cNvPr id="8" name="GRID" hidden="1">
            <a:extLst>
              <a:ext uri="{FF2B5EF4-FFF2-40B4-BE49-F238E27FC236}">
                <a16:creationId xmlns:a16="http://schemas.microsoft.com/office/drawing/2014/main" id="{5411A5D9-E028-4D06-9C98-7FF92BC3E1C9}"/>
              </a:ext>
            </a:extLst>
          </p:cNvPr>
          <p:cNvGrpSpPr/>
          <p:nvPr userDrawn="1"/>
        </p:nvGrpSpPr>
        <p:grpSpPr>
          <a:xfrm>
            <a:off x="0" y="-1"/>
            <a:ext cx="12191999" cy="6858001"/>
            <a:chOff x="0" y="-1"/>
            <a:chExt cx="12169774" cy="6858001"/>
          </a:xfrm>
        </p:grpSpPr>
        <p:sp>
          <p:nvSpPr>
            <p:cNvPr id="9" name="Rechthoek 8">
              <a:extLst>
                <a:ext uri="{FF2B5EF4-FFF2-40B4-BE49-F238E27FC236}">
                  <a16:creationId xmlns:a16="http://schemas.microsoft.com/office/drawing/2014/main" id="{3C0D51EA-2C0B-423F-808A-D7E320607645}"/>
                </a:ext>
              </a:extLst>
            </p:cNvPr>
            <p:cNvSpPr/>
            <p:nvPr userDrawn="1"/>
          </p:nvSpPr>
          <p:spPr>
            <a:xfrm>
              <a:off x="0" y="5948363"/>
              <a:ext cx="12169774" cy="90963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0" name="Rechthoek 9">
              <a:extLst>
                <a:ext uri="{FF2B5EF4-FFF2-40B4-BE49-F238E27FC236}">
                  <a16:creationId xmlns:a16="http://schemas.microsoft.com/office/drawing/2014/main" id="{E19B9C6E-D591-4B5A-88EC-0D456E9EEA77}"/>
                </a:ext>
              </a:extLst>
            </p:cNvPr>
            <p:cNvSpPr/>
            <p:nvPr userDrawn="1"/>
          </p:nvSpPr>
          <p:spPr>
            <a:xfrm>
              <a:off x="0" y="0"/>
              <a:ext cx="12169774" cy="72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Rechthoek 10">
              <a:extLst>
                <a:ext uri="{FF2B5EF4-FFF2-40B4-BE49-F238E27FC236}">
                  <a16:creationId xmlns:a16="http://schemas.microsoft.com/office/drawing/2014/main" id="{C5969C4B-FE96-4B5E-AC7E-F03D13C17B67}"/>
                </a:ext>
              </a:extLst>
            </p:cNvPr>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2" name="Rechthoek 11">
              <a:extLst>
                <a:ext uri="{FF2B5EF4-FFF2-40B4-BE49-F238E27FC236}">
                  <a16:creationId xmlns:a16="http://schemas.microsoft.com/office/drawing/2014/main" id="{AAE7E668-C2A5-4854-9DA1-0B4C4EAB09BF}"/>
                </a:ext>
              </a:extLst>
            </p:cNvPr>
            <p:cNvSpPr/>
            <p:nvPr userDrawn="1"/>
          </p:nvSpPr>
          <p:spPr>
            <a:xfrm rot="5400000">
              <a:off x="8379719" y="3071367"/>
              <a:ext cx="6858000" cy="71526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Rechthoek 13">
              <a:extLst>
                <a:ext uri="{FF2B5EF4-FFF2-40B4-BE49-F238E27FC236}">
                  <a16:creationId xmlns:a16="http://schemas.microsoft.com/office/drawing/2014/main" id="{3DB02457-A563-4894-84F5-CDE73B5FDF1D}"/>
                </a:ext>
              </a:extLst>
            </p:cNvPr>
            <p:cNvSpPr/>
            <p:nvPr userDrawn="1"/>
          </p:nvSpPr>
          <p:spPr>
            <a:xfrm>
              <a:off x="0" y="1271256"/>
              <a:ext cx="12169774" cy="35999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1" name="Rechthoek 20">
              <a:extLst>
                <a:ext uri="{FF2B5EF4-FFF2-40B4-BE49-F238E27FC236}">
                  <a16:creationId xmlns:a16="http://schemas.microsoft.com/office/drawing/2014/main" id="{0416A86C-B4E4-4485-B537-1B182F5DDE21}"/>
                </a:ext>
              </a:extLst>
            </p:cNvPr>
            <p:cNvSpPr/>
            <p:nvPr userDrawn="1"/>
          </p:nvSpPr>
          <p:spPr>
            <a:xfrm>
              <a:off x="0" y="2127886"/>
              <a:ext cx="12169774" cy="18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2" name="Rechthoek 21">
              <a:extLst>
                <a:ext uri="{FF2B5EF4-FFF2-40B4-BE49-F238E27FC236}">
                  <a16:creationId xmlns:a16="http://schemas.microsoft.com/office/drawing/2014/main" id="{A7B6467D-2119-4224-933F-21980A6EA394}"/>
                </a:ext>
              </a:extLst>
            </p:cNvPr>
            <p:cNvSpPr/>
            <p:nvPr userDrawn="1"/>
          </p:nvSpPr>
          <p:spPr>
            <a:xfrm rot="5400000">
              <a:off x="775569" y="469279"/>
              <a:ext cx="1631256"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sp>
        <p:nvSpPr>
          <p:cNvPr id="16" name="Vrije vorm: vorm 15" hidden="1">
            <a:extLst>
              <a:ext uri="{FF2B5EF4-FFF2-40B4-BE49-F238E27FC236}">
                <a16:creationId xmlns:a16="http://schemas.microsoft.com/office/drawing/2014/main" id="{ACA9926C-1FF8-4031-9A47-AA0D4BD34A05}"/>
              </a:ext>
            </a:extLst>
          </p:cNvPr>
          <p:cNvSpPr txBox="1">
            <a:spLocks/>
          </p:cNvSpPr>
          <p:nvPr userDrawn="1"/>
        </p:nvSpPr>
        <p:spPr>
          <a:xfrm>
            <a:off x="694620" y="716978"/>
            <a:ext cx="551843" cy="553507"/>
          </a:xfrm>
          <a:custGeom>
            <a:avLst/>
            <a:gdLst>
              <a:gd name="connsiteX0" fmla="*/ 0 w 1467786"/>
              <a:gd name="connsiteY0" fmla="*/ 814289 h 1472211"/>
              <a:gd name="connsiteX1" fmla="*/ 266313 w 1467786"/>
              <a:gd name="connsiteY1" fmla="*/ 814289 h 1472211"/>
              <a:gd name="connsiteX2" fmla="*/ 404194 w 1467786"/>
              <a:gd name="connsiteY2" fmla="*/ 952332 h 1472211"/>
              <a:gd name="connsiteX3" fmla="*/ 404194 w 1467786"/>
              <a:gd name="connsiteY3" fmla="*/ 1398453 h 1472211"/>
              <a:gd name="connsiteX4" fmla="*/ 309419 w 1467786"/>
              <a:gd name="connsiteY4" fmla="*/ 1341281 h 1472211"/>
              <a:gd name="connsiteX5" fmla="*/ 309419 w 1467786"/>
              <a:gd name="connsiteY5" fmla="*/ 1161174 h 1472211"/>
              <a:gd name="connsiteX6" fmla="*/ 129909 w 1467786"/>
              <a:gd name="connsiteY6" fmla="*/ 1161174 h 1472211"/>
              <a:gd name="connsiteX7" fmla="*/ 73221 w 1467786"/>
              <a:gd name="connsiteY7" fmla="*/ 1066084 h 1472211"/>
              <a:gd name="connsiteX8" fmla="*/ 309419 w 1467786"/>
              <a:gd name="connsiteY8" fmla="*/ 1066084 h 1472211"/>
              <a:gd name="connsiteX9" fmla="*/ 309419 w 1467786"/>
              <a:gd name="connsiteY9" fmla="*/ 952332 h 1472211"/>
              <a:gd name="connsiteX10" fmla="*/ 266313 w 1467786"/>
              <a:gd name="connsiteY10" fmla="*/ 909379 h 1472211"/>
              <a:gd name="connsiteX11" fmla="*/ 16239 w 1467786"/>
              <a:gd name="connsiteY11" fmla="*/ 909379 h 1472211"/>
              <a:gd name="connsiteX12" fmla="*/ 0 w 1467786"/>
              <a:gd name="connsiteY12" fmla="*/ 814289 h 1472211"/>
              <a:gd name="connsiteX13" fmla="*/ 655895 w 1467786"/>
              <a:gd name="connsiteY13" fmla="*/ 492 h 1472211"/>
              <a:gd name="connsiteX14" fmla="*/ 655895 w 1467786"/>
              <a:gd name="connsiteY14" fmla="*/ 814130 h 1472211"/>
              <a:gd name="connsiteX15" fmla="*/ 1467786 w 1467786"/>
              <a:gd name="connsiteY15" fmla="*/ 814130 h 1472211"/>
              <a:gd name="connsiteX16" fmla="*/ 1451241 w 1467786"/>
              <a:gd name="connsiteY16" fmla="*/ 909242 h 1472211"/>
              <a:gd name="connsiteX17" fmla="*/ 1128907 w 1467786"/>
              <a:gd name="connsiteY17" fmla="*/ 909242 h 1472211"/>
              <a:gd name="connsiteX18" fmla="*/ 1354629 w 1467786"/>
              <a:gd name="connsiteY18" fmla="*/ 1135911 h 1472211"/>
              <a:gd name="connsiteX19" fmla="*/ 1297608 w 1467786"/>
              <a:gd name="connsiteY19" fmla="*/ 1213246 h 1472211"/>
              <a:gd name="connsiteX20" fmla="*/ 994774 w 1467786"/>
              <a:gd name="connsiteY20" fmla="*/ 909242 h 1472211"/>
              <a:gd name="connsiteX21" fmla="*/ 906435 w 1467786"/>
              <a:gd name="connsiteY21" fmla="*/ 909242 h 1472211"/>
              <a:gd name="connsiteX22" fmla="*/ 906435 w 1467786"/>
              <a:gd name="connsiteY22" fmla="*/ 1037836 h 1472211"/>
              <a:gd name="connsiteX23" fmla="*/ 1187406 w 1467786"/>
              <a:gd name="connsiteY23" fmla="*/ 1319617 h 1472211"/>
              <a:gd name="connsiteX24" fmla="*/ 1107635 w 1467786"/>
              <a:gd name="connsiteY24" fmla="*/ 1374136 h 1472211"/>
              <a:gd name="connsiteX25" fmla="*/ 908207 w 1467786"/>
              <a:gd name="connsiteY25" fmla="*/ 1173838 h 1472211"/>
              <a:gd name="connsiteX26" fmla="*/ 906435 w 1467786"/>
              <a:gd name="connsiteY26" fmla="*/ 1172356 h 1472211"/>
              <a:gd name="connsiteX27" fmla="*/ 906435 w 1467786"/>
              <a:gd name="connsiteY27" fmla="*/ 1455618 h 1472211"/>
              <a:gd name="connsiteX28" fmla="*/ 811596 w 1467786"/>
              <a:gd name="connsiteY28" fmla="*/ 1472211 h 1472211"/>
              <a:gd name="connsiteX29" fmla="*/ 811596 w 1467786"/>
              <a:gd name="connsiteY29" fmla="*/ 909242 h 1472211"/>
              <a:gd name="connsiteX30" fmla="*/ 655895 w 1467786"/>
              <a:gd name="connsiteY30" fmla="*/ 909242 h 1472211"/>
              <a:gd name="connsiteX31" fmla="*/ 655895 w 1467786"/>
              <a:gd name="connsiteY31" fmla="*/ 1471915 h 1472211"/>
              <a:gd name="connsiteX32" fmla="*/ 655304 w 1467786"/>
              <a:gd name="connsiteY32" fmla="*/ 1471915 h 1472211"/>
              <a:gd name="connsiteX33" fmla="*/ 560465 w 1467786"/>
              <a:gd name="connsiteY33" fmla="*/ 1455322 h 1472211"/>
              <a:gd name="connsiteX34" fmla="*/ 559579 w 1467786"/>
              <a:gd name="connsiteY34" fmla="*/ 1455322 h 1472211"/>
              <a:gd name="connsiteX35" fmla="*/ 559579 w 1467786"/>
              <a:gd name="connsiteY35" fmla="*/ 943909 h 1472211"/>
              <a:gd name="connsiteX36" fmla="*/ 274471 w 1467786"/>
              <a:gd name="connsiteY36" fmla="*/ 658869 h 1472211"/>
              <a:gd name="connsiteX37" fmla="*/ 0 w 1467786"/>
              <a:gd name="connsiteY37" fmla="*/ 658869 h 1472211"/>
              <a:gd name="connsiteX38" fmla="*/ 16250 w 1467786"/>
              <a:gd name="connsiteY38" fmla="*/ 563757 h 1472211"/>
              <a:gd name="connsiteX39" fmla="*/ 274471 w 1467786"/>
              <a:gd name="connsiteY39" fmla="*/ 563757 h 1472211"/>
              <a:gd name="connsiteX40" fmla="*/ 298403 w 1467786"/>
              <a:gd name="connsiteY40" fmla="*/ 564646 h 1472211"/>
              <a:gd name="connsiteX41" fmla="*/ 300766 w 1467786"/>
              <a:gd name="connsiteY41" fmla="*/ 564646 h 1472211"/>
              <a:gd name="connsiteX42" fmla="*/ 97793 w 1467786"/>
              <a:gd name="connsiteY42" fmla="*/ 361088 h 1472211"/>
              <a:gd name="connsiteX43" fmla="*/ 152156 w 1467786"/>
              <a:gd name="connsiteY43" fmla="*/ 281088 h 1472211"/>
              <a:gd name="connsiteX44" fmla="*/ 559579 w 1467786"/>
              <a:gd name="connsiteY44" fmla="*/ 689981 h 1472211"/>
              <a:gd name="connsiteX45" fmla="*/ 561056 w 1467786"/>
              <a:gd name="connsiteY45" fmla="*/ 691462 h 1472211"/>
              <a:gd name="connsiteX46" fmla="*/ 561056 w 1467786"/>
              <a:gd name="connsiteY46" fmla="*/ 472201 h 1472211"/>
              <a:gd name="connsiteX47" fmla="*/ 559874 w 1467786"/>
              <a:gd name="connsiteY47" fmla="*/ 473386 h 1472211"/>
              <a:gd name="connsiteX48" fmla="*/ 257926 w 1467786"/>
              <a:gd name="connsiteY48" fmla="*/ 170568 h 1472211"/>
              <a:gd name="connsiteX49" fmla="*/ 335334 w 1467786"/>
              <a:gd name="connsiteY49" fmla="*/ 113382 h 1472211"/>
              <a:gd name="connsiteX50" fmla="*/ 559579 w 1467786"/>
              <a:gd name="connsiteY50" fmla="*/ 338570 h 1472211"/>
              <a:gd name="connsiteX51" fmla="*/ 561056 w 1467786"/>
              <a:gd name="connsiteY51" fmla="*/ 340051 h 1472211"/>
              <a:gd name="connsiteX52" fmla="*/ 561056 w 1467786"/>
              <a:gd name="connsiteY52" fmla="*/ 16492 h 1472211"/>
              <a:gd name="connsiteX53" fmla="*/ 655895 w 1467786"/>
              <a:gd name="connsiteY53" fmla="*/ 492 h 1472211"/>
              <a:gd name="connsiteX54" fmla="*/ 810847 w 1467786"/>
              <a:gd name="connsiteY54" fmla="*/ 0 h 1472211"/>
              <a:gd name="connsiteX55" fmla="*/ 905666 w 1467786"/>
              <a:gd name="connsiteY55" fmla="*/ 16305 h 1472211"/>
              <a:gd name="connsiteX56" fmla="*/ 905666 w 1467786"/>
              <a:gd name="connsiteY56" fmla="*/ 311272 h 1472211"/>
              <a:gd name="connsiteX57" fmla="*/ 1062811 w 1467786"/>
              <a:gd name="connsiteY57" fmla="*/ 311272 h 1472211"/>
              <a:gd name="connsiteX58" fmla="*/ 1062811 w 1467786"/>
              <a:gd name="connsiteY58" fmla="*/ 73223 h 1472211"/>
              <a:gd name="connsiteX59" fmla="*/ 1157630 w 1467786"/>
              <a:gd name="connsiteY59" fmla="*/ 130141 h 1472211"/>
              <a:gd name="connsiteX60" fmla="*/ 1157630 w 1467786"/>
              <a:gd name="connsiteY60" fmla="*/ 311272 h 1472211"/>
              <a:gd name="connsiteX61" fmla="*/ 1337815 w 1467786"/>
              <a:gd name="connsiteY61" fmla="*/ 311272 h 1472211"/>
              <a:gd name="connsiteX62" fmla="*/ 1394529 w 1467786"/>
              <a:gd name="connsiteY62" fmla="*/ 406432 h 1472211"/>
              <a:gd name="connsiteX63" fmla="*/ 905666 w 1467786"/>
              <a:gd name="connsiteY63" fmla="*/ 406432 h 1472211"/>
              <a:gd name="connsiteX64" fmla="*/ 905666 w 1467786"/>
              <a:gd name="connsiteY64" fmla="*/ 563254 h 1472211"/>
              <a:gd name="connsiteX65" fmla="*/ 1451243 w 1467786"/>
              <a:gd name="connsiteY65" fmla="*/ 563254 h 1472211"/>
              <a:gd name="connsiteX66" fmla="*/ 1467785 w 1467786"/>
              <a:gd name="connsiteY66" fmla="*/ 658414 h 1472211"/>
              <a:gd name="connsiteX67" fmla="*/ 810847 w 1467786"/>
              <a:gd name="connsiteY67" fmla="*/ 658414 h 147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67786" h="1472211">
                <a:moveTo>
                  <a:pt x="0" y="814289"/>
                </a:moveTo>
                <a:lnTo>
                  <a:pt x="266313" y="814289"/>
                </a:lnTo>
                <a:cubicBezTo>
                  <a:pt x="342192" y="814289"/>
                  <a:pt x="404194" y="876201"/>
                  <a:pt x="404194" y="952332"/>
                </a:cubicBezTo>
                <a:lnTo>
                  <a:pt x="404194" y="1398453"/>
                </a:lnTo>
                <a:cubicBezTo>
                  <a:pt x="371421" y="1381864"/>
                  <a:pt x="339535" y="1362906"/>
                  <a:pt x="309419" y="1341281"/>
                </a:cubicBezTo>
                <a:lnTo>
                  <a:pt x="309419" y="1161174"/>
                </a:lnTo>
                <a:lnTo>
                  <a:pt x="129909" y="1161174"/>
                </a:lnTo>
                <a:cubicBezTo>
                  <a:pt x="108651" y="1130958"/>
                  <a:pt x="89460" y="1098965"/>
                  <a:pt x="73221" y="1066084"/>
                </a:cubicBezTo>
                <a:lnTo>
                  <a:pt x="309419" y="1066084"/>
                </a:lnTo>
                <a:lnTo>
                  <a:pt x="309419" y="952332"/>
                </a:lnTo>
                <a:cubicBezTo>
                  <a:pt x="309419" y="928634"/>
                  <a:pt x="289933" y="909379"/>
                  <a:pt x="266313" y="909379"/>
                </a:cubicBezTo>
                <a:lnTo>
                  <a:pt x="16239" y="909379"/>
                </a:lnTo>
                <a:cubicBezTo>
                  <a:pt x="8857" y="877682"/>
                  <a:pt x="3248" y="845689"/>
                  <a:pt x="0" y="814289"/>
                </a:cubicBezTo>
                <a:close/>
                <a:moveTo>
                  <a:pt x="655895" y="492"/>
                </a:moveTo>
                <a:lnTo>
                  <a:pt x="655895" y="814130"/>
                </a:lnTo>
                <a:lnTo>
                  <a:pt x="1467786" y="814130"/>
                </a:lnTo>
                <a:cubicBezTo>
                  <a:pt x="1464536" y="845538"/>
                  <a:pt x="1458923" y="877538"/>
                  <a:pt x="1451241" y="909242"/>
                </a:cubicBezTo>
                <a:lnTo>
                  <a:pt x="1128907" y="909242"/>
                </a:lnTo>
                <a:lnTo>
                  <a:pt x="1354629" y="1135911"/>
                </a:lnTo>
                <a:cubicBezTo>
                  <a:pt x="1337198" y="1162875"/>
                  <a:pt x="1318289" y="1188949"/>
                  <a:pt x="1297608" y="1213246"/>
                </a:cubicBezTo>
                <a:lnTo>
                  <a:pt x="994774" y="909242"/>
                </a:lnTo>
                <a:lnTo>
                  <a:pt x="906435" y="909242"/>
                </a:lnTo>
                <a:lnTo>
                  <a:pt x="906435" y="1037836"/>
                </a:lnTo>
                <a:lnTo>
                  <a:pt x="1187406" y="1319617"/>
                </a:lnTo>
                <a:cubicBezTo>
                  <a:pt x="1161997" y="1339469"/>
                  <a:pt x="1135111" y="1357840"/>
                  <a:pt x="1107635" y="1374136"/>
                </a:cubicBezTo>
                <a:lnTo>
                  <a:pt x="908207" y="1173838"/>
                </a:lnTo>
                <a:lnTo>
                  <a:pt x="906435" y="1172356"/>
                </a:lnTo>
                <a:lnTo>
                  <a:pt x="906435" y="1455618"/>
                </a:lnTo>
                <a:cubicBezTo>
                  <a:pt x="874822" y="1463322"/>
                  <a:pt x="842913" y="1468656"/>
                  <a:pt x="811596" y="1472211"/>
                </a:cubicBezTo>
                <a:lnTo>
                  <a:pt x="811596" y="909242"/>
                </a:lnTo>
                <a:lnTo>
                  <a:pt x="655895" y="909242"/>
                </a:lnTo>
                <a:lnTo>
                  <a:pt x="655895" y="1471915"/>
                </a:lnTo>
                <a:cubicBezTo>
                  <a:pt x="655895" y="1471915"/>
                  <a:pt x="655304" y="1471915"/>
                  <a:pt x="655304" y="1471915"/>
                </a:cubicBezTo>
                <a:cubicBezTo>
                  <a:pt x="623986" y="1468656"/>
                  <a:pt x="592078" y="1463026"/>
                  <a:pt x="560465" y="1455322"/>
                </a:cubicBezTo>
                <a:lnTo>
                  <a:pt x="559579" y="1455322"/>
                </a:lnTo>
                <a:lnTo>
                  <a:pt x="559579" y="943909"/>
                </a:lnTo>
                <a:cubicBezTo>
                  <a:pt x="559283" y="786871"/>
                  <a:pt x="431354" y="658869"/>
                  <a:pt x="274471" y="658869"/>
                </a:cubicBezTo>
                <a:lnTo>
                  <a:pt x="0" y="658869"/>
                </a:lnTo>
                <a:cubicBezTo>
                  <a:pt x="2954" y="627758"/>
                  <a:pt x="8568" y="595758"/>
                  <a:pt x="16250" y="563757"/>
                </a:cubicBezTo>
                <a:lnTo>
                  <a:pt x="274471" y="563757"/>
                </a:lnTo>
                <a:cubicBezTo>
                  <a:pt x="281562" y="563757"/>
                  <a:pt x="289539" y="564054"/>
                  <a:pt x="298403" y="564646"/>
                </a:cubicBezTo>
                <a:lnTo>
                  <a:pt x="300766" y="564646"/>
                </a:lnTo>
                <a:lnTo>
                  <a:pt x="97793" y="361088"/>
                </a:lnTo>
                <a:cubicBezTo>
                  <a:pt x="113748" y="333533"/>
                  <a:pt x="132065" y="306569"/>
                  <a:pt x="152156" y="281088"/>
                </a:cubicBezTo>
                <a:lnTo>
                  <a:pt x="559579" y="689981"/>
                </a:lnTo>
                <a:lnTo>
                  <a:pt x="561056" y="691462"/>
                </a:lnTo>
                <a:lnTo>
                  <a:pt x="561056" y="472201"/>
                </a:lnTo>
                <a:lnTo>
                  <a:pt x="559874" y="473386"/>
                </a:lnTo>
                <a:lnTo>
                  <a:pt x="257926" y="170568"/>
                </a:lnTo>
                <a:cubicBezTo>
                  <a:pt x="282153" y="150123"/>
                  <a:pt x="308152" y="130864"/>
                  <a:pt x="335334" y="113382"/>
                </a:cubicBezTo>
                <a:lnTo>
                  <a:pt x="559579" y="338570"/>
                </a:lnTo>
                <a:lnTo>
                  <a:pt x="561056" y="340051"/>
                </a:lnTo>
                <a:lnTo>
                  <a:pt x="561056" y="16492"/>
                </a:lnTo>
                <a:cubicBezTo>
                  <a:pt x="592964" y="8788"/>
                  <a:pt x="624873" y="3455"/>
                  <a:pt x="655895" y="492"/>
                </a:cubicBezTo>
                <a:close/>
                <a:moveTo>
                  <a:pt x="810847" y="0"/>
                </a:moveTo>
                <a:cubicBezTo>
                  <a:pt x="841863" y="2965"/>
                  <a:pt x="873764" y="8597"/>
                  <a:pt x="905666" y="16305"/>
                </a:cubicBezTo>
                <a:lnTo>
                  <a:pt x="905666" y="311272"/>
                </a:lnTo>
                <a:lnTo>
                  <a:pt x="1062811" y="311272"/>
                </a:lnTo>
                <a:lnTo>
                  <a:pt x="1062811" y="73223"/>
                </a:lnTo>
                <a:cubicBezTo>
                  <a:pt x="1095304" y="89528"/>
                  <a:pt x="1127205" y="108797"/>
                  <a:pt x="1157630" y="130141"/>
                </a:cubicBezTo>
                <a:lnTo>
                  <a:pt x="1157630" y="311272"/>
                </a:lnTo>
                <a:lnTo>
                  <a:pt x="1337815" y="311272"/>
                </a:lnTo>
                <a:cubicBezTo>
                  <a:pt x="1359083" y="341510"/>
                  <a:pt x="1378283" y="373526"/>
                  <a:pt x="1394529" y="406432"/>
                </a:cubicBezTo>
                <a:lnTo>
                  <a:pt x="905666" y="406432"/>
                </a:lnTo>
                <a:lnTo>
                  <a:pt x="905666" y="563254"/>
                </a:lnTo>
                <a:lnTo>
                  <a:pt x="1451243" y="563254"/>
                </a:lnTo>
                <a:cubicBezTo>
                  <a:pt x="1458923" y="595270"/>
                  <a:pt x="1464536" y="627287"/>
                  <a:pt x="1467785" y="658414"/>
                </a:cubicBezTo>
                <a:lnTo>
                  <a:pt x="810847" y="658414"/>
                </a:lnTo>
                <a:close/>
              </a:path>
            </a:pathLst>
          </a:custGeom>
          <a:solidFill>
            <a:schemeClr val="tx2"/>
          </a:solidFill>
        </p:spPr>
        <p:txBody>
          <a:bodyPr wrap="square">
            <a:noAutofit/>
          </a:bodyPr>
          <a:lstStyle>
            <a:lvl1pPr marL="0" indent="0" algn="l" defTabSz="719138" rtl="0" eaLnBrk="1" latinLnBrk="0" hangingPunct="1">
              <a:lnSpc>
                <a:spcPct val="100000"/>
              </a:lnSpc>
              <a:spcBef>
                <a:spcPts val="300"/>
              </a:spcBef>
              <a:spcAft>
                <a:spcPts val="600"/>
              </a:spcAft>
              <a:buClr>
                <a:schemeClr val="bg2"/>
              </a:buClr>
              <a:buSzPct val="100000"/>
              <a:buFont typeface="Segoe UI Light" panose="020B0502040204020203" pitchFamily="34" charset="0"/>
              <a:buNone/>
              <a:defRPr sz="1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accent2"/>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accent3"/>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bg2"/>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accent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a:lstStyle>
          <a:p>
            <a:r>
              <a:rPr lang="nl-NL"/>
              <a:t>     </a:t>
            </a:r>
            <a:endParaRPr lang="nl-NL" dirty="0"/>
          </a:p>
        </p:txBody>
      </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15" r:id="rId3"/>
    <p:sldLayoutId id="2147483716" r:id="rId4"/>
    <p:sldLayoutId id="2147483717" r:id="rId5"/>
    <p:sldLayoutId id="2147483655" r:id="rId6"/>
    <p:sldLayoutId id="2147483658" r:id="rId7"/>
    <p:sldLayoutId id="2147483718" r:id="rId8"/>
    <p:sldLayoutId id="2147483719" r:id="rId9"/>
    <p:sldLayoutId id="2147483660" r:id="rId10"/>
    <p:sldLayoutId id="2147483707" r:id="rId11"/>
    <p:sldLayoutId id="2147483708" r:id="rId12"/>
    <p:sldLayoutId id="2147483709" r:id="rId13"/>
    <p:sldLayoutId id="2147483710" r:id="rId14"/>
    <p:sldLayoutId id="2147483720" r:id="rId15"/>
    <p:sldLayoutId id="2147483722" r:id="rId16"/>
    <p:sldLayoutId id="2147483721" r:id="rId17"/>
    <p:sldLayoutId id="2147483723" r:id="rId18"/>
    <p:sldLayoutId id="2147483724" r:id="rId19"/>
    <p:sldLayoutId id="2147483673" r:id="rId20"/>
    <p:sldLayoutId id="2147483681" r:id="rId21"/>
    <p:sldLayoutId id="2147483699" r:id="rId22"/>
    <p:sldLayoutId id="2147483701" r:id="rId23"/>
    <p:sldLayoutId id="2147483703" r:id="rId24"/>
    <p:sldLayoutId id="2147483702" r:id="rId25"/>
    <p:sldLayoutId id="2147483725" r:id="rId26"/>
    <p:sldLayoutId id="2147483663" r:id="rId27"/>
    <p:sldLayoutId id="2147483664" r:id="rId28"/>
    <p:sldLayoutId id="2147483666" r:id="rId29"/>
    <p:sldLayoutId id="2147483667" r:id="rId30"/>
    <p:sldLayoutId id="2147483672" r:id="rId31"/>
    <p:sldLayoutId id="2147483675" r:id="rId32"/>
    <p:sldLayoutId id="2147483704" r:id="rId33"/>
    <p:sldLayoutId id="2147483705" r:id="rId34"/>
    <p:sldLayoutId id="2147483726" r:id="rId35"/>
    <p:sldLayoutId id="2147483727" r:id="rId36"/>
  </p:sldLayoutIdLst>
  <p:hf hdr="0"/>
  <p:txStyles>
    <p:title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p:titleStyle>
    <p:bodyStyle>
      <a:lvl1pPr marL="271463" indent="-271463" algn="l" defTabSz="719138" rtl="0" eaLnBrk="1" latinLnBrk="0" hangingPunct="1">
        <a:lnSpc>
          <a:spcPct val="100000"/>
        </a:lnSpc>
        <a:spcBef>
          <a:spcPts val="300"/>
        </a:spcBef>
        <a:spcAft>
          <a:spcPts val="600"/>
        </a:spcAft>
        <a:buClr>
          <a:schemeClr val="tx1"/>
        </a:buClr>
        <a:buSzPct val="100000"/>
        <a:buFont typeface="Segoe UI Light" panose="020B0502040204020203" pitchFamily="34" charset="0"/>
        <a:buChar char="•"/>
        <a:defRPr sz="16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tx1"/>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tx1"/>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tx1"/>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tx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776" userDrawn="1">
          <p15:clr>
            <a:srgbClr val="F26B43"/>
          </p15:clr>
        </p15:guide>
        <p15:guide id="3" orient="horz" pos="1002" userDrawn="1">
          <p15:clr>
            <a:srgbClr val="F26B43"/>
          </p15:clr>
        </p15:guide>
        <p15:guide id="5"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nl/url?sa=i&amp;rct=j&amp;q=&amp;esrc=s&amp;source=images&amp;cd=&amp;cad=rja&amp;uact=8&amp;ved=2ahUKEwjVoa_GvPDhAhWRIlAKHV3gDt4QjRx6BAgBEAU&amp;url=https://nl.klezzer.com/keerklep/&amp;psig=AOvVaw08GPcKLSymJkOlkKVonuTx&amp;ust=1556460803492513"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cdn.zilvercms.nl/jpeg,q80/http:/witway.zilvercdn.nl/uploads/webshop/watts-messing-keerklep-met-aftap.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nl/url?sa=i&amp;rct=j&amp;q=&amp;esrc=s&amp;source=images&amp;cd=&amp;cad=rja&amp;uact=8&amp;ved=2ahUKEwi71onm_vnhAhUSY1AKHVihAwMQjRx6BAgBEAU&amp;url=https://www.wildkamp.nl/product/watts-messing-keerklep-ea-beveiliging-type-cc-incl-aftap-en-controlenokken-2x-knel-15-mm/M846312&amp;psig=AOvVaw2LUVeVENP6-byDRl0EuxT1&amp;ust=1556788110068737"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s://www.google.nl/url?sa=i&amp;rct=j&amp;q=&amp;esrc=s&amp;source=images&amp;cd=&amp;cad=rja&amp;uact=8&amp;ved=2ahUKEwisravh__nhAhWRK1AKHbCPADMQjRx6BAgBEAU&amp;url=https://www.bouwproducten.nl/installatie-water-sanitair/waterinstallatie/pid8343-keerklep.html&amp;psig=AOvVaw0uf6x1Uk8-jB2Vnh0EU7ad&amp;ust=1556788637259149"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ilieyWjfjhAhXBUlAKHQe0BRkQjRx6BAgBEAU&amp;url=https://architectura.be/nl/nieuws/21362/innovatieve-keerklep-maakt-efficiente-controle-en-vervanging-mogelijk&amp;psig=AOvVaw3sQWwkCQ7d7BGLX1UQ6ZNc&amp;ust=1556723515449893" TargetMode="External"/><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6.jpe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s://cdn.zilvercms.nl/jpeg,q80/http:/witway.zilvercdn.nl/uploads/webshop/raminex-qct-ea-tapkraan.JPG"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0.jpeg"/><Relationship Id="rId2" Type="http://schemas.openxmlformats.org/officeDocument/2006/relationships/hyperlink" Target="https://www.google.nl/url?sa=i&amp;rct=j&amp;q=&amp;esrc=s&amp;source=images&amp;cd=&amp;cad=rja&amp;uact=8&amp;ved=2ahUKEwi7u8_qsevhAhXCK1AKHbvsDowQjRx6BAgBEAU&amp;url=https://www.sanitairwinkel.nl/p/75734457/raminex-tbe-ea-terugstroombeveiliging-viega-profipress-controleerbare-keerklep-klasse-ea-54x54mm-dn50-met-kogelafsluiter-en-aftapper-kiwa&amp;psig=AOvVaw0yRVl4DTWxBKLkSBxsIn_3&amp;ust=1556286586138464" TargetMode="External"/><Relationship Id="rId16"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www.google.nl/url?sa=i&amp;rct=j&amp;q=&amp;esrc=s&amp;source=images&amp;cd=&amp;cad=rja&amp;uact=8&amp;ved=2ahUKEwiy-8_LsuvhAhXSZVAKHULEC5sQjRx6BAgBEAU&amp;url=https://www.warmteservice.nl/Sanitair/Sanitair-kranen/Kogelkraan/VSH-kogelstopkraan-knel-%2B-EA-keerklep-met-aftap-28-mm/p/69154761&amp;psig=AOvVaw0yRVl4DTWxBKLkSBxsIn_3&amp;ust=1556286586138464" TargetMode="External"/><Relationship Id="rId11" Type="http://schemas.openxmlformats.org/officeDocument/2006/relationships/hyperlink" Target="https://cdn.zilvercms.nl/jpeg,q80/http:/witway.zilvercdn.nl/uploads/webshop/Watts%20keerklep%20MU.PNG" TargetMode="External"/><Relationship Id="rId5" Type="http://schemas.openxmlformats.org/officeDocument/2006/relationships/image" Target="../media/image6.jpeg"/><Relationship Id="rId15" Type="http://schemas.openxmlformats.org/officeDocument/2006/relationships/hyperlink" Target="https://www.google.nl/url?sa=i&amp;rct=j&amp;q=&amp;esrc=s&amp;source=images&amp;cd=&amp;cad=rja&amp;uact=8&amp;ved=2ahUKEwjMyKbAsevhAhUEU1AKHZTqD8UQjRx6BAgBEAU&amp;url=https://www.waterbeveiliging.nl/NL/ea-terugstroombeveiliging-ea-cc-en-ea-cc-55-1&amp;psig=AOvVaw0yRVl4DTWxBKLkSBxsIn_3&amp;ust=1556286586138464" TargetMode="External"/><Relationship Id="rId10" Type="http://schemas.openxmlformats.org/officeDocument/2006/relationships/image" Target="../media/image9.jpeg"/><Relationship Id="rId4" Type="http://schemas.openxmlformats.org/officeDocument/2006/relationships/hyperlink" Target="https://www.google.nl/url?sa=i&amp;rct=j&amp;q=&amp;esrc=s&amp;source=images&amp;cd=&amp;cad=rja&amp;uact=8&amp;ved=2ahUKEwj2zuSFsuvhAhUEZVAKHT9dCsgQjRx6BAgBEAU&amp;url=https://www.cvkoopjes.nl/installatiemateriaal/keerkleppen-en-ontluchters/watts-cc-basic-keerklep-2x-15mm-knel.html&amp;psig=AOvVaw0yRVl4DTWxBKLkSBxsIn_3&amp;ust=1556286586138464" TargetMode="External"/><Relationship Id="rId9" Type="http://schemas.openxmlformats.org/officeDocument/2006/relationships/hyperlink" Target="https://www.google.nl/url?sa=i&amp;rct=j&amp;q=&amp;esrc=s&amp;source=images&amp;cd=&amp;ved=2ahUKEwiL5urjuPDhAhUCL1AKHbiuCD0QjRx6BAgBEAU&amp;url=https://prijsbest.nl/product/235635-aquarius-bel-bellen-eb-kk-krn-vsh/&amp;psig=AOvVaw2eIqaQxTbGh0NDfaRr-w1y&amp;ust=1556460089041005" TargetMode="External"/><Relationship Id="rId1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5.png"/><Relationship Id="rId2" Type="http://schemas.openxmlformats.org/officeDocument/2006/relationships/hyperlink" Target="https://www.google.nl/url?sa=i&amp;rct=j&amp;q=&amp;esrc=s&amp;source=images&amp;cd=&amp;ved=2ahUKEwiL5urjuPDhAhUCL1AKHbiuCD0QjRx6BAgBEAU&amp;url=https://prijsbest.nl/product/235635-aquarius-bel-bellen-eb-kk-krn-vsh/&amp;psig=AOvVaw2eIqaQxTbGh0NDfaRr-w1y&amp;ust=1556460089041005" TargetMode="Externa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hyperlink" Target="https://www.google.nl/url?sa=i&amp;rct=j&amp;q=&amp;esrc=s&amp;source=images&amp;cd=&amp;cad=rja&amp;uact=8&amp;ved=2ahUKEwjDlt_DyPDhAhVSIlAKHWydA50QjRx6BAgBEAU&amp;url=https://www.technischeunie.nl/product/prd1899214591&amp;psig=AOvVaw1wn9TH5mxmuWo35Jlu1DmR&amp;ust=1556464563603105"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95548" y="4819294"/>
            <a:ext cx="7461252" cy="1384995"/>
          </a:xfrm>
          <a:prstGeom prst="rect">
            <a:avLst/>
          </a:prstGeom>
        </p:spPr>
        <p:txBody>
          <a:bodyPr wrap="square">
            <a:spAutoFit/>
          </a:bodyPr>
          <a:lstStyle/>
          <a:p>
            <a:pPr algn="ctr"/>
            <a:r>
              <a:rPr lang="nl-NL" sz="2800" dirty="0" smtClean="0">
                <a:solidFill>
                  <a:schemeClr val="bg2"/>
                </a:solidFill>
              </a:rPr>
              <a:t>Instructie</a:t>
            </a:r>
            <a:endParaRPr lang="nl-NL" sz="2800" dirty="0">
              <a:solidFill>
                <a:schemeClr val="bg2"/>
              </a:solidFill>
            </a:endParaRPr>
          </a:p>
          <a:p>
            <a:pPr algn="ctr"/>
            <a:r>
              <a:rPr lang="nl-NL" sz="2800" dirty="0">
                <a:solidFill>
                  <a:schemeClr val="bg2"/>
                </a:solidFill>
              </a:rPr>
              <a:t>Controle </a:t>
            </a:r>
            <a:r>
              <a:rPr lang="nl-NL" sz="2800" dirty="0" smtClean="0">
                <a:solidFill>
                  <a:schemeClr val="bg2"/>
                </a:solidFill>
              </a:rPr>
              <a:t>keerkleppen </a:t>
            </a:r>
            <a:r>
              <a:rPr lang="nl-NL" sz="2800" dirty="0">
                <a:solidFill>
                  <a:schemeClr val="bg2"/>
                </a:solidFill>
              </a:rPr>
              <a:t>in </a:t>
            </a:r>
            <a:r>
              <a:rPr lang="nl-NL" sz="2800" dirty="0" smtClean="0">
                <a:solidFill>
                  <a:schemeClr val="bg2"/>
                </a:solidFill>
              </a:rPr>
              <a:t>leidingwaterinstallatie</a:t>
            </a:r>
          </a:p>
          <a:p>
            <a:pPr algn="ctr"/>
            <a:r>
              <a:rPr lang="nl-NL" sz="2800" dirty="0">
                <a:solidFill>
                  <a:schemeClr val="bg2"/>
                </a:solidFill>
              </a:rPr>
              <a:t>n</a:t>
            </a:r>
            <a:r>
              <a:rPr lang="nl-NL" sz="2800" dirty="0" smtClean="0">
                <a:solidFill>
                  <a:schemeClr val="bg2"/>
                </a:solidFill>
              </a:rPr>
              <a:t>ovember 2019</a:t>
            </a:r>
            <a:endParaRPr lang="nl-NL" sz="2800" dirty="0">
              <a:solidFill>
                <a:schemeClr val="bg2"/>
              </a:solidFill>
            </a:endParaRPr>
          </a:p>
        </p:txBody>
      </p:sp>
    </p:spTree>
    <p:extLst>
      <p:ext uri="{BB962C8B-B14F-4D97-AF65-F5344CB8AC3E}">
        <p14:creationId xmlns:p14="http://schemas.microsoft.com/office/powerpoint/2010/main" val="10534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10</a:t>
            </a:fld>
            <a:endParaRPr lang="nl-NL"/>
          </a:p>
        </p:txBody>
      </p:sp>
      <p:sp>
        <p:nvSpPr>
          <p:cNvPr id="3" name="Titel 2"/>
          <p:cNvSpPr>
            <a:spLocks noGrp="1"/>
          </p:cNvSpPr>
          <p:nvPr>
            <p:ph type="title"/>
          </p:nvPr>
        </p:nvSpPr>
        <p:spPr>
          <a:xfrm>
            <a:off x="735195" y="172532"/>
            <a:ext cx="10772453" cy="490400"/>
          </a:xfrm>
        </p:spPr>
        <p:txBody>
          <a:bodyPr/>
          <a:lstStyle/>
          <a:p>
            <a:r>
              <a:rPr lang="nl-NL" sz="2800" dirty="0" smtClean="0"/>
              <a:t>      </a:t>
            </a:r>
            <a:endParaRPr lang="nl-NL"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85"/>
          <a:stretch/>
        </p:blipFill>
        <p:spPr bwMode="auto">
          <a:xfrm>
            <a:off x="1586522" y="709231"/>
            <a:ext cx="8869203" cy="542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2"/>
          <p:cNvSpPr txBox="1">
            <a:spLocks/>
          </p:cNvSpPr>
          <p:nvPr/>
        </p:nvSpPr>
        <p:spPr>
          <a:xfrm>
            <a:off x="938395" y="218831"/>
            <a:ext cx="10772453" cy="490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a:lstStyle>
          <a:p>
            <a:pPr algn="ctr"/>
            <a:r>
              <a:rPr lang="nl-NL" sz="2800" dirty="0"/>
              <a:t>Niet controleerbare keerklep EB </a:t>
            </a:r>
          </a:p>
        </p:txBody>
      </p:sp>
      <p:cxnSp>
        <p:nvCxnSpPr>
          <p:cNvPr id="7" name="Rechte verbindingslijn 6"/>
          <p:cNvCxnSpPr/>
          <p:nvPr/>
        </p:nvCxnSpPr>
        <p:spPr>
          <a:xfrm>
            <a:off x="1586522" y="709231"/>
            <a:ext cx="87376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7409473" y="821238"/>
            <a:ext cx="958917" cy="338554"/>
          </a:xfrm>
          <a:prstGeom prst="rect">
            <a:avLst/>
          </a:prstGeom>
          <a:noFill/>
        </p:spPr>
        <p:txBody>
          <a:bodyPr wrap="none" rtlCol="0">
            <a:spAutoFit/>
          </a:bodyPr>
          <a:lstStyle/>
          <a:p>
            <a:r>
              <a:rPr lang="nl-NL" sz="1600" dirty="0" smtClean="0"/>
              <a:t>keerklep</a:t>
            </a:r>
            <a:endParaRPr lang="nl-NL" sz="1600" dirty="0"/>
          </a:p>
        </p:txBody>
      </p:sp>
    </p:spTree>
    <p:extLst>
      <p:ext uri="{BB962C8B-B14F-4D97-AF65-F5344CB8AC3E}">
        <p14:creationId xmlns:p14="http://schemas.microsoft.com/office/powerpoint/2010/main" val="385539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11</a:t>
            </a:fld>
            <a:endParaRPr lang="nl-NL"/>
          </a:p>
        </p:txBody>
      </p:sp>
      <p:sp>
        <p:nvSpPr>
          <p:cNvPr id="8" name="Rectangle 2"/>
          <p:cNvSpPr>
            <a:spLocks noChangeArrowheads="1"/>
          </p:cNvSpPr>
          <p:nvPr/>
        </p:nvSpPr>
        <p:spPr bwMode="auto">
          <a:xfrm>
            <a:off x="624418" y="196850"/>
            <a:ext cx="1098338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714375" indent="-714375"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714375" indent="-714375"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11715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16287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20859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25431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marL="0" indent="0" algn="ctr" eaLnBrk="1" hangingPunct="1">
              <a:lnSpc>
                <a:spcPct val="90000"/>
              </a:lnSpc>
              <a:spcBef>
                <a:spcPct val="0"/>
              </a:spcBef>
              <a:spcAft>
                <a:spcPct val="0"/>
              </a:spcAft>
              <a:tabLst>
                <a:tab pos="1255713" algn="l"/>
              </a:tabLst>
            </a:pPr>
            <a:r>
              <a:rPr lang="nl-NL" altLang="nl-NL" sz="2800" b="1" dirty="0">
                <a:solidFill>
                  <a:schemeClr val="bg2"/>
                </a:solidFill>
                <a:latin typeface="+mj-lt"/>
                <a:ea typeface="+mj-ea"/>
                <a:cs typeface="+mj-cs"/>
              </a:rPr>
              <a:t>Vervanging keerkleppen EB in bestaande leidingen   </a:t>
            </a:r>
          </a:p>
        </p:txBody>
      </p:sp>
      <p:sp>
        <p:nvSpPr>
          <p:cNvPr id="3" name="Rechthoek 2"/>
          <p:cNvSpPr/>
          <p:nvPr/>
        </p:nvSpPr>
        <p:spPr>
          <a:xfrm>
            <a:off x="1853406" y="4700956"/>
            <a:ext cx="8543925" cy="923330"/>
          </a:xfrm>
          <a:prstGeom prst="rect">
            <a:avLst/>
          </a:prstGeom>
        </p:spPr>
        <p:txBody>
          <a:bodyPr wrap="square">
            <a:spAutoFit/>
          </a:bodyPr>
          <a:lstStyle/>
          <a:p>
            <a:pPr algn="ctr"/>
            <a:r>
              <a:rPr lang="nl-NL" dirty="0" smtClean="0"/>
              <a:t>Bij </a:t>
            </a:r>
            <a:r>
              <a:rPr lang="nl-NL" dirty="0"/>
              <a:t>wijzigingen en uitbreiding van </a:t>
            </a:r>
            <a:r>
              <a:rPr lang="nl-NL" dirty="0" smtClean="0"/>
              <a:t>leidingwaterinstallaties moeten keerkleptoestellen EB (</a:t>
            </a:r>
            <a:r>
              <a:rPr lang="nl-NL" dirty="0" err="1" smtClean="0"/>
              <a:t>zonodig</a:t>
            </a:r>
            <a:r>
              <a:rPr lang="nl-NL" dirty="0" smtClean="0"/>
              <a:t>) worden </a:t>
            </a:r>
            <a:r>
              <a:rPr lang="nl-NL" dirty="0"/>
              <a:t>vervangen door een terugstroombeveiliging EA </a:t>
            </a:r>
            <a:r>
              <a:rPr lang="nl-NL" dirty="0" smtClean="0"/>
              <a:t> </a:t>
            </a:r>
            <a:endParaRPr lang="nl-NL" dirty="0"/>
          </a:p>
        </p:txBody>
      </p:sp>
      <p:grpSp>
        <p:nvGrpSpPr>
          <p:cNvPr id="4" name="Groep 3"/>
          <p:cNvGrpSpPr/>
          <p:nvPr/>
        </p:nvGrpSpPr>
        <p:grpSpPr>
          <a:xfrm>
            <a:off x="2220119" y="1542669"/>
            <a:ext cx="7384586" cy="2066115"/>
            <a:chOff x="1806575" y="1147600"/>
            <a:chExt cx="7384586" cy="2066115"/>
          </a:xfrm>
        </p:grpSpPr>
        <p:pic>
          <p:nvPicPr>
            <p:cNvPr id="5122" name="Picture 2" descr="Gerelateerde afbeeldi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806575" y="1154983"/>
              <a:ext cx="175260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flipH="1">
              <a:off x="3942556" y="2875161"/>
              <a:ext cx="3538538" cy="338554"/>
            </a:xfrm>
            <a:prstGeom prst="rect">
              <a:avLst/>
            </a:prstGeom>
            <a:noFill/>
          </p:spPr>
          <p:txBody>
            <a:bodyPr wrap="square" rtlCol="0">
              <a:spAutoFit/>
            </a:bodyPr>
            <a:lstStyle/>
            <a:p>
              <a:r>
                <a:rPr lang="nl-NL" sz="1600" dirty="0" smtClean="0"/>
                <a:t>keerkleppen EB met aftap </a:t>
              </a:r>
              <a:endParaRPr lang="nl-NL" sz="1600" dirty="0"/>
            </a:p>
          </p:txBody>
        </p:sp>
        <p:pic>
          <p:nvPicPr>
            <p:cNvPr id="5124" name="Picture 4" descr="watts-messing-keerklep-met-afta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1275691"/>
              <a:ext cx="1294936" cy="11873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erelateerde afbeeldi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835525" y="1147600"/>
              <a:ext cx="1752600" cy="14287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29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24418" y="196850"/>
            <a:ext cx="1098338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714375" indent="-714375"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714375" indent="-714375"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11715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16287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20859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25431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algn="ctr" eaLnBrk="1" hangingPunct="1">
              <a:lnSpc>
                <a:spcPct val="100000"/>
              </a:lnSpc>
              <a:spcBef>
                <a:spcPct val="0"/>
              </a:spcBef>
              <a:spcAft>
                <a:spcPct val="0"/>
              </a:spcAft>
              <a:buFontTx/>
              <a:buNone/>
            </a:pPr>
            <a:r>
              <a:rPr lang="nl-NL" altLang="nl-NL" sz="2800" b="1" dirty="0">
                <a:solidFill>
                  <a:schemeClr val="bg2"/>
                </a:solidFill>
                <a:latin typeface="+mj-lt"/>
                <a:ea typeface="+mj-ea"/>
                <a:cs typeface="+mj-cs"/>
              </a:rPr>
              <a:t>Voorbeelden keerkleppen EB in appendages / kranen </a:t>
            </a:r>
          </a:p>
        </p:txBody>
      </p:sp>
      <p:sp>
        <p:nvSpPr>
          <p:cNvPr id="44035" name="Rectangle 11"/>
          <p:cNvSpPr>
            <a:spLocks noChangeArrowheads="1"/>
          </p:cNvSpPr>
          <p:nvPr/>
        </p:nvSpPr>
        <p:spPr bwMode="auto">
          <a:xfrm>
            <a:off x="624417" y="1484314"/>
            <a:ext cx="10657416" cy="3959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algn="ctr" eaLnBrk="1" hangingPunct="1">
              <a:lnSpc>
                <a:spcPct val="100000"/>
              </a:lnSpc>
              <a:spcBef>
                <a:spcPct val="0"/>
              </a:spcBef>
              <a:spcAft>
                <a:spcPct val="0"/>
              </a:spcAft>
              <a:buFontTx/>
              <a:buNone/>
            </a:pPr>
            <a:endParaRPr lang="nl-NL" altLang="nl-NL" dirty="0"/>
          </a:p>
        </p:txBody>
      </p:sp>
      <p:pic>
        <p:nvPicPr>
          <p:cNvPr id="44037" name="Picture 13" descr="ST-1 C0-1 beluchterkraan met keerklep"/>
          <p:cNvPicPr>
            <a:picLocks noChangeAspect="1" noChangeArrowheads="1"/>
          </p:cNvPicPr>
          <p:nvPr/>
        </p:nvPicPr>
        <p:blipFill>
          <a:blip r:embed="rId2">
            <a:extLst>
              <a:ext uri="{28A0092B-C50C-407E-A947-70E740481C1C}">
                <a14:useLocalDpi xmlns:a14="http://schemas.microsoft.com/office/drawing/2010/main" val="0"/>
              </a:ext>
            </a:extLst>
          </a:blip>
          <a:srcRect l="15710" t="12869" r="17139" b="5719"/>
          <a:stretch>
            <a:fillRect/>
          </a:stretch>
        </p:blipFill>
        <p:spPr bwMode="auto">
          <a:xfrm>
            <a:off x="3983568" y="1557338"/>
            <a:ext cx="143933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4" descr="prescor_ic_sect_lh196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218" y="1916114"/>
            <a:ext cx="4032249"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Oval 15"/>
          <p:cNvSpPr>
            <a:spLocks noChangeArrowheads="1"/>
          </p:cNvSpPr>
          <p:nvPr/>
        </p:nvSpPr>
        <p:spPr bwMode="auto">
          <a:xfrm>
            <a:off x="8401051" y="2781300"/>
            <a:ext cx="960967" cy="6477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4041" name="Text Box 21"/>
          <p:cNvSpPr txBox="1">
            <a:spLocks noChangeArrowheads="1"/>
          </p:cNvSpPr>
          <p:nvPr/>
        </p:nvSpPr>
        <p:spPr bwMode="auto">
          <a:xfrm>
            <a:off x="5327652" y="1773238"/>
            <a:ext cx="17716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t>kraan voor </a:t>
            </a:r>
          </a:p>
          <a:p>
            <a:pPr eaLnBrk="1" hangingPunct="1">
              <a:lnSpc>
                <a:spcPct val="100000"/>
              </a:lnSpc>
              <a:spcBef>
                <a:spcPct val="0"/>
              </a:spcBef>
              <a:spcAft>
                <a:spcPct val="0"/>
              </a:spcAft>
              <a:buFontTx/>
              <a:buNone/>
            </a:pPr>
            <a:r>
              <a:rPr lang="nl-NL" altLang="nl-NL" sz="1600" dirty="0"/>
              <a:t>slangaansluiting:</a:t>
            </a:r>
          </a:p>
          <a:p>
            <a:pPr eaLnBrk="1" hangingPunct="1">
              <a:lnSpc>
                <a:spcPct val="100000"/>
              </a:lnSpc>
              <a:spcBef>
                <a:spcPct val="0"/>
              </a:spcBef>
              <a:spcAft>
                <a:spcPct val="0"/>
              </a:spcAft>
              <a:buFontTx/>
              <a:buNone/>
            </a:pPr>
            <a:r>
              <a:rPr lang="nl-NL" altLang="nl-NL" sz="1600" dirty="0"/>
              <a:t>met beluchter en </a:t>
            </a:r>
          </a:p>
          <a:p>
            <a:pPr eaLnBrk="1" hangingPunct="1">
              <a:lnSpc>
                <a:spcPct val="100000"/>
              </a:lnSpc>
              <a:spcBef>
                <a:spcPct val="0"/>
              </a:spcBef>
              <a:spcAft>
                <a:spcPct val="0"/>
              </a:spcAft>
              <a:buFontTx/>
              <a:buNone/>
            </a:pPr>
            <a:r>
              <a:rPr lang="nl-NL" altLang="nl-NL" sz="1600" dirty="0"/>
              <a:t>ingebouwde </a:t>
            </a:r>
          </a:p>
          <a:p>
            <a:pPr eaLnBrk="1" hangingPunct="1">
              <a:lnSpc>
                <a:spcPct val="100000"/>
              </a:lnSpc>
              <a:spcBef>
                <a:spcPct val="0"/>
              </a:spcBef>
              <a:spcAft>
                <a:spcPct val="0"/>
              </a:spcAft>
              <a:buFontTx/>
              <a:buNone/>
            </a:pPr>
            <a:r>
              <a:rPr lang="nl-NL" altLang="nl-NL" sz="1600" dirty="0"/>
              <a:t>keerklep </a:t>
            </a:r>
          </a:p>
        </p:txBody>
      </p:sp>
      <p:sp>
        <p:nvSpPr>
          <p:cNvPr id="44042" name="Text Box 22"/>
          <p:cNvSpPr txBox="1">
            <a:spLocks noChangeArrowheads="1"/>
          </p:cNvSpPr>
          <p:nvPr/>
        </p:nvSpPr>
        <p:spPr bwMode="auto">
          <a:xfrm>
            <a:off x="8496301" y="5013325"/>
            <a:ext cx="16642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a:t>inlaatcombinatie</a:t>
            </a:r>
          </a:p>
        </p:txBody>
      </p:sp>
      <p:pic>
        <p:nvPicPr>
          <p:cNvPr id="44043" name="Picture 23" descr="Scan0008"/>
          <p:cNvPicPr>
            <a:picLocks noChangeAspect="1" noChangeArrowheads="1"/>
          </p:cNvPicPr>
          <p:nvPr/>
        </p:nvPicPr>
        <p:blipFill>
          <a:blip r:embed="rId4">
            <a:lum bright="-2000" contrast="14000"/>
            <a:extLst>
              <a:ext uri="{28A0092B-C50C-407E-A947-70E740481C1C}">
                <a14:useLocalDpi xmlns:a14="http://schemas.microsoft.com/office/drawing/2010/main" val="0"/>
              </a:ext>
            </a:extLst>
          </a:blip>
          <a:srcRect/>
          <a:stretch>
            <a:fillRect/>
          </a:stretch>
        </p:blipFill>
        <p:spPr bwMode="auto">
          <a:xfrm>
            <a:off x="3983568" y="3429001"/>
            <a:ext cx="297603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Text Box 24"/>
          <p:cNvSpPr txBox="1">
            <a:spLocks noChangeArrowheads="1"/>
          </p:cNvSpPr>
          <p:nvPr/>
        </p:nvSpPr>
        <p:spPr bwMode="auto">
          <a:xfrm>
            <a:off x="2785421" y="5014913"/>
            <a:ext cx="393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smtClean="0"/>
              <a:t>thermostatische mengkraan</a:t>
            </a:r>
            <a:endParaRPr lang="nl-NL" altLang="nl-NL" sz="1600" dirty="0"/>
          </a:p>
          <a:p>
            <a:pPr eaLnBrk="1" hangingPunct="1">
              <a:lnSpc>
                <a:spcPct val="100000"/>
              </a:lnSpc>
              <a:spcBef>
                <a:spcPct val="0"/>
              </a:spcBef>
              <a:spcAft>
                <a:spcPct val="0"/>
              </a:spcAft>
              <a:buFontTx/>
              <a:buNone/>
            </a:pPr>
            <a:r>
              <a:rPr lang="nl-NL" altLang="nl-NL" sz="1600" dirty="0"/>
              <a:t>met ingebouwde keerkleppen </a:t>
            </a:r>
          </a:p>
        </p:txBody>
      </p:sp>
      <p:sp>
        <p:nvSpPr>
          <p:cNvPr id="44045" name="Oval 25"/>
          <p:cNvSpPr>
            <a:spLocks noChangeArrowheads="1"/>
          </p:cNvSpPr>
          <p:nvPr/>
        </p:nvSpPr>
        <p:spPr bwMode="auto">
          <a:xfrm>
            <a:off x="5039785" y="3644900"/>
            <a:ext cx="960967" cy="6477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4046" name="Line 26"/>
          <p:cNvSpPr>
            <a:spLocks noChangeShapeType="1"/>
          </p:cNvSpPr>
          <p:nvPr/>
        </p:nvSpPr>
        <p:spPr bwMode="auto">
          <a:xfrm flipV="1">
            <a:off x="6288617" y="3789364"/>
            <a:ext cx="287867" cy="28733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47" name="Line 27"/>
          <p:cNvSpPr>
            <a:spLocks noChangeShapeType="1"/>
          </p:cNvSpPr>
          <p:nvPr/>
        </p:nvSpPr>
        <p:spPr bwMode="auto">
          <a:xfrm>
            <a:off x="8113184" y="2565400"/>
            <a:ext cx="0" cy="431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48" name="Text Box 28"/>
          <p:cNvSpPr txBox="1">
            <a:spLocks noChangeArrowheads="1"/>
          </p:cNvSpPr>
          <p:nvPr/>
        </p:nvSpPr>
        <p:spPr bwMode="auto">
          <a:xfrm>
            <a:off x="6383867" y="3429001"/>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b="1">
                <a:solidFill>
                  <a:srgbClr val="FF3300"/>
                </a:solidFill>
              </a:rPr>
              <a:t>X</a:t>
            </a:r>
          </a:p>
        </p:txBody>
      </p:sp>
      <p:sp>
        <p:nvSpPr>
          <p:cNvPr id="44049" name="Text Box 29"/>
          <p:cNvSpPr txBox="1">
            <a:spLocks noChangeArrowheads="1"/>
          </p:cNvSpPr>
          <p:nvPr/>
        </p:nvSpPr>
        <p:spPr bwMode="auto">
          <a:xfrm>
            <a:off x="7920567" y="2997201"/>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b="1">
                <a:solidFill>
                  <a:srgbClr val="FF3300"/>
                </a:solidFill>
              </a:rPr>
              <a:t>X</a:t>
            </a:r>
          </a:p>
        </p:txBody>
      </p:sp>
      <p:grpSp>
        <p:nvGrpSpPr>
          <p:cNvPr id="2" name="Groep 1"/>
          <p:cNvGrpSpPr/>
          <p:nvPr/>
        </p:nvGrpSpPr>
        <p:grpSpPr>
          <a:xfrm>
            <a:off x="610131" y="3068639"/>
            <a:ext cx="1471665" cy="1008062"/>
            <a:chOff x="746601" y="3347703"/>
            <a:chExt cx="1471665" cy="1008062"/>
          </a:xfrm>
        </p:grpSpPr>
        <p:pic>
          <p:nvPicPr>
            <p:cNvPr id="44040" name="Picture 17" descr="ANd9GcQdoO1ZizdYDnX8vRsoJc0olqlVrMQUKTpcHfDgxrGyHyHL-yuh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01" y="3347703"/>
              <a:ext cx="103716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Line 30"/>
            <p:cNvSpPr>
              <a:spLocks noChangeShapeType="1"/>
            </p:cNvSpPr>
            <p:nvPr/>
          </p:nvSpPr>
          <p:spPr bwMode="auto">
            <a:xfrm rot="20308672" flipV="1">
              <a:off x="1681550" y="4063105"/>
              <a:ext cx="337782" cy="225875"/>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051" name="Text Box 31"/>
            <p:cNvSpPr txBox="1">
              <a:spLocks noChangeArrowheads="1"/>
            </p:cNvSpPr>
            <p:nvPr/>
          </p:nvSpPr>
          <p:spPr bwMode="auto">
            <a:xfrm>
              <a:off x="1879712" y="3482402"/>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b="1" dirty="0">
                  <a:solidFill>
                    <a:srgbClr val="FF3300"/>
                  </a:solidFill>
                </a:rPr>
                <a:t>X</a:t>
              </a:r>
            </a:p>
          </p:txBody>
        </p:sp>
      </p:grpSp>
      <p:sp>
        <p:nvSpPr>
          <p:cNvPr id="44052" name="Text Box 32"/>
          <p:cNvSpPr txBox="1">
            <a:spLocks noChangeArrowheads="1"/>
          </p:cNvSpPr>
          <p:nvPr/>
        </p:nvSpPr>
        <p:spPr bwMode="auto">
          <a:xfrm>
            <a:off x="1449918" y="6027738"/>
            <a:ext cx="4302781"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solidFill>
                  <a:srgbClr val="FF3300"/>
                </a:solidFill>
              </a:rPr>
              <a:t>X richting waarin terugstroming wordt gestopt</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123825"/>
            <a:ext cx="5143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GROHE Grohtherm Terugslagklep voor thermostaten - Kraan onderde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333311">
            <a:off x="843381" y="1672997"/>
            <a:ext cx="635324" cy="8571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4"/>
          <p:cNvSpPr txBox="1">
            <a:spLocks noChangeArrowheads="1"/>
          </p:cNvSpPr>
          <p:nvPr/>
        </p:nvSpPr>
        <p:spPr bwMode="auto">
          <a:xfrm>
            <a:off x="1651893" y="1557338"/>
            <a:ext cx="17485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smtClean="0"/>
              <a:t>keerklep voor</a:t>
            </a:r>
          </a:p>
          <a:p>
            <a:pPr eaLnBrk="1" hangingPunct="1">
              <a:lnSpc>
                <a:spcPct val="100000"/>
              </a:lnSpc>
              <a:spcBef>
                <a:spcPct val="0"/>
              </a:spcBef>
              <a:spcAft>
                <a:spcPct val="0"/>
              </a:spcAft>
              <a:buFontTx/>
              <a:buNone/>
            </a:pPr>
            <a:r>
              <a:rPr lang="nl-NL" altLang="nl-NL" sz="1600" dirty="0" smtClean="0"/>
              <a:t>thermostatische </a:t>
            </a:r>
          </a:p>
          <a:p>
            <a:pPr eaLnBrk="1" hangingPunct="1">
              <a:lnSpc>
                <a:spcPct val="100000"/>
              </a:lnSpc>
              <a:spcBef>
                <a:spcPct val="0"/>
              </a:spcBef>
              <a:spcAft>
                <a:spcPct val="0"/>
              </a:spcAft>
              <a:buFontTx/>
              <a:buNone/>
            </a:pPr>
            <a:r>
              <a:rPr lang="nl-NL" altLang="nl-NL" sz="1600" dirty="0" smtClean="0"/>
              <a:t>mengkraan</a:t>
            </a:r>
            <a:endParaRPr lang="nl-NL" altLang="nl-NL" sz="1600" dirty="0"/>
          </a:p>
          <a:p>
            <a:pPr eaLnBrk="1" hangingPunct="1">
              <a:lnSpc>
                <a:spcPct val="100000"/>
              </a:lnSpc>
              <a:spcBef>
                <a:spcPct val="0"/>
              </a:spcBef>
              <a:spcAft>
                <a:spcPct val="0"/>
              </a:spcAft>
              <a:buFontTx/>
              <a:buNone/>
            </a:pPr>
            <a:endParaRPr lang="nl-NL" altLang="nl-NL" sz="1600" dirty="0"/>
          </a:p>
        </p:txBody>
      </p:sp>
      <p:sp>
        <p:nvSpPr>
          <p:cNvPr id="3" name="Tekstvak 2"/>
          <p:cNvSpPr txBox="1"/>
          <p:nvPr/>
        </p:nvSpPr>
        <p:spPr>
          <a:xfrm>
            <a:off x="400050" y="4178886"/>
            <a:ext cx="1734770" cy="830997"/>
          </a:xfrm>
          <a:prstGeom prst="rect">
            <a:avLst/>
          </a:prstGeom>
          <a:noFill/>
        </p:spPr>
        <p:txBody>
          <a:bodyPr wrap="none" rtlCol="0">
            <a:spAutoFit/>
          </a:bodyPr>
          <a:lstStyle/>
          <a:p>
            <a:r>
              <a:rPr lang="nl-NL" sz="1600" dirty="0" smtClean="0"/>
              <a:t>keerklep</a:t>
            </a:r>
          </a:p>
          <a:p>
            <a:r>
              <a:rPr lang="nl-NL" sz="1600" dirty="0" smtClean="0"/>
              <a:t>voor aansluiting  </a:t>
            </a:r>
          </a:p>
          <a:p>
            <a:r>
              <a:rPr lang="nl-NL" sz="1600" dirty="0" smtClean="0"/>
              <a:t>op muurplaat</a:t>
            </a:r>
            <a:endParaRPr lang="nl-NL" sz="1600" dirty="0"/>
          </a:p>
        </p:txBody>
      </p:sp>
    </p:spTree>
    <p:extLst>
      <p:ext uri="{BB962C8B-B14F-4D97-AF65-F5344CB8AC3E}">
        <p14:creationId xmlns:p14="http://schemas.microsoft.com/office/powerpoint/2010/main" val="146199967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13</a:t>
            </a:fld>
            <a:endParaRPr lang="nl-NL"/>
          </a:p>
        </p:txBody>
      </p:sp>
      <p:grpSp>
        <p:nvGrpSpPr>
          <p:cNvPr id="6" name="Groep 5"/>
          <p:cNvGrpSpPr/>
          <p:nvPr/>
        </p:nvGrpSpPr>
        <p:grpSpPr>
          <a:xfrm>
            <a:off x="624417" y="1054374"/>
            <a:ext cx="11346171" cy="5239686"/>
            <a:chOff x="624417" y="1196976"/>
            <a:chExt cx="11346171" cy="5239686"/>
          </a:xfrm>
        </p:grpSpPr>
        <p:sp>
          <p:nvSpPr>
            <p:cNvPr id="7" name="Rectangle 9"/>
            <p:cNvSpPr>
              <a:spLocks noChangeArrowheads="1"/>
            </p:cNvSpPr>
            <p:nvPr/>
          </p:nvSpPr>
          <p:spPr bwMode="auto">
            <a:xfrm>
              <a:off x="624418" y="1196976"/>
              <a:ext cx="10847916" cy="43926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algn="ctr" eaLnBrk="1" hangingPunct="1">
                <a:lnSpc>
                  <a:spcPct val="100000"/>
                </a:lnSpc>
                <a:spcBef>
                  <a:spcPct val="0"/>
                </a:spcBef>
                <a:spcAft>
                  <a:spcPct val="0"/>
                </a:spcAft>
                <a:buFontTx/>
                <a:buNone/>
              </a:pPr>
              <a:endParaRPr lang="nl-NL" altLang="nl-NL"/>
            </a:p>
          </p:txBody>
        </p:sp>
        <p:pic>
          <p:nvPicPr>
            <p:cNvPr id="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1412876"/>
              <a:ext cx="2616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5"/>
            <p:cNvSpPr>
              <a:spLocks noChangeShapeType="1"/>
            </p:cNvSpPr>
            <p:nvPr/>
          </p:nvSpPr>
          <p:spPr bwMode="auto">
            <a:xfrm>
              <a:off x="6864351" y="2205038"/>
              <a:ext cx="861483"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 name="Line 16"/>
            <p:cNvSpPr>
              <a:spLocks noChangeShapeType="1"/>
            </p:cNvSpPr>
            <p:nvPr/>
          </p:nvSpPr>
          <p:spPr bwMode="auto">
            <a:xfrm>
              <a:off x="10033000" y="2205038"/>
              <a:ext cx="1246717"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 name="Text Box 21"/>
            <p:cNvSpPr txBox="1">
              <a:spLocks noChangeArrowheads="1"/>
            </p:cNvSpPr>
            <p:nvPr/>
          </p:nvSpPr>
          <p:spPr bwMode="auto">
            <a:xfrm>
              <a:off x="6864351" y="1773238"/>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t>p1  </a:t>
              </a:r>
            </a:p>
          </p:txBody>
        </p:sp>
        <p:sp>
          <p:nvSpPr>
            <p:cNvPr id="12" name="Text Box 22"/>
            <p:cNvSpPr txBox="1">
              <a:spLocks noChangeArrowheads="1"/>
            </p:cNvSpPr>
            <p:nvPr/>
          </p:nvSpPr>
          <p:spPr bwMode="auto">
            <a:xfrm>
              <a:off x="10511367" y="1773238"/>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a:t>p2 </a:t>
              </a:r>
            </a:p>
          </p:txBody>
        </p:sp>
        <p:sp>
          <p:nvSpPr>
            <p:cNvPr id="13" name="Text Box 27"/>
            <p:cNvSpPr txBox="1">
              <a:spLocks noChangeArrowheads="1"/>
            </p:cNvSpPr>
            <p:nvPr/>
          </p:nvSpPr>
          <p:spPr bwMode="auto">
            <a:xfrm>
              <a:off x="912285" y="1412875"/>
              <a:ext cx="421301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800100" indent="-3429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257300" indent="-3429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714500" indent="-3429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171700" indent="-3429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6289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0861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5433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0005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AutoNum type="arabicPlain"/>
              </a:pPr>
              <a:r>
                <a:rPr lang="nl-NL" altLang="nl-NL" sz="1600" dirty="0" err="1"/>
                <a:t>veerbelaste</a:t>
              </a:r>
              <a:r>
                <a:rPr lang="nl-NL" altLang="nl-NL" sz="1600" dirty="0"/>
                <a:t> beweegbare kegel (klep)</a:t>
              </a:r>
            </a:p>
            <a:p>
              <a:pPr eaLnBrk="1" hangingPunct="1">
                <a:lnSpc>
                  <a:spcPct val="100000"/>
                </a:lnSpc>
                <a:spcBef>
                  <a:spcPct val="0"/>
                </a:spcBef>
                <a:spcAft>
                  <a:spcPct val="0"/>
                </a:spcAft>
                <a:buFontTx/>
                <a:buNone/>
              </a:pPr>
              <a:r>
                <a:rPr lang="nl-NL" altLang="nl-NL" sz="1600" dirty="0"/>
                <a:t>      wordt bij waterstroom uit zitting gedrukt </a:t>
              </a:r>
              <a:r>
                <a:rPr lang="nl-NL" altLang="nl-NL" dirty="0"/>
                <a:t> </a:t>
              </a:r>
            </a:p>
          </p:txBody>
        </p:sp>
        <p:sp>
          <p:nvSpPr>
            <p:cNvPr id="14" name="Oval 28"/>
            <p:cNvSpPr>
              <a:spLocks noChangeArrowheads="1"/>
            </p:cNvSpPr>
            <p:nvPr/>
          </p:nvSpPr>
          <p:spPr bwMode="auto">
            <a:xfrm>
              <a:off x="883032" y="1438077"/>
              <a:ext cx="383116" cy="2889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pic>
          <p:nvPicPr>
            <p:cNvPr id="15" name="Picture 32" descr="ST-1 CO-1 EB Kunstst 014"/>
            <p:cNvPicPr>
              <a:picLocks noChangeAspect="1" noChangeArrowheads="1"/>
            </p:cNvPicPr>
            <p:nvPr/>
          </p:nvPicPr>
          <p:blipFill>
            <a:blip r:embed="rId3">
              <a:extLst>
                <a:ext uri="{28A0092B-C50C-407E-A947-70E740481C1C}">
                  <a14:useLocalDpi xmlns:a14="http://schemas.microsoft.com/office/drawing/2010/main" val="0"/>
                </a:ext>
              </a:extLst>
            </a:blip>
            <a:srcRect l="21338" t="13841" r="24799" b="25375"/>
            <a:stretch>
              <a:fillRect/>
            </a:stretch>
          </p:blipFill>
          <p:spPr bwMode="auto">
            <a:xfrm>
              <a:off x="9359901" y="3284538"/>
              <a:ext cx="182456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3" descr="werking EA 2"/>
            <p:cNvPicPr>
              <a:picLocks noChangeAspect="1" noChangeArrowheads="1"/>
            </p:cNvPicPr>
            <p:nvPr/>
          </p:nvPicPr>
          <p:blipFill rotWithShape="1">
            <a:blip r:embed="rId4">
              <a:extLst>
                <a:ext uri="{28A0092B-C50C-407E-A947-70E740481C1C}">
                  <a14:useLocalDpi xmlns:a14="http://schemas.microsoft.com/office/drawing/2010/main" val="0"/>
                </a:ext>
              </a:extLst>
            </a:blip>
            <a:srcRect l="58405" t="19685" r="2051" b="19685"/>
            <a:stretch/>
          </p:blipFill>
          <p:spPr bwMode="auto">
            <a:xfrm>
              <a:off x="1074589" y="5084763"/>
              <a:ext cx="159914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6"/>
            <p:cNvSpPr txBox="1">
              <a:spLocks noChangeArrowheads="1"/>
            </p:cNvSpPr>
            <p:nvPr/>
          </p:nvSpPr>
          <p:spPr bwMode="auto">
            <a:xfrm>
              <a:off x="5880639" y="2596634"/>
              <a:ext cx="4347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solidFill>
                    <a:srgbClr val="FF0000"/>
                  </a:solidFill>
                  <a:latin typeface="Arial Narrow" pitchFamily="34" charset="0"/>
                </a:rPr>
                <a:t>p2</a:t>
              </a:r>
              <a:r>
                <a:rPr lang="nl-NL" altLang="nl-NL" dirty="0">
                  <a:solidFill>
                    <a:srgbClr val="FF0000"/>
                  </a:solidFill>
                </a:rPr>
                <a:t> </a:t>
              </a:r>
            </a:p>
          </p:txBody>
        </p:sp>
        <p:pic>
          <p:nvPicPr>
            <p:cNvPr id="18" name="Picture 30" descr="werking EA 1"/>
            <p:cNvPicPr>
              <a:picLocks noChangeAspect="1" noChangeArrowheads="1"/>
            </p:cNvPicPr>
            <p:nvPr/>
          </p:nvPicPr>
          <p:blipFill>
            <a:blip r:embed="rId5">
              <a:extLst>
                <a:ext uri="{28A0092B-C50C-407E-A947-70E740481C1C}">
                  <a14:useLocalDpi xmlns:a14="http://schemas.microsoft.com/office/drawing/2010/main" val="0"/>
                </a:ext>
              </a:extLst>
            </a:blip>
            <a:srcRect l="6044" t="2589" r="11224" b="5180"/>
            <a:stretch>
              <a:fillRect/>
            </a:stretch>
          </p:blipFill>
          <p:spPr bwMode="auto">
            <a:xfrm>
              <a:off x="1103843" y="2276476"/>
              <a:ext cx="47961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5"/>
            <p:cNvSpPr txBox="1">
              <a:spLocks noChangeArrowheads="1"/>
            </p:cNvSpPr>
            <p:nvPr/>
          </p:nvSpPr>
          <p:spPr bwMode="auto">
            <a:xfrm>
              <a:off x="624418" y="3716339"/>
              <a:ext cx="61997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Arial Narrow" pitchFamily="34" charset="0"/>
                </a:rPr>
                <a:t>     </a:t>
              </a:r>
              <a:r>
                <a:rPr lang="nl-NL" altLang="nl-NL" sz="1600" dirty="0">
                  <a:latin typeface="+mn-lt"/>
                </a:rPr>
                <a:t>klep geopend     beginnende sluiting      totale sluiting</a:t>
              </a:r>
            </a:p>
            <a:p>
              <a:pPr eaLnBrk="1" hangingPunct="1">
                <a:lnSpc>
                  <a:spcPct val="100000"/>
                </a:lnSpc>
                <a:spcBef>
                  <a:spcPct val="0"/>
                </a:spcBef>
                <a:spcAft>
                  <a:spcPct val="0"/>
                </a:spcAft>
                <a:buFontTx/>
                <a:buNone/>
              </a:pPr>
              <a:r>
                <a:rPr lang="nl-NL" altLang="nl-NL" sz="1600" dirty="0">
                  <a:latin typeface="+mn-lt"/>
                </a:rPr>
                <a:t>     p1 &gt; p2                                                    p1 </a:t>
              </a:r>
              <a:r>
                <a:rPr lang="nl-NL" altLang="nl-NL" sz="1600" u="sng" dirty="0">
                  <a:latin typeface="+mn-lt"/>
                </a:rPr>
                <a:t>&lt;</a:t>
              </a:r>
              <a:r>
                <a:rPr lang="nl-NL" altLang="nl-NL" sz="1600" dirty="0">
                  <a:latin typeface="+mn-lt"/>
                </a:rPr>
                <a:t> </a:t>
              </a:r>
              <a:r>
                <a:rPr lang="nl-NL" altLang="nl-NL" sz="1600" dirty="0">
                  <a:solidFill>
                    <a:srgbClr val="FF0000"/>
                  </a:solidFill>
                  <a:latin typeface="+mn-lt"/>
                </a:rPr>
                <a:t>p2</a:t>
              </a:r>
              <a:r>
                <a:rPr lang="nl-NL" altLang="nl-NL" sz="1600" dirty="0">
                  <a:latin typeface="+mn-lt"/>
                </a:rPr>
                <a:t> </a:t>
              </a:r>
            </a:p>
          </p:txBody>
        </p:sp>
        <p:sp>
          <p:nvSpPr>
            <p:cNvPr id="20" name="Line 36"/>
            <p:cNvSpPr>
              <a:spLocks noChangeShapeType="1"/>
            </p:cNvSpPr>
            <p:nvPr/>
          </p:nvSpPr>
          <p:spPr bwMode="auto">
            <a:xfrm>
              <a:off x="5705477" y="2997200"/>
              <a:ext cx="673100" cy="0"/>
            </a:xfrm>
            <a:prstGeom prst="line">
              <a:avLst/>
            </a:prstGeom>
            <a:noFill/>
            <a:ln w="571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 name="Line 38"/>
            <p:cNvSpPr>
              <a:spLocks noChangeShapeType="1"/>
            </p:cNvSpPr>
            <p:nvPr/>
          </p:nvSpPr>
          <p:spPr bwMode="auto">
            <a:xfrm>
              <a:off x="624418" y="2997200"/>
              <a:ext cx="768349" cy="0"/>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 name="Text Box 39"/>
            <p:cNvSpPr txBox="1">
              <a:spLocks noChangeArrowheads="1"/>
            </p:cNvSpPr>
            <p:nvPr/>
          </p:nvSpPr>
          <p:spPr bwMode="auto">
            <a:xfrm>
              <a:off x="624417" y="2636838"/>
              <a:ext cx="4988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a:latin typeface="Arial Narrow" pitchFamily="34" charset="0"/>
                </a:rPr>
                <a:t>p1</a:t>
              </a:r>
              <a:r>
                <a:rPr lang="nl-NL" altLang="nl-NL"/>
                <a:t>  </a:t>
              </a:r>
            </a:p>
          </p:txBody>
        </p:sp>
        <p:sp>
          <p:nvSpPr>
            <p:cNvPr id="23" name="Text Box 43"/>
            <p:cNvSpPr txBox="1">
              <a:spLocks noChangeArrowheads="1"/>
            </p:cNvSpPr>
            <p:nvPr/>
          </p:nvSpPr>
          <p:spPr bwMode="auto">
            <a:xfrm>
              <a:off x="657225" y="5955506"/>
              <a:ext cx="24865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smtClean="0"/>
                <a:t>geleiding van klepsteel   </a:t>
              </a:r>
              <a:endParaRPr lang="nl-NL" altLang="nl-NL" sz="1600" dirty="0"/>
            </a:p>
          </p:txBody>
        </p:sp>
        <p:sp>
          <p:nvSpPr>
            <p:cNvPr id="24" name="Text Box 44"/>
            <p:cNvSpPr txBox="1">
              <a:spLocks noChangeArrowheads="1"/>
            </p:cNvSpPr>
            <p:nvPr/>
          </p:nvSpPr>
          <p:spPr bwMode="auto">
            <a:xfrm>
              <a:off x="7440084" y="3068639"/>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a:t>messing </a:t>
              </a:r>
            </a:p>
            <a:p>
              <a:pPr eaLnBrk="1" hangingPunct="1">
                <a:lnSpc>
                  <a:spcPct val="100000"/>
                </a:lnSpc>
                <a:spcBef>
                  <a:spcPct val="0"/>
                </a:spcBef>
                <a:spcAft>
                  <a:spcPct val="0"/>
                </a:spcAft>
                <a:buFontTx/>
                <a:buNone/>
              </a:pPr>
              <a:r>
                <a:rPr lang="nl-NL" altLang="nl-NL" sz="1600"/>
                <a:t>huis</a:t>
              </a:r>
              <a:endParaRPr lang="nl-NL" altLang="nl-NL"/>
            </a:p>
          </p:txBody>
        </p:sp>
        <p:sp>
          <p:nvSpPr>
            <p:cNvPr id="25" name="Line 45"/>
            <p:cNvSpPr>
              <a:spLocks noChangeShapeType="1"/>
            </p:cNvSpPr>
            <p:nvPr/>
          </p:nvSpPr>
          <p:spPr bwMode="auto">
            <a:xfrm>
              <a:off x="8784167" y="2781300"/>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 name="Line 46"/>
            <p:cNvSpPr>
              <a:spLocks noChangeShapeType="1"/>
            </p:cNvSpPr>
            <p:nvPr/>
          </p:nvSpPr>
          <p:spPr bwMode="auto">
            <a:xfrm flipH="1">
              <a:off x="7344833" y="3716338"/>
              <a:ext cx="14414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 name="Text Box 47"/>
            <p:cNvSpPr txBox="1">
              <a:spLocks noChangeArrowheads="1"/>
            </p:cNvSpPr>
            <p:nvPr/>
          </p:nvSpPr>
          <p:spPr bwMode="auto">
            <a:xfrm>
              <a:off x="9264652" y="4437064"/>
              <a:ext cx="169469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a:t>kunststof</a:t>
              </a:r>
            </a:p>
            <a:p>
              <a:pPr eaLnBrk="1" hangingPunct="1">
                <a:lnSpc>
                  <a:spcPct val="100000"/>
                </a:lnSpc>
                <a:spcBef>
                  <a:spcPct val="0"/>
                </a:spcBef>
                <a:spcAft>
                  <a:spcPct val="0"/>
                </a:spcAft>
                <a:buFontTx/>
                <a:buNone/>
              </a:pPr>
              <a:r>
                <a:rPr lang="nl-NL" altLang="nl-NL" sz="1600"/>
                <a:t>keerklepmodule</a:t>
              </a:r>
              <a:r>
                <a:rPr lang="nl-NL" altLang="nl-NL"/>
                <a:t> </a:t>
              </a:r>
            </a:p>
          </p:txBody>
        </p:sp>
        <p:sp>
          <p:nvSpPr>
            <p:cNvPr id="28" name="Line 48"/>
            <p:cNvSpPr>
              <a:spLocks noChangeShapeType="1"/>
            </p:cNvSpPr>
            <p:nvPr/>
          </p:nvSpPr>
          <p:spPr bwMode="auto">
            <a:xfrm>
              <a:off x="9264651" y="2565401"/>
              <a:ext cx="0" cy="2519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9" name="Line 49"/>
            <p:cNvSpPr>
              <a:spLocks noChangeShapeType="1"/>
            </p:cNvSpPr>
            <p:nvPr/>
          </p:nvSpPr>
          <p:spPr bwMode="auto">
            <a:xfrm>
              <a:off x="9264651" y="5084763"/>
              <a:ext cx="201506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pic>
          <p:nvPicPr>
            <p:cNvPr id="3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707" t="18084" r="10706" b="4957"/>
            <a:stretch/>
          </p:blipFill>
          <p:spPr bwMode="auto">
            <a:xfrm>
              <a:off x="5705477" y="5052617"/>
              <a:ext cx="1095041" cy="138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8064" y="5041899"/>
              <a:ext cx="1088051" cy="138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19" r="19337"/>
            <a:stretch/>
          </p:blipFill>
          <p:spPr bwMode="auto">
            <a:xfrm>
              <a:off x="7107279" y="5068015"/>
              <a:ext cx="1237110" cy="135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kstvak 32"/>
            <p:cNvSpPr txBox="1"/>
            <p:nvPr/>
          </p:nvSpPr>
          <p:spPr>
            <a:xfrm>
              <a:off x="10439400" y="2298284"/>
              <a:ext cx="1531188" cy="338554"/>
            </a:xfrm>
            <a:prstGeom prst="rect">
              <a:avLst/>
            </a:prstGeom>
            <a:noFill/>
          </p:spPr>
          <p:txBody>
            <a:bodyPr wrap="none" rtlCol="0">
              <a:spAutoFit/>
            </a:bodyPr>
            <a:lstStyle/>
            <a:p>
              <a:r>
                <a:rPr lang="nl-NL" sz="1600" dirty="0" smtClean="0"/>
                <a:t>stroomrichting </a:t>
              </a:r>
              <a:endParaRPr lang="nl-NL" sz="1600" dirty="0"/>
            </a:p>
          </p:txBody>
        </p:sp>
        <p:sp>
          <p:nvSpPr>
            <p:cNvPr id="34" name="Tekstvak 33"/>
            <p:cNvSpPr txBox="1"/>
            <p:nvPr/>
          </p:nvSpPr>
          <p:spPr>
            <a:xfrm>
              <a:off x="5609753" y="3068639"/>
              <a:ext cx="1497526" cy="338554"/>
            </a:xfrm>
            <a:prstGeom prst="rect">
              <a:avLst/>
            </a:prstGeom>
            <a:noFill/>
          </p:spPr>
          <p:txBody>
            <a:bodyPr wrap="none" rtlCol="0">
              <a:spAutoFit/>
            </a:bodyPr>
            <a:lstStyle/>
            <a:p>
              <a:r>
                <a:rPr lang="nl-NL" sz="1600" dirty="0" smtClean="0">
                  <a:solidFill>
                    <a:srgbClr val="FF0000"/>
                  </a:solidFill>
                </a:rPr>
                <a:t>terugstroming</a:t>
              </a:r>
              <a:r>
                <a:rPr lang="nl-NL" sz="1600" dirty="0" smtClean="0"/>
                <a:t> </a:t>
              </a:r>
              <a:endParaRPr lang="nl-NL" sz="1600" dirty="0"/>
            </a:p>
          </p:txBody>
        </p:sp>
      </p:grpSp>
      <p:sp>
        <p:nvSpPr>
          <p:cNvPr id="35" name="Rectangle 2"/>
          <p:cNvSpPr>
            <a:spLocks noGrp="1" noChangeArrowheads="1"/>
          </p:cNvSpPr>
          <p:nvPr>
            <p:ph type="title" idx="4294967295"/>
          </p:nvPr>
        </p:nvSpPr>
        <p:spPr>
          <a:xfrm>
            <a:off x="823681" y="114300"/>
            <a:ext cx="10983383" cy="577850"/>
          </a:xfrm>
        </p:spPr>
        <p:txBody>
          <a:bodyPr/>
          <a:lstStyle/>
          <a:p>
            <a:pPr marL="714375" indent="-714375" algn="ctr" eaLnBrk="1" hangingPunct="1"/>
            <a:r>
              <a:rPr lang="nl-NL" altLang="nl-NL" sz="2800" dirty="0" smtClean="0">
                <a:latin typeface="Arial" charset="0"/>
                <a:cs typeface="Arial" charset="0"/>
              </a:rPr>
              <a:t>Voorbeeld werking keerklep EA / EB</a:t>
            </a:r>
          </a:p>
        </p:txBody>
      </p:sp>
    </p:spTree>
    <p:extLst>
      <p:ext uri="{BB962C8B-B14F-4D97-AF65-F5344CB8AC3E}">
        <p14:creationId xmlns:p14="http://schemas.microsoft.com/office/powerpoint/2010/main" val="346631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14</a:t>
            </a:fld>
            <a:endParaRPr lang="nl-NL"/>
          </a:p>
        </p:txBody>
      </p:sp>
      <p:sp>
        <p:nvSpPr>
          <p:cNvPr id="3" name="Titel 2"/>
          <p:cNvSpPr>
            <a:spLocks noGrp="1"/>
          </p:cNvSpPr>
          <p:nvPr>
            <p:ph type="title"/>
          </p:nvPr>
        </p:nvSpPr>
        <p:spPr>
          <a:xfrm>
            <a:off x="791368" y="281459"/>
            <a:ext cx="10772453" cy="490400"/>
          </a:xfrm>
        </p:spPr>
        <p:txBody>
          <a:bodyPr/>
          <a:lstStyle/>
          <a:p>
            <a:pPr algn="ctr"/>
            <a:r>
              <a:rPr lang="nl-NL" sz="2800" dirty="0" smtClean="0"/>
              <a:t>Keerklep lekdicht? </a:t>
            </a:r>
            <a:endParaRPr lang="nl-NL" sz="2800" dirty="0"/>
          </a:p>
        </p:txBody>
      </p:sp>
      <p:grpSp>
        <p:nvGrpSpPr>
          <p:cNvPr id="91" name="Groep 90"/>
          <p:cNvGrpSpPr/>
          <p:nvPr/>
        </p:nvGrpSpPr>
        <p:grpSpPr>
          <a:xfrm>
            <a:off x="2673260" y="1079667"/>
            <a:ext cx="8145427" cy="4751388"/>
            <a:chOff x="827088" y="908050"/>
            <a:chExt cx="8145427" cy="4751388"/>
          </a:xfrm>
        </p:grpSpPr>
        <p:sp>
          <p:nvSpPr>
            <p:cNvPr id="93" name="Rectangle 7"/>
            <p:cNvSpPr>
              <a:spLocks noChangeArrowheads="1"/>
            </p:cNvSpPr>
            <p:nvPr/>
          </p:nvSpPr>
          <p:spPr bwMode="auto">
            <a:xfrm>
              <a:off x="827088" y="908050"/>
              <a:ext cx="7273925" cy="4751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algn="ctr" eaLnBrk="1" hangingPunct="1">
                <a:lnSpc>
                  <a:spcPct val="100000"/>
                </a:lnSpc>
                <a:spcBef>
                  <a:spcPct val="0"/>
                </a:spcBef>
                <a:spcAft>
                  <a:spcPct val="0"/>
                </a:spcAft>
                <a:buFontTx/>
                <a:buNone/>
              </a:pPr>
              <a:endParaRPr lang="nl-NL" altLang="nl-NL"/>
            </a:p>
          </p:txBody>
        </p:sp>
        <p:sp>
          <p:nvSpPr>
            <p:cNvPr id="94" name="Rectangle 8"/>
            <p:cNvSpPr>
              <a:spLocks noChangeArrowheads="1"/>
            </p:cNvSpPr>
            <p:nvPr/>
          </p:nvSpPr>
          <p:spPr bwMode="auto">
            <a:xfrm>
              <a:off x="1116013" y="1322298"/>
              <a:ext cx="78565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a:lnSpc>
                  <a:spcPct val="100000"/>
                </a:lnSpc>
                <a:spcBef>
                  <a:spcPct val="0"/>
                </a:spcBef>
                <a:spcAft>
                  <a:spcPct val="0"/>
                </a:spcAft>
                <a:buFontTx/>
                <a:buNone/>
              </a:pPr>
              <a:r>
                <a:rPr lang="nl-NL" altLang="nl-NL" dirty="0" smtClean="0"/>
                <a:t>Bij het testen een drukverschil van </a:t>
              </a:r>
              <a:r>
                <a:rPr lang="nl-NL" altLang="nl-NL" b="1" u="sng" dirty="0"/>
                <a:t>&gt;</a:t>
              </a:r>
              <a:r>
                <a:rPr lang="nl-NL" altLang="nl-NL" b="1" dirty="0"/>
                <a:t> 50 kPa </a:t>
              </a:r>
              <a:r>
                <a:rPr lang="nl-NL" altLang="nl-NL" dirty="0"/>
                <a:t>over de keerklep </a:t>
              </a:r>
              <a:r>
                <a:rPr lang="nl-NL" altLang="nl-NL" dirty="0" smtClean="0"/>
                <a:t>aanbrengen en dat moet, zodra </a:t>
              </a:r>
              <a:r>
                <a:rPr lang="nl-NL" altLang="nl-NL" dirty="0"/>
                <a:t>de druk stabiel is, </a:t>
              </a:r>
              <a:r>
                <a:rPr lang="nl-NL" altLang="nl-NL" dirty="0" smtClean="0"/>
                <a:t>gedurende </a:t>
              </a:r>
              <a:r>
                <a:rPr lang="nl-NL" altLang="nl-NL" b="1" dirty="0"/>
                <a:t>30 s</a:t>
              </a:r>
              <a:r>
                <a:rPr lang="nl-NL" altLang="nl-NL" dirty="0"/>
                <a:t> constant </a:t>
              </a:r>
              <a:r>
                <a:rPr lang="nl-NL" altLang="nl-NL" dirty="0" smtClean="0"/>
                <a:t>blijven. </a:t>
              </a:r>
              <a:endParaRPr lang="nl-NL" altLang="nl-NL" dirty="0"/>
            </a:p>
            <a:p>
              <a:pPr>
                <a:lnSpc>
                  <a:spcPct val="100000"/>
                </a:lnSpc>
                <a:spcBef>
                  <a:spcPct val="0"/>
                </a:spcBef>
                <a:spcAft>
                  <a:spcPct val="0"/>
                </a:spcAft>
                <a:buFontTx/>
                <a:buNone/>
              </a:pPr>
              <a:r>
                <a:rPr lang="nl-NL" altLang="nl-NL" dirty="0"/>
                <a:t>Is dit het </a:t>
              </a:r>
              <a:r>
                <a:rPr lang="nl-NL" altLang="nl-NL" dirty="0" smtClean="0"/>
                <a:t>geval, </a:t>
              </a:r>
              <a:r>
                <a:rPr lang="nl-NL" altLang="nl-NL" dirty="0"/>
                <a:t>dan is de keerklep lekdicht, zo niet, </a:t>
              </a:r>
            </a:p>
            <a:p>
              <a:pPr>
                <a:lnSpc>
                  <a:spcPct val="100000"/>
                </a:lnSpc>
                <a:spcBef>
                  <a:spcPct val="0"/>
                </a:spcBef>
                <a:spcAft>
                  <a:spcPct val="0"/>
                </a:spcAft>
                <a:buFontTx/>
                <a:buNone/>
              </a:pPr>
              <a:r>
                <a:rPr lang="nl-NL" altLang="nl-NL" dirty="0"/>
                <a:t>dan lekt de </a:t>
              </a:r>
              <a:r>
                <a:rPr lang="nl-NL" altLang="nl-NL" dirty="0" smtClean="0"/>
                <a:t>klep: </a:t>
              </a:r>
              <a:r>
                <a:rPr lang="nl-NL" altLang="nl-NL" dirty="0"/>
                <a:t>is vervuild of </a:t>
              </a:r>
              <a:r>
                <a:rPr lang="nl-NL" altLang="nl-NL" dirty="0" smtClean="0"/>
                <a:t>defect.         </a:t>
              </a:r>
              <a:endParaRPr lang="nl-NL" altLang="nl-NL" dirty="0"/>
            </a:p>
          </p:txBody>
        </p:sp>
        <p:pic>
          <p:nvPicPr>
            <p:cNvPr id="95" name="Picture 9" descr="stop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565400"/>
              <a:ext cx="22399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0" descr="m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781300"/>
              <a:ext cx="15811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12"/>
            <p:cNvSpPr txBox="1">
              <a:spLocks noChangeArrowheads="1"/>
            </p:cNvSpPr>
            <p:nvPr/>
          </p:nvSpPr>
          <p:spPr bwMode="auto">
            <a:xfrm>
              <a:off x="1116013" y="4797425"/>
              <a:ext cx="39751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t>manometer: bereik 1 </a:t>
              </a:r>
              <a:r>
                <a:rPr lang="nl-NL" altLang="nl-NL" sz="1600" dirty="0" err="1"/>
                <a:t>Mpa</a:t>
              </a:r>
              <a:r>
                <a:rPr lang="nl-NL" altLang="nl-NL" sz="1600" dirty="0"/>
                <a:t> (10 bar)</a:t>
              </a:r>
            </a:p>
            <a:p>
              <a:pPr eaLnBrk="1" hangingPunct="1">
                <a:lnSpc>
                  <a:spcPct val="100000"/>
                </a:lnSpc>
                <a:spcBef>
                  <a:spcPct val="0"/>
                </a:spcBef>
                <a:spcAft>
                  <a:spcPct val="0"/>
                </a:spcAft>
                <a:buFontTx/>
                <a:buNone/>
              </a:pPr>
              <a:r>
                <a:rPr lang="nl-NL" altLang="nl-NL" sz="1600" dirty="0"/>
                <a:t>kleinste schaaldeel max. 50 kPa (0,5 bar)</a:t>
              </a:r>
              <a:r>
                <a:rPr lang="nl-NL" altLang="nl-NL" dirty="0"/>
                <a:t> </a:t>
              </a:r>
            </a:p>
          </p:txBody>
        </p:sp>
      </p:grpSp>
    </p:spTree>
    <p:extLst>
      <p:ext uri="{BB962C8B-B14F-4D97-AF65-F5344CB8AC3E}">
        <p14:creationId xmlns:p14="http://schemas.microsoft.com/office/powerpoint/2010/main" val="224592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15</a:t>
            </a:fld>
            <a:endParaRPr lang="nl-NL"/>
          </a:p>
        </p:txBody>
      </p:sp>
      <p:sp>
        <p:nvSpPr>
          <p:cNvPr id="3" name="Titel 2"/>
          <p:cNvSpPr>
            <a:spLocks noGrp="1"/>
          </p:cNvSpPr>
          <p:nvPr>
            <p:ph type="title"/>
          </p:nvPr>
        </p:nvSpPr>
        <p:spPr>
          <a:xfrm>
            <a:off x="762793" y="233834"/>
            <a:ext cx="10772453" cy="490400"/>
          </a:xfrm>
        </p:spPr>
        <p:txBody>
          <a:bodyPr/>
          <a:lstStyle/>
          <a:p>
            <a:pPr algn="ctr"/>
            <a:r>
              <a:rPr lang="nl-NL" sz="2800" dirty="0" smtClean="0"/>
              <a:t>Niet lekdicht en wat dan? </a:t>
            </a:r>
            <a:endParaRPr lang="nl-NL" sz="2800" dirty="0"/>
          </a:p>
        </p:txBody>
      </p:sp>
      <p:sp>
        <p:nvSpPr>
          <p:cNvPr id="5" name="Rechthoek 4"/>
          <p:cNvSpPr/>
          <p:nvPr/>
        </p:nvSpPr>
        <p:spPr>
          <a:xfrm>
            <a:off x="1162047" y="4472663"/>
            <a:ext cx="10220327" cy="2031325"/>
          </a:xfrm>
          <a:prstGeom prst="rect">
            <a:avLst/>
          </a:prstGeom>
        </p:spPr>
        <p:txBody>
          <a:bodyPr wrap="square">
            <a:spAutoFit/>
          </a:bodyPr>
          <a:lstStyle/>
          <a:p>
            <a:r>
              <a:rPr lang="nl-NL" dirty="0" smtClean="0">
                <a:solidFill>
                  <a:prstClr val="black"/>
                </a:solidFill>
              </a:rPr>
              <a:t>Bij sommige opstellingen van de controleerbare keerklep is reiniging</a:t>
            </a:r>
            <a:r>
              <a:rPr lang="nl-NL" dirty="0">
                <a:solidFill>
                  <a:prstClr val="black"/>
                </a:solidFill>
              </a:rPr>
              <a:t>, reparatie of vervanging </a:t>
            </a:r>
            <a:r>
              <a:rPr lang="nl-NL" dirty="0" smtClean="0">
                <a:solidFill>
                  <a:prstClr val="black"/>
                </a:solidFill>
              </a:rPr>
              <a:t>g</a:t>
            </a:r>
            <a:r>
              <a:rPr lang="nl-NL" dirty="0" smtClean="0">
                <a:latin typeface="Arial" panose="020B0604020202020204" pitchFamily="34" charset="0"/>
                <a:ea typeface="Calibri"/>
                <a:cs typeface="Arial" panose="020B0604020202020204" pitchFamily="34" charset="0"/>
              </a:rPr>
              <a:t>een eenvoudige klus</a:t>
            </a:r>
            <a:r>
              <a:rPr lang="nl-NL" dirty="0">
                <a:latin typeface="Arial" panose="020B0604020202020204" pitchFamily="34" charset="0"/>
                <a:ea typeface="Calibri"/>
                <a:cs typeface="Arial" panose="020B0604020202020204" pitchFamily="34" charset="0"/>
              </a:rPr>
              <a:t>, </a:t>
            </a:r>
            <a:r>
              <a:rPr lang="nl-NL" dirty="0" smtClean="0">
                <a:latin typeface="Arial" panose="020B0604020202020204" pitchFamily="34" charset="0"/>
                <a:ea typeface="Calibri"/>
                <a:cs typeface="Arial" panose="020B0604020202020204" pitchFamily="34" charset="0"/>
              </a:rPr>
              <a:t>wanneer de keerklep uit </a:t>
            </a:r>
            <a:r>
              <a:rPr lang="nl-NL" dirty="0">
                <a:latin typeface="Arial" panose="020B0604020202020204" pitchFamily="34" charset="0"/>
                <a:ea typeface="Calibri"/>
                <a:cs typeface="Arial" panose="020B0604020202020204" pitchFamily="34" charset="0"/>
              </a:rPr>
              <a:t>de leiding gehaald moet </a:t>
            </a:r>
            <a:r>
              <a:rPr lang="nl-NL" dirty="0" smtClean="0">
                <a:latin typeface="Arial" panose="020B0604020202020204" pitchFamily="34" charset="0"/>
                <a:ea typeface="Calibri"/>
                <a:cs typeface="Arial" panose="020B0604020202020204" pitchFamily="34" charset="0"/>
              </a:rPr>
              <a:t>worden.</a:t>
            </a:r>
          </a:p>
          <a:p>
            <a:endParaRPr lang="nl-NL" dirty="0">
              <a:latin typeface="Arial" panose="020B0604020202020204" pitchFamily="34" charset="0"/>
              <a:ea typeface="Calibri"/>
              <a:cs typeface="Arial" panose="020B0604020202020204" pitchFamily="34" charset="0"/>
            </a:endParaRPr>
          </a:p>
          <a:p>
            <a:r>
              <a:rPr lang="nl-NL" dirty="0" smtClean="0">
                <a:latin typeface="Arial" panose="020B0604020202020204" pitchFamily="34" charset="0"/>
                <a:ea typeface="Calibri"/>
                <a:cs typeface="Arial" panose="020B0604020202020204" pitchFamily="34" charset="0"/>
              </a:rPr>
              <a:t>Denk daarbij dan ook aan de maatregelen voor hygiënisch werken.</a:t>
            </a:r>
          </a:p>
          <a:p>
            <a:endParaRPr lang="nl-NL" dirty="0">
              <a:latin typeface="Arial" panose="020B0604020202020204" pitchFamily="34" charset="0"/>
              <a:ea typeface="Calibri"/>
              <a:cs typeface="Arial" panose="020B0604020202020204" pitchFamily="34" charset="0"/>
            </a:endParaRPr>
          </a:p>
          <a:p>
            <a:r>
              <a:rPr lang="nl-NL" dirty="0" smtClean="0">
                <a:latin typeface="Arial" panose="020B0604020202020204" pitchFamily="34" charset="0"/>
                <a:ea typeface="Calibri"/>
                <a:cs typeface="Arial" panose="020B0604020202020204" pitchFamily="34" charset="0"/>
              </a:rPr>
              <a:t>Zodra </a:t>
            </a:r>
            <a:r>
              <a:rPr lang="nl-NL" dirty="0">
                <a:latin typeface="Arial" panose="020B0604020202020204" pitchFamily="34" charset="0"/>
                <a:ea typeface="Calibri"/>
                <a:cs typeface="Arial" panose="020B0604020202020204" pitchFamily="34" charset="0"/>
              </a:rPr>
              <a:t>de keerklep is vervangen en het water weer op de leiding staat</a:t>
            </a:r>
            <a:r>
              <a:rPr lang="nl-NL" dirty="0" smtClean="0">
                <a:latin typeface="Arial" panose="020B0604020202020204" pitchFamily="34" charset="0"/>
                <a:ea typeface="Calibri"/>
                <a:cs typeface="Arial" panose="020B0604020202020204" pitchFamily="34" charset="0"/>
              </a:rPr>
              <a:t>, moet </a:t>
            </a:r>
            <a:r>
              <a:rPr lang="nl-NL" dirty="0">
                <a:latin typeface="Arial" panose="020B0604020202020204" pitchFamily="34" charset="0"/>
                <a:ea typeface="Calibri"/>
                <a:cs typeface="Arial" panose="020B0604020202020204" pitchFamily="34" charset="0"/>
              </a:rPr>
              <a:t>de volledige leiding </a:t>
            </a:r>
            <a:r>
              <a:rPr lang="nl-NL" dirty="0" smtClean="0">
                <a:latin typeface="Arial" panose="020B0604020202020204" pitchFamily="34" charset="0"/>
                <a:ea typeface="Calibri"/>
                <a:cs typeface="Arial" panose="020B0604020202020204" pitchFamily="34" charset="0"/>
              </a:rPr>
              <a:t>worden </a:t>
            </a:r>
            <a:r>
              <a:rPr lang="nl-NL" dirty="0">
                <a:latin typeface="Arial" panose="020B0604020202020204" pitchFamily="34" charset="0"/>
                <a:ea typeface="Calibri"/>
                <a:cs typeface="Arial" panose="020B0604020202020204" pitchFamily="34" charset="0"/>
              </a:rPr>
              <a:t>ontlucht, om te voorkomen dat aangesloten apparaten in storing vallen. </a:t>
            </a:r>
            <a:endParaRPr lang="nl-NL" dirty="0">
              <a:latin typeface="Arial" panose="020B0604020202020204" pitchFamily="34" charset="0"/>
              <a:cs typeface="Arial" panose="020B0604020202020204" pitchFamily="34" charset="0"/>
            </a:endParaRPr>
          </a:p>
        </p:txBody>
      </p:sp>
      <p:sp>
        <p:nvSpPr>
          <p:cNvPr id="6" name="Rechthoek 5"/>
          <p:cNvSpPr/>
          <p:nvPr/>
        </p:nvSpPr>
        <p:spPr>
          <a:xfrm>
            <a:off x="1162048" y="1097607"/>
            <a:ext cx="10353675" cy="2308324"/>
          </a:xfrm>
          <a:prstGeom prst="rect">
            <a:avLst/>
          </a:prstGeom>
        </p:spPr>
        <p:txBody>
          <a:bodyPr wrap="square">
            <a:spAutoFit/>
          </a:bodyPr>
          <a:lstStyle/>
          <a:p>
            <a:r>
              <a:rPr lang="nl-NL" dirty="0">
                <a:solidFill>
                  <a:srgbClr val="000000"/>
                </a:solidFill>
              </a:rPr>
              <a:t>Elke keerklep waarvan bij controle wordt vastgesteld dat hij </a:t>
            </a:r>
            <a:r>
              <a:rPr lang="nl-NL" dirty="0" smtClean="0">
                <a:solidFill>
                  <a:srgbClr val="000000"/>
                </a:solidFill>
              </a:rPr>
              <a:t>lekt, </a:t>
            </a:r>
            <a:r>
              <a:rPr lang="nl-NL" dirty="0">
                <a:solidFill>
                  <a:srgbClr val="000000"/>
                </a:solidFill>
              </a:rPr>
              <a:t>moet worden </a:t>
            </a:r>
            <a:r>
              <a:rPr lang="nl-NL" dirty="0" smtClean="0">
                <a:solidFill>
                  <a:srgbClr val="000000"/>
                </a:solidFill>
              </a:rPr>
              <a:t>gereinigd, gerepareerd of vervangen. Als </a:t>
            </a:r>
            <a:r>
              <a:rPr lang="nl-NL" dirty="0">
                <a:solidFill>
                  <a:srgbClr val="000000"/>
                </a:solidFill>
              </a:rPr>
              <a:t>uit de controle blijkt dat de werking van controleerbare </a:t>
            </a:r>
            <a:r>
              <a:rPr lang="nl-NL" dirty="0" smtClean="0">
                <a:solidFill>
                  <a:srgbClr val="000000"/>
                </a:solidFill>
              </a:rPr>
              <a:t>keerkleppen structureel </a:t>
            </a:r>
            <a:r>
              <a:rPr lang="nl-NL" dirty="0">
                <a:solidFill>
                  <a:srgbClr val="000000"/>
                </a:solidFill>
              </a:rPr>
              <a:t>niet in orde is, moet ervan worden uitgegaan dat de </a:t>
            </a:r>
            <a:r>
              <a:rPr lang="nl-NL" dirty="0" smtClean="0">
                <a:solidFill>
                  <a:srgbClr val="000000"/>
                </a:solidFill>
              </a:rPr>
              <a:t>installatie vervuild </a:t>
            </a:r>
            <a:r>
              <a:rPr lang="nl-NL" dirty="0">
                <a:solidFill>
                  <a:srgbClr val="000000"/>
                </a:solidFill>
              </a:rPr>
              <a:t>is</a:t>
            </a:r>
            <a:r>
              <a:rPr lang="nl-NL" dirty="0" smtClean="0">
                <a:solidFill>
                  <a:srgbClr val="000000"/>
                </a:solidFill>
              </a:rPr>
              <a:t>.</a:t>
            </a:r>
          </a:p>
          <a:p>
            <a:r>
              <a:rPr lang="nl-NL" dirty="0"/>
              <a:t>Enkel reiniging, reparatie of vervanging is geen oplossing als de oorzaak (de vervuiling) van het falen niet wordt weggenomen. Ook de nieuwe of juist gerepareerde keerkleppen zullen dan weer gaan lekken.</a:t>
            </a:r>
          </a:p>
          <a:p>
            <a:endParaRPr lang="nl-NL" dirty="0" smtClean="0"/>
          </a:p>
          <a:p>
            <a:endParaRPr lang="nl-NL" dirty="0"/>
          </a:p>
        </p:txBody>
      </p:sp>
      <p:sp>
        <p:nvSpPr>
          <p:cNvPr id="8" name="Rechthoek 7"/>
          <p:cNvSpPr/>
          <p:nvPr/>
        </p:nvSpPr>
        <p:spPr>
          <a:xfrm>
            <a:off x="1162047" y="2905302"/>
            <a:ext cx="10439401" cy="1477328"/>
          </a:xfrm>
          <a:prstGeom prst="rect">
            <a:avLst/>
          </a:prstGeom>
          <a:solidFill>
            <a:schemeClr val="bg1">
              <a:lumMod val="85000"/>
            </a:schemeClr>
          </a:solidFill>
        </p:spPr>
        <p:txBody>
          <a:bodyPr wrap="square">
            <a:spAutoFit/>
          </a:bodyPr>
          <a:lstStyle/>
          <a:p>
            <a:r>
              <a:rPr lang="nl-NL" dirty="0">
                <a:solidFill>
                  <a:srgbClr val="000000"/>
                </a:solidFill>
              </a:rPr>
              <a:t>Om dezelfde reden moet ervan worden uitgegaan dat in een vervuilde installatie ook de daarin aanwezige niet controleerbare keerkleppen niet goed zullen werken. Denk aan de niet controleerbare keerkleppen toegepast in thermostatische mengkranen en beveiligingseenheden. </a:t>
            </a:r>
            <a:endParaRPr lang="nl-NL" dirty="0" smtClean="0">
              <a:solidFill>
                <a:srgbClr val="000000"/>
              </a:solidFill>
            </a:endParaRPr>
          </a:p>
          <a:p>
            <a:r>
              <a:rPr lang="nl-NL" dirty="0" smtClean="0">
                <a:solidFill>
                  <a:srgbClr val="000000"/>
                </a:solidFill>
              </a:rPr>
              <a:t>Spoelen/reinigen </a:t>
            </a:r>
            <a:r>
              <a:rPr lang="nl-NL" dirty="0">
                <a:solidFill>
                  <a:srgbClr val="000000"/>
                </a:solidFill>
              </a:rPr>
              <a:t>van de installatie </a:t>
            </a:r>
            <a:r>
              <a:rPr lang="nl-NL" dirty="0" smtClean="0">
                <a:solidFill>
                  <a:srgbClr val="000000"/>
                </a:solidFill>
              </a:rPr>
              <a:t>voorafgaand </a:t>
            </a:r>
            <a:r>
              <a:rPr lang="nl-NL" dirty="0">
                <a:solidFill>
                  <a:srgbClr val="000000"/>
                </a:solidFill>
              </a:rPr>
              <a:t>aan de vervanging c.q</a:t>
            </a:r>
            <a:r>
              <a:rPr lang="nl-NL" dirty="0" smtClean="0">
                <a:solidFill>
                  <a:srgbClr val="000000"/>
                </a:solidFill>
              </a:rPr>
              <a:t>. reparatie </a:t>
            </a:r>
            <a:r>
              <a:rPr lang="nl-NL" dirty="0">
                <a:solidFill>
                  <a:srgbClr val="000000"/>
                </a:solidFill>
              </a:rPr>
              <a:t>van de </a:t>
            </a:r>
            <a:r>
              <a:rPr lang="nl-NL" dirty="0" smtClean="0">
                <a:solidFill>
                  <a:srgbClr val="000000"/>
                </a:solidFill>
              </a:rPr>
              <a:t>keerkleppen moet </a:t>
            </a:r>
            <a:r>
              <a:rPr lang="nl-NL" dirty="0">
                <a:solidFill>
                  <a:srgbClr val="000000"/>
                </a:solidFill>
              </a:rPr>
              <a:t>dan worden overwogen om de oorzaak van (herhaaldelijk) falen weg te nemen. </a:t>
            </a:r>
            <a:endParaRPr lang="nl-NL" dirty="0"/>
          </a:p>
        </p:txBody>
      </p:sp>
    </p:spTree>
    <p:extLst>
      <p:ext uri="{BB962C8B-B14F-4D97-AF65-F5344CB8AC3E}">
        <p14:creationId xmlns:p14="http://schemas.microsoft.com/office/powerpoint/2010/main" val="173061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16</a:t>
            </a:fld>
            <a:endParaRPr lang="nl-NL"/>
          </a:p>
        </p:txBody>
      </p:sp>
      <p:sp>
        <p:nvSpPr>
          <p:cNvPr id="3" name="Titel 2"/>
          <p:cNvSpPr>
            <a:spLocks noGrp="1"/>
          </p:cNvSpPr>
          <p:nvPr>
            <p:ph type="title"/>
          </p:nvPr>
        </p:nvSpPr>
        <p:spPr>
          <a:xfrm>
            <a:off x="1160063" y="186209"/>
            <a:ext cx="10698562" cy="490400"/>
          </a:xfrm>
        </p:spPr>
        <p:txBody>
          <a:bodyPr/>
          <a:lstStyle/>
          <a:p>
            <a:pPr lvl="0">
              <a:lnSpc>
                <a:spcPct val="100000"/>
              </a:lnSpc>
              <a:spcBef>
                <a:spcPts val="0"/>
              </a:spcBef>
              <a:tabLst/>
            </a:pPr>
            <a:r>
              <a:rPr lang="nl-NL" sz="2800" dirty="0" smtClean="0">
                <a:solidFill>
                  <a:srgbClr val="FF0000"/>
                </a:solidFill>
                <a:latin typeface="+mn-lt"/>
                <a:ea typeface="+mn-ea"/>
                <a:cs typeface="+mn-cs"/>
              </a:rPr>
              <a:t/>
            </a:r>
            <a:br>
              <a:rPr lang="nl-NL" sz="2800" dirty="0" smtClean="0">
                <a:solidFill>
                  <a:srgbClr val="FF0000"/>
                </a:solidFill>
                <a:latin typeface="+mn-lt"/>
                <a:ea typeface="+mn-ea"/>
                <a:cs typeface="+mn-cs"/>
              </a:rPr>
            </a:br>
            <a:r>
              <a:rPr lang="nl-NL" sz="2800" dirty="0">
                <a:solidFill>
                  <a:srgbClr val="FF0000"/>
                </a:solidFill>
                <a:latin typeface="+mn-lt"/>
                <a:ea typeface="+mn-ea"/>
                <a:cs typeface="+mn-cs"/>
              </a:rPr>
              <a:t> </a:t>
            </a:r>
            <a:r>
              <a:rPr lang="nl-NL" sz="2800" dirty="0" smtClean="0">
                <a:solidFill>
                  <a:srgbClr val="FF0000"/>
                </a:solidFill>
                <a:latin typeface="+mn-lt"/>
                <a:ea typeface="+mn-ea"/>
                <a:cs typeface="+mn-cs"/>
              </a:rPr>
              <a:t>      </a:t>
            </a:r>
            <a:r>
              <a:rPr lang="nl-NL" sz="2800" dirty="0">
                <a:latin typeface="Arial" charset="0"/>
                <a:cs typeface="Arial" charset="0"/>
              </a:rPr>
              <a:t>Methoden voor jaarlijkse controle </a:t>
            </a:r>
            <a:r>
              <a:rPr lang="nl-NL" sz="2800" dirty="0" smtClean="0">
                <a:latin typeface="Arial" charset="0"/>
                <a:cs typeface="Arial" charset="0"/>
              </a:rPr>
              <a:t>EA</a:t>
            </a:r>
            <a:br>
              <a:rPr lang="nl-NL" sz="2800" dirty="0" smtClean="0">
                <a:latin typeface="Arial" charset="0"/>
                <a:cs typeface="Arial" charset="0"/>
              </a:rPr>
            </a:br>
            <a:endParaRPr lang="nl-NL" sz="2800" dirty="0">
              <a:latin typeface="Arial" charset="0"/>
              <a:cs typeface="Arial" charset="0"/>
            </a:endParaRPr>
          </a:p>
        </p:txBody>
      </p:sp>
      <p:sp>
        <p:nvSpPr>
          <p:cNvPr id="7" name="Text Box 59"/>
          <p:cNvSpPr txBox="1">
            <a:spLocks noChangeArrowheads="1"/>
          </p:cNvSpPr>
          <p:nvPr/>
        </p:nvSpPr>
        <p:spPr bwMode="auto">
          <a:xfrm>
            <a:off x="8705850" y="1322565"/>
            <a:ext cx="3486150" cy="2092881"/>
          </a:xfrm>
          <a:prstGeom prst="rect">
            <a:avLst/>
          </a:prstGeom>
          <a:solidFill>
            <a:schemeClr val="bg1">
              <a:lumMod val="85000"/>
            </a:schemeClr>
          </a:solidFill>
          <a:ln>
            <a:noFill/>
          </a:ln>
          <a:effectLst/>
        </p:spPr>
        <p:txBody>
          <a:bodyPr wrap="square">
            <a:spAutoFit/>
          </a:bodyPr>
          <a:lstStyle>
            <a:lvl1pPr marL="457200" indent="-4572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914400" indent="-4572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371600" indent="-4572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828800" indent="-4572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286000" indent="-4572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7432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2004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6576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1148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AutoNum type="arabicPlain"/>
            </a:pPr>
            <a:r>
              <a:rPr lang="nl-NL" altLang="nl-NL" sz="1600" dirty="0">
                <a:latin typeface="+mj-lt"/>
              </a:rPr>
              <a:t>afsluiter bovenstrooms </a:t>
            </a:r>
          </a:p>
          <a:p>
            <a:pPr eaLnBrk="1" hangingPunct="1">
              <a:lnSpc>
                <a:spcPct val="100000"/>
              </a:lnSpc>
              <a:spcBef>
                <a:spcPct val="0"/>
              </a:spcBef>
              <a:spcAft>
                <a:spcPct val="0"/>
              </a:spcAft>
              <a:buFontTx/>
              <a:buAutoNum type="arabicPlain"/>
            </a:pPr>
            <a:r>
              <a:rPr lang="nl-NL" altLang="nl-NL" sz="1600" dirty="0">
                <a:latin typeface="+mj-lt"/>
              </a:rPr>
              <a:t>afsluiter benedenstrooms </a:t>
            </a:r>
          </a:p>
          <a:p>
            <a:pPr eaLnBrk="1" hangingPunct="1">
              <a:lnSpc>
                <a:spcPct val="100000"/>
              </a:lnSpc>
              <a:spcBef>
                <a:spcPct val="0"/>
              </a:spcBef>
              <a:spcAft>
                <a:spcPct val="0"/>
              </a:spcAft>
              <a:buFontTx/>
              <a:buAutoNum type="arabicPlain"/>
            </a:pPr>
            <a:r>
              <a:rPr lang="nl-NL" altLang="nl-NL" sz="1600" dirty="0" smtClean="0">
                <a:latin typeface="+mj-lt"/>
              </a:rPr>
              <a:t>keerkleptoestel </a:t>
            </a:r>
            <a:endParaRPr lang="nl-NL" altLang="nl-NL" sz="1600" dirty="0">
              <a:latin typeface="+mj-lt"/>
            </a:endParaRPr>
          </a:p>
          <a:p>
            <a:pPr eaLnBrk="1" hangingPunct="1">
              <a:lnSpc>
                <a:spcPct val="100000"/>
              </a:lnSpc>
              <a:spcBef>
                <a:spcPct val="0"/>
              </a:spcBef>
              <a:spcAft>
                <a:spcPct val="0"/>
              </a:spcAft>
              <a:buFontTx/>
              <a:buAutoNum type="arabicPlain"/>
            </a:pPr>
            <a:r>
              <a:rPr lang="nl-NL" altLang="nl-NL" sz="1600" dirty="0" smtClean="0">
                <a:latin typeface="+mj-lt"/>
              </a:rPr>
              <a:t>testaansluiting</a:t>
            </a:r>
          </a:p>
          <a:p>
            <a:pPr eaLnBrk="1" hangingPunct="1">
              <a:lnSpc>
                <a:spcPct val="100000"/>
              </a:lnSpc>
              <a:spcBef>
                <a:spcPct val="0"/>
              </a:spcBef>
              <a:spcAft>
                <a:spcPct val="0"/>
              </a:spcAft>
              <a:buFontTx/>
              <a:buNone/>
            </a:pPr>
            <a:r>
              <a:rPr lang="nl-NL" altLang="nl-NL" sz="1600" dirty="0" smtClean="0">
                <a:latin typeface="+mj-lt"/>
              </a:rPr>
              <a:t>5      aansluitpoort aftap/manometer </a:t>
            </a:r>
            <a:endParaRPr lang="nl-NL" altLang="nl-NL" sz="1600" dirty="0">
              <a:latin typeface="+mj-lt"/>
            </a:endParaRPr>
          </a:p>
          <a:p>
            <a:pPr eaLnBrk="1" hangingPunct="1">
              <a:lnSpc>
                <a:spcPct val="100000"/>
              </a:lnSpc>
              <a:spcBef>
                <a:spcPct val="0"/>
              </a:spcBef>
              <a:spcAft>
                <a:spcPct val="0"/>
              </a:spcAft>
              <a:buFontTx/>
              <a:buAutoNum type="arabicPlain" startAt="6"/>
            </a:pPr>
            <a:r>
              <a:rPr lang="nl-NL" altLang="nl-NL" sz="1600" dirty="0" smtClean="0">
                <a:latin typeface="+mj-lt"/>
              </a:rPr>
              <a:t>aansluitpoort voor testunit </a:t>
            </a:r>
            <a:endParaRPr lang="nl-NL" altLang="nl-NL" sz="1600" dirty="0">
              <a:latin typeface="+mj-lt"/>
            </a:endParaRPr>
          </a:p>
          <a:p>
            <a:pPr eaLnBrk="1" hangingPunct="1">
              <a:lnSpc>
                <a:spcPct val="100000"/>
              </a:lnSpc>
              <a:spcBef>
                <a:spcPct val="0"/>
              </a:spcBef>
              <a:spcAft>
                <a:spcPct val="0"/>
              </a:spcAft>
              <a:buFontTx/>
              <a:buAutoNum type="arabicPlain" startAt="7"/>
            </a:pPr>
            <a:r>
              <a:rPr lang="nl-NL" altLang="nl-NL" sz="1600" dirty="0">
                <a:latin typeface="+mj-lt"/>
              </a:rPr>
              <a:t>afsluiter vacuümslang</a:t>
            </a:r>
          </a:p>
          <a:p>
            <a:pPr eaLnBrk="1" hangingPunct="1">
              <a:lnSpc>
                <a:spcPct val="100000"/>
              </a:lnSpc>
              <a:spcBef>
                <a:spcPct val="0"/>
              </a:spcBef>
              <a:spcAft>
                <a:spcPct val="0"/>
              </a:spcAft>
              <a:buFontTx/>
              <a:buAutoNum type="arabicPlain" startAt="7"/>
            </a:pPr>
            <a:r>
              <a:rPr lang="nl-NL" altLang="nl-NL" sz="1600" dirty="0">
                <a:latin typeface="+mj-lt"/>
              </a:rPr>
              <a:t>afsluiter drukslang  </a:t>
            </a:r>
            <a:r>
              <a:rPr lang="nl-NL" altLang="nl-NL" dirty="0">
                <a:latin typeface="Arial Narrow" pitchFamily="34" charset="0"/>
              </a:rPr>
              <a:t> </a:t>
            </a:r>
          </a:p>
        </p:txBody>
      </p:sp>
      <p:sp>
        <p:nvSpPr>
          <p:cNvPr id="8" name="Line 72"/>
          <p:cNvSpPr>
            <a:spLocks noChangeShapeType="1"/>
          </p:cNvSpPr>
          <p:nvPr/>
        </p:nvSpPr>
        <p:spPr bwMode="auto">
          <a:xfrm>
            <a:off x="10240961" y="4258470"/>
            <a:ext cx="0" cy="1077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 name="Line 73"/>
          <p:cNvSpPr>
            <a:spLocks noChangeShapeType="1"/>
          </p:cNvSpPr>
          <p:nvPr/>
        </p:nvSpPr>
        <p:spPr bwMode="auto">
          <a:xfrm>
            <a:off x="9745661" y="4055270"/>
            <a:ext cx="777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 name="Rectangle 74"/>
          <p:cNvSpPr>
            <a:spLocks noChangeArrowheads="1"/>
          </p:cNvSpPr>
          <p:nvPr/>
        </p:nvSpPr>
        <p:spPr bwMode="auto">
          <a:xfrm>
            <a:off x="9745661" y="3921920"/>
            <a:ext cx="1131887" cy="154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1" name="AutoShape 75"/>
          <p:cNvSpPr>
            <a:spLocks noChangeArrowheads="1"/>
          </p:cNvSpPr>
          <p:nvPr/>
        </p:nvSpPr>
        <p:spPr bwMode="auto">
          <a:xfrm>
            <a:off x="10453686" y="4729958"/>
            <a:ext cx="352425" cy="674687"/>
          </a:xfrm>
          <a:prstGeom prst="flowChartMagneticDisk">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2" name="Line 76"/>
          <p:cNvSpPr>
            <a:spLocks noChangeShapeType="1"/>
          </p:cNvSpPr>
          <p:nvPr/>
        </p:nvSpPr>
        <p:spPr bwMode="auto">
          <a:xfrm>
            <a:off x="10240961" y="5336383"/>
            <a:ext cx="2127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Text Box 77"/>
          <p:cNvSpPr txBox="1">
            <a:spLocks noChangeArrowheads="1"/>
          </p:cNvSpPr>
          <p:nvPr/>
        </p:nvSpPr>
        <p:spPr bwMode="auto">
          <a:xfrm>
            <a:off x="9645779" y="5469733"/>
            <a:ext cx="14173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algn="ctr" eaLnBrk="1" hangingPunct="1">
              <a:lnSpc>
                <a:spcPct val="100000"/>
              </a:lnSpc>
              <a:spcBef>
                <a:spcPct val="0"/>
              </a:spcBef>
              <a:spcAft>
                <a:spcPct val="0"/>
              </a:spcAft>
              <a:buFontTx/>
              <a:buNone/>
            </a:pPr>
            <a:r>
              <a:rPr lang="nl-NL" altLang="nl-NL" sz="1600" dirty="0">
                <a:latin typeface="+mn-lt"/>
              </a:rPr>
              <a:t>testunit voor </a:t>
            </a:r>
          </a:p>
          <a:p>
            <a:pPr algn="ctr" eaLnBrk="1" hangingPunct="1">
              <a:lnSpc>
                <a:spcPct val="100000"/>
              </a:lnSpc>
              <a:spcBef>
                <a:spcPct val="0"/>
              </a:spcBef>
              <a:spcAft>
                <a:spcPct val="0"/>
              </a:spcAft>
              <a:buFontTx/>
              <a:buNone/>
            </a:pPr>
            <a:r>
              <a:rPr lang="nl-NL" altLang="nl-NL" sz="1600" dirty="0">
                <a:latin typeface="+mn-lt"/>
              </a:rPr>
              <a:t>vacuüm en/of</a:t>
            </a:r>
          </a:p>
          <a:p>
            <a:pPr algn="ctr" eaLnBrk="1" hangingPunct="1">
              <a:lnSpc>
                <a:spcPct val="100000"/>
              </a:lnSpc>
              <a:spcBef>
                <a:spcPct val="0"/>
              </a:spcBef>
              <a:spcAft>
                <a:spcPct val="0"/>
              </a:spcAft>
              <a:buFontTx/>
              <a:buNone/>
            </a:pPr>
            <a:r>
              <a:rPr lang="nl-NL" altLang="nl-NL" sz="1600" dirty="0">
                <a:latin typeface="+mn-lt"/>
              </a:rPr>
              <a:t>overdruk </a:t>
            </a:r>
          </a:p>
        </p:txBody>
      </p:sp>
      <p:sp>
        <p:nvSpPr>
          <p:cNvPr id="14" name="Oval 78"/>
          <p:cNvSpPr>
            <a:spLocks noChangeArrowheads="1"/>
          </p:cNvSpPr>
          <p:nvPr/>
        </p:nvSpPr>
        <p:spPr bwMode="auto">
          <a:xfrm>
            <a:off x="10523536" y="3988595"/>
            <a:ext cx="282575"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5" name="Line 79"/>
          <p:cNvSpPr>
            <a:spLocks noChangeShapeType="1"/>
          </p:cNvSpPr>
          <p:nvPr/>
        </p:nvSpPr>
        <p:spPr bwMode="auto">
          <a:xfrm flipH="1">
            <a:off x="10594973" y="4055270"/>
            <a:ext cx="141288" cy="134938"/>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Rectangle 80"/>
          <p:cNvSpPr>
            <a:spLocks noChangeArrowheads="1"/>
          </p:cNvSpPr>
          <p:nvPr/>
        </p:nvSpPr>
        <p:spPr bwMode="auto">
          <a:xfrm>
            <a:off x="9745661" y="4460083"/>
            <a:ext cx="141287" cy="269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7" name="Rectangle 81"/>
          <p:cNvSpPr>
            <a:spLocks noChangeArrowheads="1"/>
          </p:cNvSpPr>
          <p:nvPr/>
        </p:nvSpPr>
        <p:spPr bwMode="auto">
          <a:xfrm>
            <a:off x="9745661" y="4729958"/>
            <a:ext cx="71437" cy="68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8" name="Rectangle 82"/>
          <p:cNvSpPr>
            <a:spLocks noChangeArrowheads="1"/>
          </p:cNvSpPr>
          <p:nvPr/>
        </p:nvSpPr>
        <p:spPr bwMode="auto">
          <a:xfrm>
            <a:off x="9745661" y="4393408"/>
            <a:ext cx="71437"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9" name="Rectangle 83"/>
          <p:cNvSpPr>
            <a:spLocks noChangeArrowheads="1"/>
          </p:cNvSpPr>
          <p:nvPr/>
        </p:nvSpPr>
        <p:spPr bwMode="auto">
          <a:xfrm>
            <a:off x="10806111" y="4528345"/>
            <a:ext cx="71437"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0" name="Line 88"/>
          <p:cNvSpPr>
            <a:spLocks noChangeShapeType="1"/>
          </p:cNvSpPr>
          <p:nvPr/>
        </p:nvSpPr>
        <p:spPr bwMode="auto">
          <a:xfrm flipH="1">
            <a:off x="9251948" y="4055270"/>
            <a:ext cx="3524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 name="Rectangle 91"/>
          <p:cNvSpPr>
            <a:spLocks noChangeArrowheads="1"/>
          </p:cNvSpPr>
          <p:nvPr/>
        </p:nvSpPr>
        <p:spPr bwMode="auto">
          <a:xfrm>
            <a:off x="9604373" y="3988595"/>
            <a:ext cx="141288" cy="134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7" name="Line 4"/>
          <p:cNvSpPr>
            <a:spLocks noChangeShapeType="1"/>
          </p:cNvSpPr>
          <p:nvPr/>
        </p:nvSpPr>
        <p:spPr bwMode="auto">
          <a:xfrm flipV="1">
            <a:off x="4729161" y="1831183"/>
            <a:ext cx="28273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9" name="AutoShape 6"/>
          <p:cNvSpPr>
            <a:spLocks noChangeArrowheads="1"/>
          </p:cNvSpPr>
          <p:nvPr/>
        </p:nvSpPr>
        <p:spPr bwMode="auto">
          <a:xfrm rot="16192213">
            <a:off x="6296817" y="1619252"/>
            <a:ext cx="539750" cy="423862"/>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30" name="Line 7"/>
          <p:cNvSpPr>
            <a:spLocks noChangeShapeType="1"/>
          </p:cNvSpPr>
          <p:nvPr/>
        </p:nvSpPr>
        <p:spPr bwMode="auto">
          <a:xfrm>
            <a:off x="6778623" y="1561308"/>
            <a:ext cx="0" cy="539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6" name="AutoShape 9"/>
          <p:cNvSpPr>
            <a:spLocks noChangeArrowheads="1"/>
          </p:cNvSpPr>
          <p:nvPr/>
        </p:nvSpPr>
        <p:spPr bwMode="auto">
          <a:xfrm rot="16243089">
            <a:off x="5161636" y="1547551"/>
            <a:ext cx="406746" cy="565150"/>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27" name="Line 10"/>
          <p:cNvSpPr>
            <a:spLocks noChangeShapeType="1"/>
          </p:cNvSpPr>
          <p:nvPr/>
        </p:nvSpPr>
        <p:spPr bwMode="auto">
          <a:xfrm flipV="1">
            <a:off x="5367227" y="1561308"/>
            <a:ext cx="0" cy="27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8" name="Line 11"/>
          <p:cNvSpPr>
            <a:spLocks noChangeShapeType="1"/>
          </p:cNvSpPr>
          <p:nvPr/>
        </p:nvSpPr>
        <p:spPr bwMode="auto">
          <a:xfrm>
            <a:off x="5225200" y="1561308"/>
            <a:ext cx="2840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0" name="Line 12"/>
          <p:cNvSpPr>
            <a:spLocks noChangeShapeType="1"/>
          </p:cNvSpPr>
          <p:nvPr/>
        </p:nvSpPr>
        <p:spPr bwMode="auto">
          <a:xfrm>
            <a:off x="6565898" y="1966120"/>
            <a:ext cx="0" cy="269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 name="Oval 13"/>
          <p:cNvSpPr>
            <a:spLocks noChangeArrowheads="1"/>
          </p:cNvSpPr>
          <p:nvPr/>
        </p:nvSpPr>
        <p:spPr bwMode="auto">
          <a:xfrm>
            <a:off x="6496048" y="2167733"/>
            <a:ext cx="141288" cy="134937"/>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52" name="Line 14"/>
          <p:cNvSpPr>
            <a:spLocks noChangeShapeType="1"/>
          </p:cNvSpPr>
          <p:nvPr/>
        </p:nvSpPr>
        <p:spPr bwMode="auto">
          <a:xfrm>
            <a:off x="6989761" y="1831183"/>
            <a:ext cx="0" cy="269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3" name="Line 15"/>
          <p:cNvSpPr>
            <a:spLocks noChangeShapeType="1"/>
          </p:cNvSpPr>
          <p:nvPr/>
        </p:nvSpPr>
        <p:spPr bwMode="auto">
          <a:xfrm flipV="1">
            <a:off x="4729161" y="3583783"/>
            <a:ext cx="38163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4" name="AutoShape 17"/>
          <p:cNvSpPr>
            <a:spLocks noChangeArrowheads="1"/>
          </p:cNvSpPr>
          <p:nvPr/>
        </p:nvSpPr>
        <p:spPr bwMode="auto">
          <a:xfrm rot="16192213">
            <a:off x="6296817" y="3371852"/>
            <a:ext cx="539750" cy="423862"/>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25" name="Line 18"/>
          <p:cNvSpPr>
            <a:spLocks noChangeShapeType="1"/>
          </p:cNvSpPr>
          <p:nvPr/>
        </p:nvSpPr>
        <p:spPr bwMode="auto">
          <a:xfrm>
            <a:off x="6778623" y="3313908"/>
            <a:ext cx="0" cy="539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1" name="AutoShape 20"/>
          <p:cNvSpPr>
            <a:spLocks noChangeArrowheads="1"/>
          </p:cNvSpPr>
          <p:nvPr/>
        </p:nvSpPr>
        <p:spPr bwMode="auto">
          <a:xfrm rot="16243089">
            <a:off x="5160052" y="3301738"/>
            <a:ext cx="406746" cy="561975"/>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22" name="Line 21"/>
          <p:cNvSpPr>
            <a:spLocks noChangeShapeType="1"/>
          </p:cNvSpPr>
          <p:nvPr/>
        </p:nvSpPr>
        <p:spPr bwMode="auto">
          <a:xfrm flipV="1">
            <a:off x="5365632" y="3313908"/>
            <a:ext cx="0" cy="27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 name="Line 22"/>
          <p:cNvSpPr>
            <a:spLocks noChangeShapeType="1"/>
          </p:cNvSpPr>
          <p:nvPr/>
        </p:nvSpPr>
        <p:spPr bwMode="auto">
          <a:xfrm>
            <a:off x="5224402" y="3313908"/>
            <a:ext cx="2824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6" name="Line 23"/>
          <p:cNvSpPr>
            <a:spLocks noChangeShapeType="1"/>
          </p:cNvSpPr>
          <p:nvPr/>
        </p:nvSpPr>
        <p:spPr bwMode="auto">
          <a:xfrm>
            <a:off x="6565898" y="3718720"/>
            <a:ext cx="0" cy="27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 name="Oval 24"/>
          <p:cNvSpPr>
            <a:spLocks noChangeArrowheads="1"/>
          </p:cNvSpPr>
          <p:nvPr/>
        </p:nvSpPr>
        <p:spPr bwMode="auto">
          <a:xfrm>
            <a:off x="6496048" y="3940970"/>
            <a:ext cx="141288" cy="114300"/>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58" name="Line 29"/>
          <p:cNvSpPr>
            <a:spLocks noChangeShapeType="1"/>
          </p:cNvSpPr>
          <p:nvPr/>
        </p:nvSpPr>
        <p:spPr bwMode="auto">
          <a:xfrm>
            <a:off x="7697786" y="1831183"/>
            <a:ext cx="8477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8" name="AutoShape 31"/>
          <p:cNvSpPr>
            <a:spLocks noChangeArrowheads="1"/>
          </p:cNvSpPr>
          <p:nvPr/>
        </p:nvSpPr>
        <p:spPr bwMode="auto">
          <a:xfrm rot="16243089">
            <a:off x="8058824" y="1547551"/>
            <a:ext cx="406746" cy="565150"/>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19" name="Line 32"/>
          <p:cNvSpPr>
            <a:spLocks noChangeShapeType="1"/>
          </p:cNvSpPr>
          <p:nvPr/>
        </p:nvSpPr>
        <p:spPr bwMode="auto">
          <a:xfrm flipV="1">
            <a:off x="8264415" y="1561308"/>
            <a:ext cx="0" cy="27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0" name="Line 33"/>
          <p:cNvSpPr>
            <a:spLocks noChangeShapeType="1"/>
          </p:cNvSpPr>
          <p:nvPr/>
        </p:nvSpPr>
        <p:spPr bwMode="auto">
          <a:xfrm>
            <a:off x="8122388" y="1561308"/>
            <a:ext cx="2840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0" name="Line 34"/>
          <p:cNvSpPr>
            <a:spLocks noChangeShapeType="1"/>
          </p:cNvSpPr>
          <p:nvPr/>
        </p:nvSpPr>
        <p:spPr bwMode="auto">
          <a:xfrm>
            <a:off x="7556498" y="1629570"/>
            <a:ext cx="0" cy="4048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 name="Line 35"/>
          <p:cNvSpPr>
            <a:spLocks noChangeShapeType="1"/>
          </p:cNvSpPr>
          <p:nvPr/>
        </p:nvSpPr>
        <p:spPr bwMode="auto">
          <a:xfrm>
            <a:off x="7697786" y="1561308"/>
            <a:ext cx="0" cy="606425"/>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2" name="Text Box 53"/>
          <p:cNvSpPr txBox="1">
            <a:spLocks noChangeArrowheads="1"/>
          </p:cNvSpPr>
          <p:nvPr/>
        </p:nvSpPr>
        <p:spPr bwMode="auto">
          <a:xfrm>
            <a:off x="5083173" y="2505870"/>
            <a:ext cx="3603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controleopstelling standaardmethode </a:t>
            </a:r>
          </a:p>
        </p:txBody>
      </p:sp>
      <p:sp>
        <p:nvSpPr>
          <p:cNvPr id="63" name="Text Box 54"/>
          <p:cNvSpPr txBox="1">
            <a:spLocks noChangeArrowheads="1"/>
          </p:cNvSpPr>
          <p:nvPr/>
        </p:nvSpPr>
        <p:spPr bwMode="auto">
          <a:xfrm>
            <a:off x="5153023" y="4258470"/>
            <a:ext cx="3409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controleopstelling vacuümmethode </a:t>
            </a:r>
          </a:p>
        </p:txBody>
      </p:sp>
      <p:sp>
        <p:nvSpPr>
          <p:cNvPr id="64" name="Line 56"/>
          <p:cNvSpPr>
            <a:spLocks noChangeShapeType="1"/>
          </p:cNvSpPr>
          <p:nvPr/>
        </p:nvSpPr>
        <p:spPr bwMode="auto">
          <a:xfrm flipH="1">
            <a:off x="4305298" y="1831183"/>
            <a:ext cx="423863"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5" name="Line 57"/>
          <p:cNvSpPr>
            <a:spLocks noChangeShapeType="1"/>
          </p:cNvSpPr>
          <p:nvPr/>
        </p:nvSpPr>
        <p:spPr bwMode="auto">
          <a:xfrm flipH="1">
            <a:off x="4305298" y="3583783"/>
            <a:ext cx="423863"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6" name="Text Box 60"/>
          <p:cNvSpPr txBox="1">
            <a:spLocks noChangeArrowheads="1"/>
          </p:cNvSpPr>
          <p:nvPr/>
        </p:nvSpPr>
        <p:spPr bwMode="auto">
          <a:xfrm>
            <a:off x="5224461" y="189944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1</a:t>
            </a:r>
          </a:p>
        </p:txBody>
      </p:sp>
      <p:sp>
        <p:nvSpPr>
          <p:cNvPr id="67" name="Text Box 61"/>
          <p:cNvSpPr txBox="1">
            <a:spLocks noChangeArrowheads="1"/>
          </p:cNvSpPr>
          <p:nvPr/>
        </p:nvSpPr>
        <p:spPr bwMode="auto">
          <a:xfrm>
            <a:off x="5224461" y="365204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1</a:t>
            </a:r>
          </a:p>
        </p:txBody>
      </p:sp>
      <p:sp>
        <p:nvSpPr>
          <p:cNvPr id="68" name="Text Box 63"/>
          <p:cNvSpPr txBox="1">
            <a:spLocks noChangeArrowheads="1"/>
          </p:cNvSpPr>
          <p:nvPr/>
        </p:nvSpPr>
        <p:spPr bwMode="auto">
          <a:xfrm>
            <a:off x="8121648" y="189944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2</a:t>
            </a:r>
          </a:p>
        </p:txBody>
      </p:sp>
      <p:sp>
        <p:nvSpPr>
          <p:cNvPr id="69" name="Text Box 65"/>
          <p:cNvSpPr txBox="1">
            <a:spLocks noChangeArrowheads="1"/>
          </p:cNvSpPr>
          <p:nvPr/>
        </p:nvSpPr>
        <p:spPr bwMode="auto">
          <a:xfrm>
            <a:off x="6283323" y="2101058"/>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4</a:t>
            </a:r>
          </a:p>
        </p:txBody>
      </p:sp>
      <p:sp>
        <p:nvSpPr>
          <p:cNvPr id="70" name="Text Box 66"/>
          <p:cNvSpPr txBox="1">
            <a:spLocks noChangeArrowheads="1"/>
          </p:cNvSpPr>
          <p:nvPr/>
        </p:nvSpPr>
        <p:spPr bwMode="auto">
          <a:xfrm>
            <a:off x="7131048" y="2101058"/>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5</a:t>
            </a:r>
          </a:p>
        </p:txBody>
      </p:sp>
      <p:sp>
        <p:nvSpPr>
          <p:cNvPr id="71" name="Text Box 67"/>
          <p:cNvSpPr txBox="1">
            <a:spLocks noChangeArrowheads="1"/>
          </p:cNvSpPr>
          <p:nvPr/>
        </p:nvSpPr>
        <p:spPr bwMode="auto">
          <a:xfrm>
            <a:off x="6209687" y="3842547"/>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a:latin typeface="Arial Narrow" pitchFamily="34" charset="0"/>
              </a:rPr>
              <a:t>6</a:t>
            </a:r>
          </a:p>
        </p:txBody>
      </p:sp>
      <p:sp>
        <p:nvSpPr>
          <p:cNvPr id="72" name="Text Box 69"/>
          <p:cNvSpPr txBox="1">
            <a:spLocks noChangeArrowheads="1"/>
          </p:cNvSpPr>
          <p:nvPr/>
        </p:nvSpPr>
        <p:spPr bwMode="auto">
          <a:xfrm>
            <a:off x="6496048" y="135969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3</a:t>
            </a:r>
          </a:p>
        </p:txBody>
      </p:sp>
      <p:sp>
        <p:nvSpPr>
          <p:cNvPr id="73" name="Text Box 71"/>
          <p:cNvSpPr txBox="1">
            <a:spLocks noChangeArrowheads="1"/>
          </p:cNvSpPr>
          <p:nvPr/>
        </p:nvSpPr>
        <p:spPr bwMode="auto">
          <a:xfrm>
            <a:off x="6496048" y="3178970"/>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3</a:t>
            </a:r>
          </a:p>
        </p:txBody>
      </p:sp>
      <p:sp>
        <p:nvSpPr>
          <p:cNvPr id="74" name="Line 85"/>
          <p:cNvSpPr>
            <a:spLocks noChangeShapeType="1"/>
          </p:cNvSpPr>
          <p:nvPr/>
        </p:nvSpPr>
        <p:spPr bwMode="auto">
          <a:xfrm>
            <a:off x="6565898" y="3988595"/>
            <a:ext cx="2686050" cy="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5" name="Line 86"/>
          <p:cNvSpPr>
            <a:spLocks noChangeShapeType="1"/>
          </p:cNvSpPr>
          <p:nvPr/>
        </p:nvSpPr>
        <p:spPr bwMode="auto">
          <a:xfrm>
            <a:off x="9251948" y="3988595"/>
            <a:ext cx="0" cy="66675"/>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 name="Line 87"/>
          <p:cNvSpPr>
            <a:spLocks noChangeShapeType="1"/>
          </p:cNvSpPr>
          <p:nvPr/>
        </p:nvSpPr>
        <p:spPr bwMode="auto">
          <a:xfrm flipV="1">
            <a:off x="9251948" y="4258470"/>
            <a:ext cx="0" cy="14827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7" name="Oval 89"/>
          <p:cNvSpPr>
            <a:spLocks noChangeArrowheads="1"/>
          </p:cNvSpPr>
          <p:nvPr/>
        </p:nvSpPr>
        <p:spPr bwMode="auto">
          <a:xfrm>
            <a:off x="6848473" y="2101058"/>
            <a:ext cx="284163"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8" name="Line 90"/>
          <p:cNvSpPr>
            <a:spLocks noChangeShapeType="1"/>
          </p:cNvSpPr>
          <p:nvPr/>
        </p:nvSpPr>
        <p:spPr bwMode="auto">
          <a:xfrm flipH="1">
            <a:off x="6919911" y="2167733"/>
            <a:ext cx="141287" cy="134937"/>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5" name="AutoShape 93"/>
          <p:cNvSpPr>
            <a:spLocks noChangeArrowheads="1"/>
          </p:cNvSpPr>
          <p:nvPr/>
        </p:nvSpPr>
        <p:spPr bwMode="auto">
          <a:xfrm rot="5390464">
            <a:off x="7004817" y="3854452"/>
            <a:ext cx="254165" cy="285750"/>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16" name="Line 94"/>
          <p:cNvSpPr>
            <a:spLocks noChangeShapeType="1"/>
          </p:cNvSpPr>
          <p:nvPr/>
        </p:nvSpPr>
        <p:spPr bwMode="auto">
          <a:xfrm flipV="1">
            <a:off x="7134109" y="3786983"/>
            <a:ext cx="0" cy="252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7" name="Line 95"/>
          <p:cNvSpPr>
            <a:spLocks noChangeShapeType="1"/>
          </p:cNvSpPr>
          <p:nvPr/>
        </p:nvSpPr>
        <p:spPr bwMode="auto">
          <a:xfrm>
            <a:off x="7134109" y="3786983"/>
            <a:ext cx="707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0" name="Text Box 100"/>
          <p:cNvSpPr txBox="1">
            <a:spLocks noChangeArrowheads="1"/>
          </p:cNvSpPr>
          <p:nvPr/>
        </p:nvSpPr>
        <p:spPr bwMode="auto">
          <a:xfrm>
            <a:off x="7273923" y="398859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7</a:t>
            </a:r>
          </a:p>
        </p:txBody>
      </p:sp>
      <p:sp>
        <p:nvSpPr>
          <p:cNvPr id="82" name="Line 25"/>
          <p:cNvSpPr>
            <a:spLocks noChangeShapeType="1"/>
          </p:cNvSpPr>
          <p:nvPr/>
        </p:nvSpPr>
        <p:spPr bwMode="auto">
          <a:xfrm flipV="1">
            <a:off x="6072186" y="5336383"/>
            <a:ext cx="127158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83" name="Group 26"/>
          <p:cNvGrpSpPr>
            <a:grpSpLocks/>
          </p:cNvGrpSpPr>
          <p:nvPr/>
        </p:nvGrpSpPr>
        <p:grpSpPr bwMode="auto">
          <a:xfrm>
            <a:off x="6354761" y="5066508"/>
            <a:ext cx="423862" cy="539750"/>
            <a:chOff x="2688" y="1440"/>
            <a:chExt cx="288" cy="336"/>
          </a:xfrm>
        </p:grpSpPr>
        <p:sp>
          <p:nvSpPr>
            <p:cNvPr id="113" name="AutoShape 27"/>
            <p:cNvSpPr>
              <a:spLocks noChangeArrowheads="1"/>
            </p:cNvSpPr>
            <p:nvPr/>
          </p:nvSpPr>
          <p:spPr bwMode="auto">
            <a:xfrm rot="-5407787">
              <a:off x="2664" y="1464"/>
              <a:ext cx="336" cy="288"/>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14" name="Line 28"/>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84" name="Line 36"/>
          <p:cNvSpPr>
            <a:spLocks noChangeShapeType="1"/>
          </p:cNvSpPr>
          <p:nvPr/>
        </p:nvSpPr>
        <p:spPr bwMode="auto">
          <a:xfrm>
            <a:off x="7485061" y="5336383"/>
            <a:ext cx="10604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85" name="Group 37"/>
          <p:cNvGrpSpPr>
            <a:grpSpLocks/>
          </p:cNvGrpSpPr>
          <p:nvPr/>
        </p:nvGrpSpPr>
        <p:grpSpPr bwMode="auto">
          <a:xfrm>
            <a:off x="7980361" y="5066508"/>
            <a:ext cx="565150" cy="471488"/>
            <a:chOff x="1680" y="1248"/>
            <a:chExt cx="382" cy="335"/>
          </a:xfrm>
        </p:grpSpPr>
        <p:sp>
          <p:nvSpPr>
            <p:cNvPr id="110" name="AutoShape 38"/>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11" name="Line 39"/>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 name="Line 40"/>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86" name="Line 41"/>
          <p:cNvSpPr>
            <a:spLocks noChangeShapeType="1"/>
          </p:cNvSpPr>
          <p:nvPr/>
        </p:nvSpPr>
        <p:spPr bwMode="auto">
          <a:xfrm flipH="1">
            <a:off x="4800598" y="5336383"/>
            <a:ext cx="11303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7" name="Line 42"/>
          <p:cNvSpPr>
            <a:spLocks noChangeShapeType="1"/>
          </p:cNvSpPr>
          <p:nvPr/>
        </p:nvSpPr>
        <p:spPr bwMode="auto">
          <a:xfrm>
            <a:off x="5930898" y="5134770"/>
            <a:ext cx="0" cy="471488"/>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8" name="Line 43"/>
          <p:cNvSpPr>
            <a:spLocks noChangeShapeType="1"/>
          </p:cNvSpPr>
          <p:nvPr/>
        </p:nvSpPr>
        <p:spPr bwMode="auto">
          <a:xfrm>
            <a:off x="6072186" y="5066508"/>
            <a:ext cx="0" cy="6080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9" name="Line 44"/>
          <p:cNvSpPr>
            <a:spLocks noChangeShapeType="1"/>
          </p:cNvSpPr>
          <p:nvPr/>
        </p:nvSpPr>
        <p:spPr bwMode="auto">
          <a:xfrm>
            <a:off x="7343773" y="5134770"/>
            <a:ext cx="0" cy="471488"/>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0" name="Line 45"/>
          <p:cNvSpPr>
            <a:spLocks noChangeShapeType="1"/>
          </p:cNvSpPr>
          <p:nvPr/>
        </p:nvSpPr>
        <p:spPr bwMode="auto">
          <a:xfrm>
            <a:off x="7485061" y="5066508"/>
            <a:ext cx="0" cy="6080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91" name="Group 46"/>
          <p:cNvGrpSpPr>
            <a:grpSpLocks/>
          </p:cNvGrpSpPr>
          <p:nvPr/>
        </p:nvGrpSpPr>
        <p:grpSpPr bwMode="auto">
          <a:xfrm>
            <a:off x="7767636" y="5336383"/>
            <a:ext cx="141287" cy="473075"/>
            <a:chOff x="2352" y="1440"/>
            <a:chExt cx="96" cy="336"/>
          </a:xfrm>
        </p:grpSpPr>
        <p:sp>
          <p:nvSpPr>
            <p:cNvPr id="108" name="Line 47"/>
            <p:cNvSpPr>
              <a:spLocks noChangeShapeType="1"/>
            </p:cNvSpPr>
            <p:nvPr/>
          </p:nvSpPr>
          <p:spPr bwMode="auto">
            <a:xfrm>
              <a:off x="2400" y="1440"/>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9" name="Oval 48"/>
            <p:cNvSpPr>
              <a:spLocks noChangeArrowheads="1"/>
            </p:cNvSpPr>
            <p:nvPr/>
          </p:nvSpPr>
          <p:spPr bwMode="auto">
            <a:xfrm>
              <a:off x="2352" y="1680"/>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grpSp>
        <p:nvGrpSpPr>
          <p:cNvPr id="92" name="Group 49"/>
          <p:cNvGrpSpPr>
            <a:grpSpLocks/>
          </p:cNvGrpSpPr>
          <p:nvPr/>
        </p:nvGrpSpPr>
        <p:grpSpPr bwMode="auto">
          <a:xfrm>
            <a:off x="5083173" y="5066508"/>
            <a:ext cx="561975" cy="471488"/>
            <a:chOff x="1680" y="1248"/>
            <a:chExt cx="382" cy="335"/>
          </a:xfrm>
        </p:grpSpPr>
        <p:sp>
          <p:nvSpPr>
            <p:cNvPr id="105" name="AutoShape 50"/>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06" name="Line 51"/>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7" name="Line 52"/>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93" name="Text Box 55"/>
          <p:cNvSpPr txBox="1">
            <a:spLocks noChangeArrowheads="1"/>
          </p:cNvSpPr>
          <p:nvPr/>
        </p:nvSpPr>
        <p:spPr bwMode="auto">
          <a:xfrm>
            <a:off x="5153023" y="5942808"/>
            <a:ext cx="34900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controleopstelling overdrukmethode </a:t>
            </a:r>
          </a:p>
        </p:txBody>
      </p:sp>
      <p:sp>
        <p:nvSpPr>
          <p:cNvPr id="94" name="Line 58"/>
          <p:cNvSpPr>
            <a:spLocks noChangeShapeType="1"/>
          </p:cNvSpPr>
          <p:nvPr/>
        </p:nvSpPr>
        <p:spPr bwMode="auto">
          <a:xfrm flipH="1">
            <a:off x="4376736" y="5336383"/>
            <a:ext cx="423862"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5" name="Text Box 62"/>
          <p:cNvSpPr txBox="1">
            <a:spLocks noChangeArrowheads="1"/>
          </p:cNvSpPr>
          <p:nvPr/>
        </p:nvSpPr>
        <p:spPr bwMode="auto">
          <a:xfrm>
            <a:off x="5224461" y="5471320"/>
            <a:ext cx="26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1</a:t>
            </a:r>
          </a:p>
        </p:txBody>
      </p:sp>
      <p:sp>
        <p:nvSpPr>
          <p:cNvPr id="96" name="Text Box 64"/>
          <p:cNvSpPr txBox="1">
            <a:spLocks noChangeArrowheads="1"/>
          </p:cNvSpPr>
          <p:nvPr/>
        </p:nvSpPr>
        <p:spPr bwMode="auto">
          <a:xfrm>
            <a:off x="8121648" y="4798220"/>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2</a:t>
            </a:r>
          </a:p>
        </p:txBody>
      </p:sp>
      <p:sp>
        <p:nvSpPr>
          <p:cNvPr id="97" name="Text Box 68"/>
          <p:cNvSpPr txBox="1">
            <a:spLocks noChangeArrowheads="1"/>
          </p:cNvSpPr>
          <p:nvPr/>
        </p:nvSpPr>
        <p:spPr bwMode="auto">
          <a:xfrm>
            <a:off x="7507286" y="5568158"/>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a:latin typeface="Arial Narrow" pitchFamily="34" charset="0"/>
              </a:rPr>
              <a:t>6</a:t>
            </a:r>
          </a:p>
        </p:txBody>
      </p:sp>
      <p:sp>
        <p:nvSpPr>
          <p:cNvPr id="98" name="Text Box 70"/>
          <p:cNvSpPr txBox="1">
            <a:spLocks noChangeArrowheads="1"/>
          </p:cNvSpPr>
          <p:nvPr/>
        </p:nvSpPr>
        <p:spPr bwMode="auto">
          <a:xfrm>
            <a:off x="6496048" y="540464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3</a:t>
            </a:r>
          </a:p>
        </p:txBody>
      </p:sp>
      <p:sp>
        <p:nvSpPr>
          <p:cNvPr id="99" name="Line 84"/>
          <p:cNvSpPr>
            <a:spLocks noChangeShapeType="1"/>
          </p:cNvSpPr>
          <p:nvPr/>
        </p:nvSpPr>
        <p:spPr bwMode="auto">
          <a:xfrm>
            <a:off x="7908923" y="5741195"/>
            <a:ext cx="1343025" cy="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100" name="Group 96"/>
          <p:cNvGrpSpPr>
            <a:grpSpLocks/>
          </p:cNvGrpSpPr>
          <p:nvPr/>
        </p:nvGrpSpPr>
        <p:grpSpPr bwMode="auto">
          <a:xfrm>
            <a:off x="8050211" y="5539583"/>
            <a:ext cx="285750" cy="336550"/>
            <a:chOff x="190" y="3648"/>
            <a:chExt cx="194" cy="192"/>
          </a:xfrm>
        </p:grpSpPr>
        <p:sp>
          <p:nvSpPr>
            <p:cNvPr id="102" name="AutoShape 97"/>
            <p:cNvSpPr>
              <a:spLocks noChangeArrowheads="1"/>
            </p:cNvSpPr>
            <p:nvPr/>
          </p:nvSpPr>
          <p:spPr bwMode="auto">
            <a:xfrm rot="5390464">
              <a:off x="214" y="3671"/>
              <a:ext cx="145" cy="194"/>
            </a:xfrm>
            <a:prstGeom prst="flowChartCollate">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03" name="Line 98"/>
            <p:cNvSpPr>
              <a:spLocks noChangeShapeType="1"/>
            </p:cNvSpPr>
            <p:nvPr/>
          </p:nvSpPr>
          <p:spPr bwMode="auto">
            <a:xfrm flipV="1">
              <a:off x="288" y="364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4" name="Line 99"/>
            <p:cNvSpPr>
              <a:spLocks noChangeShapeType="1"/>
            </p:cNvSpPr>
            <p:nvPr/>
          </p:nvSpPr>
          <p:spPr bwMode="auto">
            <a:xfrm>
              <a:off x="288" y="3648"/>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01" name="Text Box 101"/>
          <p:cNvSpPr txBox="1">
            <a:spLocks noChangeArrowheads="1"/>
          </p:cNvSpPr>
          <p:nvPr/>
        </p:nvSpPr>
        <p:spPr bwMode="auto">
          <a:xfrm>
            <a:off x="8332786" y="5741195"/>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8</a:t>
            </a:r>
          </a:p>
        </p:txBody>
      </p:sp>
      <p:grpSp>
        <p:nvGrpSpPr>
          <p:cNvPr id="23" name="Group 102"/>
          <p:cNvGrpSpPr>
            <a:grpSpLocks/>
          </p:cNvGrpSpPr>
          <p:nvPr/>
        </p:nvGrpSpPr>
        <p:grpSpPr bwMode="auto">
          <a:xfrm>
            <a:off x="10099673" y="4999833"/>
            <a:ext cx="282575" cy="269875"/>
            <a:chOff x="4416" y="2880"/>
            <a:chExt cx="192" cy="192"/>
          </a:xfrm>
        </p:grpSpPr>
        <p:sp>
          <p:nvSpPr>
            <p:cNvPr id="45" name="Oval 103"/>
            <p:cNvSpPr>
              <a:spLocks noChangeArrowheads="1"/>
            </p:cNvSpPr>
            <p:nvPr/>
          </p:nvSpPr>
          <p:spPr bwMode="auto">
            <a:xfrm>
              <a:off x="4416" y="2880"/>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6" name="AutoShape 104"/>
            <p:cNvSpPr>
              <a:spLocks noChangeArrowheads="1"/>
            </p:cNvSpPr>
            <p:nvPr/>
          </p:nvSpPr>
          <p:spPr bwMode="auto">
            <a:xfrm>
              <a:off x="4416" y="2880"/>
              <a:ext cx="192" cy="144"/>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24" name="Oval 105"/>
          <p:cNvSpPr>
            <a:spLocks noChangeArrowheads="1"/>
          </p:cNvSpPr>
          <p:nvPr/>
        </p:nvSpPr>
        <p:spPr bwMode="auto">
          <a:xfrm>
            <a:off x="9745661" y="4999833"/>
            <a:ext cx="284162"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5" name="AutoShape 106"/>
          <p:cNvSpPr>
            <a:spLocks noChangeArrowheads="1"/>
          </p:cNvSpPr>
          <p:nvPr/>
        </p:nvSpPr>
        <p:spPr bwMode="auto">
          <a:xfrm rot="10862809">
            <a:off x="9745661" y="5066508"/>
            <a:ext cx="284162" cy="203200"/>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nvGrpSpPr>
          <p:cNvPr id="26" name="Group 107"/>
          <p:cNvGrpSpPr>
            <a:grpSpLocks/>
          </p:cNvGrpSpPr>
          <p:nvPr/>
        </p:nvGrpSpPr>
        <p:grpSpPr bwMode="auto">
          <a:xfrm>
            <a:off x="10099673" y="4393408"/>
            <a:ext cx="354013" cy="201612"/>
            <a:chOff x="4464" y="2544"/>
            <a:chExt cx="240" cy="144"/>
          </a:xfrm>
        </p:grpSpPr>
        <p:sp>
          <p:nvSpPr>
            <p:cNvPr id="43" name="AutoShape 108"/>
            <p:cNvSpPr>
              <a:spLocks noChangeArrowheads="1"/>
            </p:cNvSpPr>
            <p:nvPr/>
          </p:nvSpPr>
          <p:spPr bwMode="auto">
            <a:xfrm>
              <a:off x="4464" y="2544"/>
              <a:ext cx="192" cy="14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4" name="Rectangle 109"/>
            <p:cNvSpPr>
              <a:spLocks noChangeArrowheads="1"/>
            </p:cNvSpPr>
            <p:nvPr/>
          </p:nvSpPr>
          <p:spPr bwMode="auto">
            <a:xfrm>
              <a:off x="4560" y="2592"/>
              <a:ext cx="144"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27" name="Line 110"/>
          <p:cNvSpPr>
            <a:spLocks noChangeShapeType="1"/>
          </p:cNvSpPr>
          <p:nvPr/>
        </p:nvSpPr>
        <p:spPr bwMode="auto">
          <a:xfrm flipV="1">
            <a:off x="9886948" y="4864895"/>
            <a:ext cx="0" cy="1349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 name="Line 111"/>
          <p:cNvSpPr>
            <a:spLocks noChangeShapeType="1"/>
          </p:cNvSpPr>
          <p:nvPr/>
        </p:nvSpPr>
        <p:spPr bwMode="auto">
          <a:xfrm>
            <a:off x="9886948" y="4864895"/>
            <a:ext cx="142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9" name="Line 112"/>
          <p:cNvSpPr>
            <a:spLocks noChangeShapeType="1"/>
          </p:cNvSpPr>
          <p:nvPr/>
        </p:nvSpPr>
        <p:spPr bwMode="auto">
          <a:xfrm flipV="1">
            <a:off x="10029823" y="4055270"/>
            <a:ext cx="0" cy="8096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30" name="Group 113"/>
          <p:cNvGrpSpPr>
            <a:grpSpLocks/>
          </p:cNvGrpSpPr>
          <p:nvPr/>
        </p:nvGrpSpPr>
        <p:grpSpPr bwMode="auto">
          <a:xfrm>
            <a:off x="9886948" y="4595020"/>
            <a:ext cx="354013" cy="203200"/>
            <a:chOff x="4464" y="2544"/>
            <a:chExt cx="240" cy="144"/>
          </a:xfrm>
        </p:grpSpPr>
        <p:sp>
          <p:nvSpPr>
            <p:cNvPr id="41" name="AutoShape 114"/>
            <p:cNvSpPr>
              <a:spLocks noChangeArrowheads="1"/>
            </p:cNvSpPr>
            <p:nvPr/>
          </p:nvSpPr>
          <p:spPr bwMode="auto">
            <a:xfrm>
              <a:off x="4464" y="2544"/>
              <a:ext cx="192" cy="14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2" name="Rectangle 115"/>
            <p:cNvSpPr>
              <a:spLocks noChangeArrowheads="1"/>
            </p:cNvSpPr>
            <p:nvPr/>
          </p:nvSpPr>
          <p:spPr bwMode="auto">
            <a:xfrm>
              <a:off x="4560" y="2592"/>
              <a:ext cx="144"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31" name="Rectangle 116"/>
          <p:cNvSpPr>
            <a:spLocks noChangeArrowheads="1"/>
          </p:cNvSpPr>
          <p:nvPr/>
        </p:nvSpPr>
        <p:spPr bwMode="auto">
          <a:xfrm>
            <a:off x="10806111" y="4663283"/>
            <a:ext cx="71437"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2" name="Line 117"/>
          <p:cNvSpPr>
            <a:spLocks noChangeShapeType="1"/>
          </p:cNvSpPr>
          <p:nvPr/>
        </p:nvSpPr>
        <p:spPr bwMode="auto">
          <a:xfrm>
            <a:off x="10453686" y="4528345"/>
            <a:ext cx="3524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3" name="Line 118"/>
          <p:cNvSpPr>
            <a:spLocks noChangeShapeType="1"/>
          </p:cNvSpPr>
          <p:nvPr/>
        </p:nvSpPr>
        <p:spPr bwMode="auto">
          <a:xfrm>
            <a:off x="10240961" y="4663283"/>
            <a:ext cx="5651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 name="Rectangle 119"/>
          <p:cNvSpPr>
            <a:spLocks noChangeArrowheads="1"/>
          </p:cNvSpPr>
          <p:nvPr/>
        </p:nvSpPr>
        <p:spPr bwMode="auto">
          <a:xfrm>
            <a:off x="9604373" y="4190208"/>
            <a:ext cx="141288" cy="1349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5" name="Line 120"/>
          <p:cNvSpPr>
            <a:spLocks noChangeShapeType="1"/>
          </p:cNvSpPr>
          <p:nvPr/>
        </p:nvSpPr>
        <p:spPr bwMode="auto">
          <a:xfrm>
            <a:off x="9251948" y="4258470"/>
            <a:ext cx="3524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6" name="Oval 121"/>
          <p:cNvSpPr>
            <a:spLocks noChangeArrowheads="1"/>
          </p:cNvSpPr>
          <p:nvPr/>
        </p:nvSpPr>
        <p:spPr bwMode="auto">
          <a:xfrm>
            <a:off x="10523536" y="4258470"/>
            <a:ext cx="282575"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7" name="Line 122"/>
          <p:cNvSpPr>
            <a:spLocks noChangeShapeType="1"/>
          </p:cNvSpPr>
          <p:nvPr/>
        </p:nvSpPr>
        <p:spPr bwMode="auto">
          <a:xfrm flipH="1">
            <a:off x="10594973" y="4325145"/>
            <a:ext cx="141288" cy="134938"/>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8" name="Line 123"/>
          <p:cNvSpPr>
            <a:spLocks noChangeShapeType="1"/>
          </p:cNvSpPr>
          <p:nvPr/>
        </p:nvSpPr>
        <p:spPr bwMode="auto">
          <a:xfrm>
            <a:off x="9745661" y="4258470"/>
            <a:ext cx="2127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 name="Line 124"/>
          <p:cNvSpPr>
            <a:spLocks noChangeShapeType="1"/>
          </p:cNvSpPr>
          <p:nvPr/>
        </p:nvSpPr>
        <p:spPr bwMode="auto">
          <a:xfrm>
            <a:off x="10099673" y="4258470"/>
            <a:ext cx="141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 name="Line 125"/>
          <p:cNvSpPr>
            <a:spLocks noChangeShapeType="1"/>
          </p:cNvSpPr>
          <p:nvPr/>
        </p:nvSpPr>
        <p:spPr bwMode="auto">
          <a:xfrm>
            <a:off x="10240961" y="4325145"/>
            <a:ext cx="282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1" name="Rechthoek 130"/>
          <p:cNvSpPr/>
          <p:nvPr/>
        </p:nvSpPr>
        <p:spPr>
          <a:xfrm>
            <a:off x="276222" y="1471951"/>
            <a:ext cx="3667128" cy="4247317"/>
          </a:xfrm>
          <a:prstGeom prst="rect">
            <a:avLst/>
          </a:prstGeom>
          <a:solidFill>
            <a:schemeClr val="bg1">
              <a:lumMod val="85000"/>
            </a:schemeClr>
          </a:solidFill>
        </p:spPr>
        <p:txBody>
          <a:bodyPr wrap="square">
            <a:spAutoFit/>
          </a:bodyPr>
          <a:lstStyle/>
          <a:p>
            <a:r>
              <a:rPr lang="nl-NL" dirty="0"/>
              <a:t>In </a:t>
            </a:r>
            <a:r>
              <a:rPr lang="nl-NL" dirty="0" smtClean="0"/>
              <a:t>Waterwerkblad WB 1.4 G worden 3 </a:t>
            </a:r>
            <a:r>
              <a:rPr lang="nl-NL" dirty="0"/>
              <a:t>methoden beschreven voor het controleren op goede werking van </a:t>
            </a:r>
            <a:r>
              <a:rPr lang="nl-NL" dirty="0" smtClean="0"/>
              <a:t>geïnstalleerde keerkleppen:</a:t>
            </a:r>
          </a:p>
          <a:p>
            <a:pPr lvl="0"/>
            <a:endParaRPr lang="nl-NL" dirty="0" smtClean="0">
              <a:solidFill>
                <a:prstClr val="black"/>
              </a:solidFill>
            </a:endParaRPr>
          </a:p>
          <a:p>
            <a:pPr marL="342900" lvl="0" indent="-342900">
              <a:buAutoNum type="arabicPeriod"/>
            </a:pPr>
            <a:r>
              <a:rPr lang="nl-NL" dirty="0" smtClean="0">
                <a:solidFill>
                  <a:prstClr val="black"/>
                </a:solidFill>
              </a:rPr>
              <a:t>Standaardmethode</a:t>
            </a:r>
            <a:r>
              <a:rPr lang="nl-NL" dirty="0">
                <a:solidFill>
                  <a:prstClr val="black"/>
                </a:solidFill>
              </a:rPr>
              <a:t>; </a:t>
            </a:r>
            <a:r>
              <a:rPr lang="nl-NL" dirty="0" smtClean="0">
                <a:solidFill>
                  <a:prstClr val="black"/>
                </a:solidFill>
              </a:rPr>
              <a:t> </a:t>
            </a:r>
          </a:p>
          <a:p>
            <a:pPr marL="342900" lvl="0" indent="-342900">
              <a:buAutoNum type="arabicPeriod"/>
            </a:pPr>
            <a:r>
              <a:rPr lang="nl-NL" dirty="0" smtClean="0">
                <a:solidFill>
                  <a:prstClr val="black"/>
                </a:solidFill>
              </a:rPr>
              <a:t>Vacuümmethode</a:t>
            </a:r>
            <a:r>
              <a:rPr lang="nl-NL" dirty="0">
                <a:solidFill>
                  <a:prstClr val="black"/>
                </a:solidFill>
              </a:rPr>
              <a:t>; </a:t>
            </a:r>
            <a:r>
              <a:rPr lang="nl-NL" dirty="0" smtClean="0">
                <a:solidFill>
                  <a:prstClr val="black"/>
                </a:solidFill>
              </a:rPr>
              <a:t> </a:t>
            </a:r>
          </a:p>
          <a:p>
            <a:pPr marL="342900" lvl="0" indent="-342900">
              <a:buAutoNum type="arabicPeriod"/>
            </a:pPr>
            <a:r>
              <a:rPr lang="nl-NL" dirty="0" smtClean="0">
                <a:solidFill>
                  <a:prstClr val="black"/>
                </a:solidFill>
              </a:rPr>
              <a:t>Overdrukmethode</a:t>
            </a:r>
            <a:r>
              <a:rPr lang="nl-NL" dirty="0">
                <a:solidFill>
                  <a:prstClr val="black"/>
                </a:solidFill>
              </a:rPr>
              <a:t>. </a:t>
            </a:r>
            <a:r>
              <a:rPr lang="nl-NL" dirty="0" smtClean="0"/>
              <a:t> </a:t>
            </a:r>
          </a:p>
          <a:p>
            <a:pPr lvl="0"/>
            <a:endParaRPr lang="nl-NL" dirty="0" smtClean="0">
              <a:solidFill>
                <a:prstClr val="black"/>
              </a:solidFill>
            </a:endParaRPr>
          </a:p>
          <a:p>
            <a:pPr lvl="0"/>
            <a:r>
              <a:rPr lang="nl-NL" dirty="0" smtClean="0">
                <a:solidFill>
                  <a:prstClr val="black"/>
                </a:solidFill>
              </a:rPr>
              <a:t>De </a:t>
            </a:r>
            <a:r>
              <a:rPr lang="nl-NL" dirty="0">
                <a:solidFill>
                  <a:prstClr val="black"/>
                </a:solidFill>
              </a:rPr>
              <a:t>te kiezen controlemethode is afhankelijk van de wijze waarop een keerklep als terugstroombeveiliging is geïnstalleerd</a:t>
            </a:r>
            <a:r>
              <a:rPr lang="nl-NL" dirty="0" smtClean="0">
                <a:solidFill>
                  <a:prstClr val="black"/>
                </a:solidFill>
              </a:rPr>
              <a:t>.</a:t>
            </a:r>
            <a:endParaRPr lang="nl-NL" sz="1600" dirty="0">
              <a:solidFill>
                <a:prstClr val="black"/>
              </a:solidFill>
            </a:endParaRPr>
          </a:p>
        </p:txBody>
      </p:sp>
    </p:spTree>
    <p:extLst>
      <p:ext uri="{BB962C8B-B14F-4D97-AF65-F5344CB8AC3E}">
        <p14:creationId xmlns:p14="http://schemas.microsoft.com/office/powerpoint/2010/main" val="90708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477043" y="6271595"/>
            <a:ext cx="652906" cy="365125"/>
          </a:xfrm>
        </p:spPr>
        <p:txBody>
          <a:bodyPr/>
          <a:lstStyle/>
          <a:p>
            <a:fld id="{B502C9A5-716F-45E6-800B-D4D02CE26F90}" type="slidenum">
              <a:rPr lang="nl-NL" smtClean="0"/>
              <a:t>17</a:t>
            </a:fld>
            <a:endParaRPr lang="nl-NL" dirty="0"/>
          </a:p>
        </p:txBody>
      </p:sp>
      <p:sp>
        <p:nvSpPr>
          <p:cNvPr id="15" name="Text Box 58"/>
          <p:cNvSpPr txBox="1">
            <a:spLocks noChangeArrowheads="1"/>
          </p:cNvSpPr>
          <p:nvPr/>
        </p:nvSpPr>
        <p:spPr bwMode="auto">
          <a:xfrm>
            <a:off x="6984945" y="946151"/>
            <a:ext cx="438453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914400" indent="-4572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371600" indent="-4572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828800" indent="-4572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286000" indent="-4572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7432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2004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6576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1148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AutoNum type="arabicPlain"/>
            </a:pPr>
            <a:r>
              <a:rPr lang="nl-NL" altLang="nl-NL" sz="1600" dirty="0">
                <a:latin typeface="+mn-lt"/>
              </a:rPr>
              <a:t>afsluiter bovenstrooms </a:t>
            </a:r>
          </a:p>
          <a:p>
            <a:pPr eaLnBrk="1" hangingPunct="1">
              <a:lnSpc>
                <a:spcPct val="100000"/>
              </a:lnSpc>
              <a:spcBef>
                <a:spcPct val="0"/>
              </a:spcBef>
              <a:spcAft>
                <a:spcPct val="0"/>
              </a:spcAft>
              <a:buFontTx/>
              <a:buAutoNum type="arabicPlain"/>
            </a:pPr>
            <a:r>
              <a:rPr lang="nl-NL" altLang="nl-NL" sz="1600" dirty="0">
                <a:latin typeface="+mn-lt"/>
              </a:rPr>
              <a:t>afsluiter benedenstrooms </a:t>
            </a:r>
          </a:p>
          <a:p>
            <a:pPr eaLnBrk="1" hangingPunct="1">
              <a:lnSpc>
                <a:spcPct val="100000"/>
              </a:lnSpc>
              <a:spcBef>
                <a:spcPct val="0"/>
              </a:spcBef>
              <a:spcAft>
                <a:spcPct val="0"/>
              </a:spcAft>
              <a:buFontTx/>
              <a:buAutoNum type="arabicPlain"/>
            </a:pPr>
            <a:r>
              <a:rPr lang="nl-NL" altLang="nl-NL" sz="1600" dirty="0" smtClean="0">
                <a:latin typeface="+mn-lt"/>
              </a:rPr>
              <a:t>keerkleptoestel </a:t>
            </a:r>
            <a:endParaRPr lang="nl-NL" altLang="nl-NL" sz="1600" dirty="0">
              <a:latin typeface="+mn-lt"/>
            </a:endParaRPr>
          </a:p>
          <a:p>
            <a:pPr eaLnBrk="1" hangingPunct="1">
              <a:lnSpc>
                <a:spcPct val="100000"/>
              </a:lnSpc>
              <a:spcBef>
                <a:spcPct val="0"/>
              </a:spcBef>
              <a:spcAft>
                <a:spcPct val="0"/>
              </a:spcAft>
              <a:buFontTx/>
              <a:buAutoNum type="arabicPlain"/>
            </a:pPr>
            <a:r>
              <a:rPr lang="nl-NL" altLang="nl-NL" sz="1600" dirty="0" smtClean="0">
                <a:latin typeface="+mn-lt"/>
              </a:rPr>
              <a:t>testaansluiting (controlekraan)</a:t>
            </a:r>
            <a:endParaRPr lang="nl-NL" altLang="nl-NL" sz="1600" dirty="0">
              <a:latin typeface="+mn-lt"/>
            </a:endParaRPr>
          </a:p>
          <a:p>
            <a:pPr eaLnBrk="1" hangingPunct="1">
              <a:lnSpc>
                <a:spcPct val="100000"/>
              </a:lnSpc>
              <a:spcBef>
                <a:spcPct val="0"/>
              </a:spcBef>
              <a:spcAft>
                <a:spcPct val="0"/>
              </a:spcAft>
              <a:buFontTx/>
              <a:buNone/>
            </a:pPr>
            <a:r>
              <a:rPr lang="nl-NL" altLang="nl-NL" sz="1600" dirty="0" smtClean="0">
                <a:latin typeface="+mn-lt"/>
              </a:rPr>
              <a:t>5      aftapaansluiting / aansluiting manometer </a:t>
            </a:r>
            <a:endParaRPr lang="nl-NL" altLang="nl-NL" sz="1600" dirty="0">
              <a:latin typeface="+mn-lt"/>
            </a:endParaRPr>
          </a:p>
          <a:p>
            <a:pPr eaLnBrk="1" hangingPunct="1">
              <a:lnSpc>
                <a:spcPct val="100000"/>
              </a:lnSpc>
              <a:spcBef>
                <a:spcPct val="0"/>
              </a:spcBef>
              <a:spcAft>
                <a:spcPct val="0"/>
              </a:spcAft>
              <a:buFontTx/>
              <a:buAutoNum type="arabicPlain" startAt="6"/>
            </a:pPr>
            <a:endParaRPr lang="nl-NL" altLang="nl-NL" dirty="0">
              <a:latin typeface="Arial Narrow" pitchFamily="34" charset="0"/>
            </a:endParaRPr>
          </a:p>
        </p:txBody>
      </p:sp>
      <p:sp>
        <p:nvSpPr>
          <p:cNvPr id="25" name="Text Box 134"/>
          <p:cNvSpPr txBox="1">
            <a:spLocks noChangeArrowheads="1"/>
          </p:cNvSpPr>
          <p:nvPr/>
        </p:nvSpPr>
        <p:spPr bwMode="auto">
          <a:xfrm>
            <a:off x="307679" y="2718834"/>
            <a:ext cx="4746827"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u="sng" dirty="0" smtClean="0"/>
              <a:t>Toepasbaar </a:t>
            </a:r>
            <a:r>
              <a:rPr lang="nl-NL" altLang="nl-NL" sz="1600" u="sng" dirty="0"/>
              <a:t>als: </a:t>
            </a:r>
          </a:p>
          <a:p>
            <a:pPr eaLnBrk="1" hangingPunct="1">
              <a:lnSpc>
                <a:spcPct val="100000"/>
              </a:lnSpc>
              <a:spcBef>
                <a:spcPct val="0"/>
              </a:spcBef>
              <a:spcAft>
                <a:spcPct val="0"/>
              </a:spcAft>
              <a:buFontTx/>
              <a:buNone/>
            </a:pPr>
            <a:r>
              <a:rPr lang="nl-NL" altLang="nl-NL" sz="1600" dirty="0"/>
              <a:t>- keerklep goed bereikbaar is;</a:t>
            </a:r>
          </a:p>
          <a:p>
            <a:pPr eaLnBrk="1" hangingPunct="1">
              <a:lnSpc>
                <a:spcPct val="100000"/>
              </a:lnSpc>
              <a:spcBef>
                <a:spcPct val="0"/>
              </a:spcBef>
              <a:spcAft>
                <a:spcPct val="0"/>
              </a:spcAft>
              <a:buFontTx/>
              <a:buChar char="-"/>
            </a:pPr>
            <a:r>
              <a:rPr lang="nl-NL" altLang="nl-NL" sz="1600" dirty="0"/>
              <a:t> randapparatuur 1, (2), 4 en </a:t>
            </a:r>
            <a:r>
              <a:rPr lang="nl-NL" altLang="nl-NL" sz="1600" dirty="0" smtClean="0"/>
              <a:t>5  aanwezig </a:t>
            </a:r>
            <a:r>
              <a:rPr lang="nl-NL" altLang="nl-NL" sz="1600" dirty="0"/>
              <a:t>is; </a:t>
            </a:r>
          </a:p>
          <a:p>
            <a:pPr eaLnBrk="1" hangingPunct="1">
              <a:lnSpc>
                <a:spcPct val="100000"/>
              </a:lnSpc>
              <a:spcBef>
                <a:spcPct val="0"/>
              </a:spcBef>
              <a:spcAft>
                <a:spcPct val="0"/>
              </a:spcAft>
              <a:buFontTx/>
              <a:buChar char="-"/>
            </a:pPr>
            <a:r>
              <a:rPr lang="nl-NL" altLang="nl-NL" sz="1600" dirty="0"/>
              <a:t> met de waterdruk </a:t>
            </a:r>
            <a:r>
              <a:rPr lang="nl-NL" altLang="nl-NL" sz="1600" dirty="0" smtClean="0"/>
              <a:t>benedenstrooms de keerklep</a:t>
            </a:r>
          </a:p>
          <a:p>
            <a:pPr eaLnBrk="1" hangingPunct="1">
              <a:lnSpc>
                <a:spcPct val="100000"/>
              </a:lnSpc>
              <a:spcBef>
                <a:spcPct val="0"/>
              </a:spcBef>
              <a:spcAft>
                <a:spcPct val="0"/>
              </a:spcAft>
            </a:pPr>
            <a:r>
              <a:rPr lang="nl-NL" altLang="nl-NL" sz="1600" dirty="0"/>
              <a:t> </a:t>
            </a:r>
            <a:r>
              <a:rPr lang="nl-NL" altLang="nl-NL" sz="1600" dirty="0" smtClean="0"/>
              <a:t> het </a:t>
            </a:r>
            <a:r>
              <a:rPr lang="nl-NL" altLang="nl-NL" sz="1600" dirty="0"/>
              <a:t>vereiste </a:t>
            </a:r>
            <a:r>
              <a:rPr lang="nl-NL" altLang="nl-NL" sz="1600" dirty="0" smtClean="0"/>
              <a:t>drukverschil (</a:t>
            </a:r>
            <a:r>
              <a:rPr lang="nl-NL" altLang="nl-NL" sz="1600" u="sng" dirty="0" smtClean="0"/>
              <a:t>&gt;</a:t>
            </a:r>
            <a:r>
              <a:rPr lang="nl-NL" altLang="nl-NL" sz="1600" dirty="0" smtClean="0"/>
              <a:t> 50 kPa) over de</a:t>
            </a:r>
          </a:p>
          <a:p>
            <a:pPr eaLnBrk="1" hangingPunct="1">
              <a:lnSpc>
                <a:spcPct val="100000"/>
              </a:lnSpc>
              <a:spcBef>
                <a:spcPct val="0"/>
              </a:spcBef>
              <a:spcAft>
                <a:spcPct val="0"/>
              </a:spcAft>
            </a:pPr>
            <a:r>
              <a:rPr lang="nl-NL" altLang="nl-NL" sz="1600" dirty="0" smtClean="0"/>
              <a:t>  keerklep kan worden gerealiseerd</a:t>
            </a:r>
            <a:r>
              <a:rPr lang="nl-NL" altLang="nl-NL" sz="1600" dirty="0"/>
              <a:t>. </a:t>
            </a:r>
          </a:p>
          <a:p>
            <a:pPr eaLnBrk="1" hangingPunct="1">
              <a:lnSpc>
                <a:spcPct val="100000"/>
              </a:lnSpc>
              <a:spcBef>
                <a:spcPct val="0"/>
              </a:spcBef>
              <a:spcAft>
                <a:spcPct val="0"/>
              </a:spcAft>
              <a:buFontTx/>
              <a:buNone/>
            </a:pPr>
            <a:endParaRPr lang="nl-NL" altLang="nl-NL" sz="1600" dirty="0"/>
          </a:p>
        </p:txBody>
      </p:sp>
      <p:grpSp>
        <p:nvGrpSpPr>
          <p:cNvPr id="53" name="Groep 52"/>
          <p:cNvGrpSpPr/>
          <p:nvPr/>
        </p:nvGrpSpPr>
        <p:grpSpPr>
          <a:xfrm>
            <a:off x="562659" y="4690888"/>
            <a:ext cx="2089150" cy="1516478"/>
            <a:chOff x="7458697" y="2624140"/>
            <a:chExt cx="2089150" cy="1516478"/>
          </a:xfrm>
        </p:grpSpPr>
        <p:sp>
          <p:nvSpPr>
            <p:cNvPr id="26" name="Text Box 136"/>
            <p:cNvSpPr txBox="1">
              <a:spLocks noChangeArrowheads="1"/>
            </p:cNvSpPr>
            <p:nvPr/>
          </p:nvSpPr>
          <p:spPr bwMode="auto">
            <a:xfrm>
              <a:off x="8021583" y="262414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j-lt"/>
                </a:rPr>
                <a:t>4</a:t>
              </a:r>
            </a:p>
          </p:txBody>
        </p:sp>
        <p:sp>
          <p:nvSpPr>
            <p:cNvPr id="27" name="Text Box 137"/>
            <p:cNvSpPr txBox="1">
              <a:spLocks noChangeArrowheads="1"/>
            </p:cNvSpPr>
            <p:nvPr/>
          </p:nvSpPr>
          <p:spPr bwMode="auto">
            <a:xfrm>
              <a:off x="8634358" y="2642397"/>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5</a:t>
              </a:r>
            </a:p>
          </p:txBody>
        </p:sp>
        <p:graphicFrame>
          <p:nvGraphicFramePr>
            <p:cNvPr id="28" name="Object 140"/>
            <p:cNvGraphicFramePr>
              <a:graphicFrameLocks noGrp="1" noChangeAspect="1"/>
            </p:cNvGraphicFramePr>
            <p:nvPr>
              <p:ph idx="4294967295"/>
              <p:extLst>
                <p:ext uri="{D42A27DB-BD31-4B8C-83A1-F6EECF244321}">
                  <p14:modId xmlns:p14="http://schemas.microsoft.com/office/powerpoint/2010/main" val="2791249077"/>
                </p:ext>
              </p:extLst>
            </p:nvPr>
          </p:nvGraphicFramePr>
          <p:xfrm>
            <a:off x="7458697" y="2944814"/>
            <a:ext cx="2089150" cy="1089025"/>
          </p:xfrm>
          <a:graphic>
            <a:graphicData uri="http://schemas.openxmlformats.org/presentationml/2006/ole">
              <mc:AlternateContent xmlns:mc="http://schemas.openxmlformats.org/markup-compatibility/2006">
                <mc:Choice xmlns:v="urn:schemas-microsoft-com:vml" Requires="v">
                  <p:oleObj spid="_x0000_s1136" name="Photo Editor-foto" r:id="rId3" imgW="7552381" imgH="3933333" progId="MSPhotoEd.3">
                    <p:embed/>
                  </p:oleObj>
                </mc:Choice>
                <mc:Fallback>
                  <p:oleObj name="Photo Editor-foto" r:id="rId3" imgW="7552381" imgH="393333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697" y="2944814"/>
                          <a:ext cx="2089150" cy="10890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 Box 142"/>
            <p:cNvSpPr txBox="1">
              <a:spLocks noChangeArrowheads="1"/>
            </p:cNvSpPr>
            <p:nvPr/>
          </p:nvSpPr>
          <p:spPr bwMode="auto">
            <a:xfrm>
              <a:off x="8481903" y="3802064"/>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3</a:t>
              </a:r>
            </a:p>
          </p:txBody>
        </p:sp>
      </p:grpSp>
      <p:grpSp>
        <p:nvGrpSpPr>
          <p:cNvPr id="54" name="Groep 53"/>
          <p:cNvGrpSpPr/>
          <p:nvPr/>
        </p:nvGrpSpPr>
        <p:grpSpPr>
          <a:xfrm>
            <a:off x="2222389" y="1040885"/>
            <a:ext cx="4240213" cy="1484729"/>
            <a:chOff x="2231970" y="1431926"/>
            <a:chExt cx="4240213" cy="1484729"/>
          </a:xfrm>
        </p:grpSpPr>
        <p:sp>
          <p:nvSpPr>
            <p:cNvPr id="5" name="Line 3"/>
            <p:cNvSpPr>
              <a:spLocks noChangeShapeType="1"/>
            </p:cNvSpPr>
            <p:nvPr/>
          </p:nvSpPr>
          <p:spPr bwMode="auto">
            <a:xfrm flipV="1">
              <a:off x="2655833" y="1903414"/>
              <a:ext cx="28273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6" name="Group 4"/>
            <p:cNvGrpSpPr>
              <a:grpSpLocks/>
            </p:cNvGrpSpPr>
            <p:nvPr/>
          </p:nvGrpSpPr>
          <p:grpSpPr bwMode="auto">
            <a:xfrm>
              <a:off x="4281433" y="1633539"/>
              <a:ext cx="423862" cy="539750"/>
              <a:chOff x="2688" y="1440"/>
              <a:chExt cx="288" cy="336"/>
            </a:xfrm>
          </p:grpSpPr>
          <p:sp>
            <p:nvSpPr>
              <p:cNvPr id="41" name="AutoShape 5"/>
              <p:cNvSpPr>
                <a:spLocks noChangeArrowheads="1"/>
              </p:cNvSpPr>
              <p:nvPr/>
            </p:nvSpPr>
            <p:spPr bwMode="auto">
              <a:xfrm rot="-5407787">
                <a:off x="2664" y="1464"/>
                <a:ext cx="336" cy="288"/>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2" name="Line 6"/>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 name="Group 7"/>
            <p:cNvGrpSpPr>
              <a:grpSpLocks/>
            </p:cNvGrpSpPr>
            <p:nvPr/>
          </p:nvGrpSpPr>
          <p:grpSpPr bwMode="auto">
            <a:xfrm>
              <a:off x="3009845" y="1633539"/>
              <a:ext cx="565150" cy="471487"/>
              <a:chOff x="1680" y="1248"/>
              <a:chExt cx="382" cy="335"/>
            </a:xfrm>
          </p:grpSpPr>
          <p:sp>
            <p:nvSpPr>
              <p:cNvPr id="38" name="AutoShape 8"/>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9" name="Line 9"/>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 name="Line 10"/>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8" name="Oval 12"/>
            <p:cNvSpPr>
              <a:spLocks noChangeArrowheads="1"/>
            </p:cNvSpPr>
            <p:nvPr/>
          </p:nvSpPr>
          <p:spPr bwMode="auto">
            <a:xfrm>
              <a:off x="4103633" y="2241551"/>
              <a:ext cx="141287" cy="134938"/>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9" name="Line 28"/>
            <p:cNvSpPr>
              <a:spLocks noChangeShapeType="1"/>
            </p:cNvSpPr>
            <p:nvPr/>
          </p:nvSpPr>
          <p:spPr bwMode="auto">
            <a:xfrm>
              <a:off x="5624458" y="1903414"/>
              <a:ext cx="8477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10" name="Group 29"/>
            <p:cNvGrpSpPr>
              <a:grpSpLocks/>
            </p:cNvGrpSpPr>
            <p:nvPr/>
          </p:nvGrpSpPr>
          <p:grpSpPr bwMode="auto">
            <a:xfrm>
              <a:off x="5907033" y="1633539"/>
              <a:ext cx="565150" cy="471487"/>
              <a:chOff x="1680" y="1248"/>
              <a:chExt cx="382" cy="335"/>
            </a:xfrm>
          </p:grpSpPr>
          <p:sp>
            <p:nvSpPr>
              <p:cNvPr id="35" name="AutoShape 30"/>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6" name="Line 31"/>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 name="Line 32"/>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1" name="Line 33"/>
            <p:cNvSpPr>
              <a:spLocks noChangeShapeType="1"/>
            </p:cNvSpPr>
            <p:nvPr/>
          </p:nvSpPr>
          <p:spPr bwMode="auto">
            <a:xfrm>
              <a:off x="5483170" y="1701801"/>
              <a:ext cx="0" cy="4048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 name="Line 34"/>
            <p:cNvSpPr>
              <a:spLocks noChangeShapeType="1"/>
            </p:cNvSpPr>
            <p:nvPr/>
          </p:nvSpPr>
          <p:spPr bwMode="auto">
            <a:xfrm>
              <a:off x="5624458" y="1633539"/>
              <a:ext cx="0" cy="606425"/>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Text Box 52"/>
            <p:cNvSpPr txBox="1">
              <a:spLocks noChangeArrowheads="1"/>
            </p:cNvSpPr>
            <p:nvPr/>
          </p:nvSpPr>
          <p:spPr bwMode="auto">
            <a:xfrm>
              <a:off x="2591727" y="2578101"/>
              <a:ext cx="3603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controleopstelling standaardmethode </a:t>
              </a:r>
            </a:p>
          </p:txBody>
        </p:sp>
        <p:sp>
          <p:nvSpPr>
            <p:cNvPr id="14" name="Line 55"/>
            <p:cNvSpPr>
              <a:spLocks noChangeShapeType="1"/>
            </p:cNvSpPr>
            <p:nvPr/>
          </p:nvSpPr>
          <p:spPr bwMode="auto">
            <a:xfrm flipH="1">
              <a:off x="2231970" y="1903414"/>
              <a:ext cx="423863"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Text Box 59"/>
            <p:cNvSpPr txBox="1">
              <a:spLocks noChangeArrowheads="1"/>
            </p:cNvSpPr>
            <p:nvPr/>
          </p:nvSpPr>
          <p:spPr bwMode="auto">
            <a:xfrm>
              <a:off x="3151133" y="1971676"/>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1</a:t>
              </a:r>
            </a:p>
          </p:txBody>
        </p:sp>
        <p:sp>
          <p:nvSpPr>
            <p:cNvPr id="17" name="Text Box 62"/>
            <p:cNvSpPr txBox="1">
              <a:spLocks noChangeArrowheads="1"/>
            </p:cNvSpPr>
            <p:nvPr/>
          </p:nvSpPr>
          <p:spPr bwMode="auto">
            <a:xfrm>
              <a:off x="6048320" y="1971676"/>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2</a:t>
              </a:r>
            </a:p>
          </p:txBody>
        </p:sp>
        <p:sp>
          <p:nvSpPr>
            <p:cNvPr id="18" name="Text Box 64"/>
            <p:cNvSpPr txBox="1">
              <a:spLocks noChangeArrowheads="1"/>
            </p:cNvSpPr>
            <p:nvPr/>
          </p:nvSpPr>
          <p:spPr bwMode="auto">
            <a:xfrm>
              <a:off x="3816295" y="2241551"/>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4</a:t>
              </a:r>
            </a:p>
          </p:txBody>
        </p:sp>
        <p:sp>
          <p:nvSpPr>
            <p:cNvPr id="19" name="Text Box 65"/>
            <p:cNvSpPr txBox="1">
              <a:spLocks noChangeArrowheads="1"/>
            </p:cNvSpPr>
            <p:nvPr/>
          </p:nvSpPr>
          <p:spPr bwMode="auto">
            <a:xfrm>
              <a:off x="4968820" y="2241551"/>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5</a:t>
              </a:r>
            </a:p>
          </p:txBody>
        </p:sp>
        <p:sp>
          <p:nvSpPr>
            <p:cNvPr id="20" name="Text Box 68"/>
            <p:cNvSpPr txBox="1">
              <a:spLocks noChangeArrowheads="1"/>
            </p:cNvSpPr>
            <p:nvPr/>
          </p:nvSpPr>
          <p:spPr bwMode="auto">
            <a:xfrm>
              <a:off x="4422720" y="1431926"/>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3</a:t>
              </a:r>
            </a:p>
          </p:txBody>
        </p:sp>
        <p:sp>
          <p:nvSpPr>
            <p:cNvPr id="21" name="Oval 88"/>
            <p:cNvSpPr>
              <a:spLocks noChangeArrowheads="1"/>
            </p:cNvSpPr>
            <p:nvPr/>
          </p:nvSpPr>
          <p:spPr bwMode="auto">
            <a:xfrm>
              <a:off x="4679895" y="2241551"/>
              <a:ext cx="284163"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2" name="Line 89"/>
            <p:cNvSpPr>
              <a:spLocks noChangeShapeType="1"/>
            </p:cNvSpPr>
            <p:nvPr/>
          </p:nvSpPr>
          <p:spPr bwMode="auto">
            <a:xfrm flipH="1">
              <a:off x="4752920" y="2312989"/>
              <a:ext cx="141288" cy="134937"/>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0" name="Rectangle 143"/>
            <p:cNvSpPr>
              <a:spLocks noChangeArrowheads="1"/>
            </p:cNvSpPr>
            <p:nvPr/>
          </p:nvSpPr>
          <p:spPr bwMode="auto">
            <a:xfrm>
              <a:off x="3887733" y="1449389"/>
              <a:ext cx="1439862" cy="792162"/>
            </a:xfrm>
            <a:prstGeom prst="rect">
              <a:avLst/>
            </a:prstGeom>
            <a:gradFill rotWithShape="1">
              <a:gsLst>
                <a:gs pos="0">
                  <a:srgbClr val="DDDDDD">
                    <a:alpha val="35001"/>
                  </a:srgbClr>
                </a:gs>
                <a:gs pos="100000">
                  <a:srgbClr val="DDDDDD">
                    <a:alpha val="35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1" name="Line 144"/>
            <p:cNvSpPr>
              <a:spLocks noChangeShapeType="1"/>
            </p:cNvSpPr>
            <p:nvPr/>
          </p:nvSpPr>
          <p:spPr bwMode="auto">
            <a:xfrm>
              <a:off x="4824358" y="1881189"/>
              <a:ext cx="0" cy="3603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2" name="Line 145"/>
            <p:cNvSpPr>
              <a:spLocks noChangeShapeType="1"/>
            </p:cNvSpPr>
            <p:nvPr/>
          </p:nvSpPr>
          <p:spPr bwMode="auto">
            <a:xfrm>
              <a:off x="4032195" y="2241551"/>
              <a:ext cx="2889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3" name="Line 146"/>
            <p:cNvSpPr>
              <a:spLocks noChangeShapeType="1"/>
            </p:cNvSpPr>
            <p:nvPr/>
          </p:nvSpPr>
          <p:spPr bwMode="auto">
            <a:xfrm>
              <a:off x="4679895" y="2241551"/>
              <a:ext cx="28733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 name="Line 148"/>
            <p:cNvSpPr>
              <a:spLocks noChangeShapeType="1"/>
            </p:cNvSpPr>
            <p:nvPr/>
          </p:nvSpPr>
          <p:spPr bwMode="auto">
            <a:xfrm flipV="1">
              <a:off x="4176658" y="1881189"/>
              <a:ext cx="0" cy="3603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43" name="Titel 2"/>
          <p:cNvSpPr>
            <a:spLocks noGrp="1"/>
          </p:cNvSpPr>
          <p:nvPr>
            <p:ph type="title"/>
          </p:nvPr>
        </p:nvSpPr>
        <p:spPr>
          <a:xfrm>
            <a:off x="838993" y="271934"/>
            <a:ext cx="10772453" cy="490400"/>
          </a:xfrm>
        </p:spPr>
        <p:txBody>
          <a:bodyPr/>
          <a:lstStyle/>
          <a:p>
            <a:pPr algn="ctr"/>
            <a:r>
              <a:rPr lang="nl-NL" dirty="0" smtClean="0"/>
              <a:t> </a:t>
            </a:r>
            <a:r>
              <a:rPr lang="nl-NL" sz="2800" dirty="0" smtClean="0"/>
              <a:t>Uitvoering controle EA: standaardmethode   </a:t>
            </a:r>
            <a:endParaRPr lang="nl-NL" sz="2800" dirty="0"/>
          </a:p>
        </p:txBody>
      </p:sp>
      <p:pic>
        <p:nvPicPr>
          <p:cNvPr id="44" name="Picture 6"/>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03568" y="4405927"/>
            <a:ext cx="3008190" cy="2230793"/>
          </a:xfrm>
          <a:prstGeom prst="rect">
            <a:avLst/>
          </a:prstGeom>
          <a:solidFill>
            <a:schemeClr val="bg1">
              <a:lumMod val="50000"/>
              <a:alpha val="17000"/>
            </a:schemeClr>
          </a:solidFill>
          <a:ln>
            <a:noFill/>
          </a:ln>
          <a:effectLst/>
          <a:extLst/>
        </p:spPr>
      </p:pic>
      <p:sp>
        <p:nvSpPr>
          <p:cNvPr id="52" name="Text Box 126"/>
          <p:cNvSpPr txBox="1">
            <a:spLocks noChangeArrowheads="1"/>
          </p:cNvSpPr>
          <p:nvPr/>
        </p:nvSpPr>
        <p:spPr bwMode="auto">
          <a:xfrm>
            <a:off x="6623599" y="3318570"/>
            <a:ext cx="547461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800100" indent="-3429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257300" indent="-3429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714500" indent="-3429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171700" indent="-3429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6289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0861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5433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0005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u="sng" dirty="0">
                <a:latin typeface="+mj-lt"/>
              </a:rPr>
              <a:t>Werkwijze:</a:t>
            </a:r>
            <a:r>
              <a:rPr lang="nl-NL" altLang="nl-NL" sz="1600" dirty="0">
                <a:latin typeface="+mj-lt"/>
              </a:rPr>
              <a:t> </a:t>
            </a:r>
          </a:p>
          <a:p>
            <a:pPr eaLnBrk="1" hangingPunct="1">
              <a:lnSpc>
                <a:spcPct val="100000"/>
              </a:lnSpc>
              <a:spcBef>
                <a:spcPct val="0"/>
              </a:spcBef>
              <a:spcAft>
                <a:spcPct val="0"/>
              </a:spcAft>
              <a:buFontTx/>
              <a:buNone/>
            </a:pPr>
            <a:r>
              <a:rPr lang="nl-NL" altLang="nl-NL" sz="1600" dirty="0">
                <a:latin typeface="+mj-lt"/>
              </a:rPr>
              <a:t>- sluit afsluiter 1;</a:t>
            </a:r>
          </a:p>
          <a:p>
            <a:pPr eaLnBrk="1" hangingPunct="1">
              <a:lnSpc>
                <a:spcPct val="100000"/>
              </a:lnSpc>
              <a:spcBef>
                <a:spcPct val="0"/>
              </a:spcBef>
              <a:spcAft>
                <a:spcPct val="0"/>
              </a:spcAft>
              <a:buFontTx/>
              <a:buNone/>
            </a:pPr>
            <a:r>
              <a:rPr lang="nl-NL" altLang="nl-NL" sz="1600" dirty="0">
                <a:latin typeface="+mj-lt"/>
              </a:rPr>
              <a:t>- open aansluiting 5 en plaats </a:t>
            </a:r>
            <a:r>
              <a:rPr lang="nl-NL" altLang="nl-NL" sz="1600" dirty="0" smtClean="0">
                <a:latin typeface="+mj-lt"/>
              </a:rPr>
              <a:t>manometer;</a:t>
            </a:r>
            <a:endParaRPr lang="nl-NL" altLang="nl-NL" sz="1600" dirty="0">
              <a:latin typeface="+mj-lt"/>
            </a:endParaRPr>
          </a:p>
          <a:p>
            <a:pPr eaLnBrk="1" hangingPunct="1">
              <a:lnSpc>
                <a:spcPct val="100000"/>
              </a:lnSpc>
              <a:spcBef>
                <a:spcPct val="0"/>
              </a:spcBef>
              <a:spcAft>
                <a:spcPct val="0"/>
              </a:spcAft>
              <a:buFontTx/>
              <a:buNone/>
            </a:pPr>
            <a:r>
              <a:rPr lang="nl-NL" altLang="nl-NL" sz="1600" dirty="0" smtClean="0">
                <a:latin typeface="+mj-lt"/>
              </a:rPr>
              <a:t>- </a:t>
            </a:r>
            <a:r>
              <a:rPr lang="nl-NL" altLang="nl-NL" sz="1600" dirty="0">
                <a:latin typeface="+mj-lt"/>
              </a:rPr>
              <a:t>open afsluiter 1 en ontlucht de installatie;</a:t>
            </a:r>
          </a:p>
          <a:p>
            <a:pPr marL="0" indent="0" eaLnBrk="1" hangingPunct="1">
              <a:lnSpc>
                <a:spcPct val="100000"/>
              </a:lnSpc>
              <a:spcBef>
                <a:spcPct val="0"/>
              </a:spcBef>
              <a:spcAft>
                <a:spcPct val="0"/>
              </a:spcAft>
            </a:pPr>
            <a:r>
              <a:rPr lang="nl-NL" altLang="nl-NL" sz="1600" dirty="0" smtClean="0">
                <a:latin typeface="+mj-lt"/>
              </a:rPr>
              <a:t>- sluit </a:t>
            </a:r>
            <a:r>
              <a:rPr lang="nl-NL" altLang="nl-NL" sz="1600" dirty="0">
                <a:latin typeface="+mj-lt"/>
              </a:rPr>
              <a:t>afsluiter 1 zodra de </a:t>
            </a:r>
            <a:r>
              <a:rPr lang="nl-NL" altLang="nl-NL" sz="1600" dirty="0" smtClean="0">
                <a:latin typeface="+mj-lt"/>
              </a:rPr>
              <a:t>manometer een </a:t>
            </a:r>
            <a:r>
              <a:rPr lang="nl-NL" altLang="nl-NL" sz="1600" dirty="0">
                <a:latin typeface="+mj-lt"/>
              </a:rPr>
              <a:t>stabiele </a:t>
            </a:r>
            <a:r>
              <a:rPr lang="nl-NL" altLang="nl-NL" sz="1600" dirty="0" smtClean="0">
                <a:latin typeface="+mj-lt"/>
              </a:rPr>
              <a:t>druk</a:t>
            </a:r>
          </a:p>
          <a:p>
            <a:pPr marL="0" indent="0" eaLnBrk="1" hangingPunct="1">
              <a:lnSpc>
                <a:spcPct val="100000"/>
              </a:lnSpc>
              <a:spcBef>
                <a:spcPct val="0"/>
              </a:spcBef>
              <a:spcAft>
                <a:spcPct val="0"/>
              </a:spcAft>
            </a:pPr>
            <a:r>
              <a:rPr lang="nl-NL" altLang="nl-NL" sz="1600" dirty="0">
                <a:latin typeface="+mj-lt"/>
              </a:rPr>
              <a:t> </a:t>
            </a:r>
            <a:r>
              <a:rPr lang="nl-NL" altLang="nl-NL" sz="1600" dirty="0" smtClean="0">
                <a:latin typeface="+mj-lt"/>
              </a:rPr>
              <a:t> aangeeft</a:t>
            </a:r>
            <a:r>
              <a:rPr lang="nl-NL" altLang="nl-NL" sz="1600" dirty="0">
                <a:latin typeface="+mj-lt"/>
              </a:rPr>
              <a:t>;</a:t>
            </a:r>
          </a:p>
          <a:p>
            <a:pPr eaLnBrk="1" hangingPunct="1">
              <a:lnSpc>
                <a:spcPct val="100000"/>
              </a:lnSpc>
              <a:spcBef>
                <a:spcPct val="0"/>
              </a:spcBef>
              <a:spcAft>
                <a:spcPct val="0"/>
              </a:spcAft>
              <a:buFontTx/>
              <a:buNone/>
            </a:pPr>
            <a:r>
              <a:rPr lang="nl-NL" altLang="nl-NL" sz="1600" dirty="0">
                <a:latin typeface="+mj-lt"/>
              </a:rPr>
              <a:t>- open </a:t>
            </a:r>
            <a:r>
              <a:rPr lang="nl-NL" altLang="nl-NL" sz="1600" dirty="0" smtClean="0">
                <a:latin typeface="+mj-lt"/>
              </a:rPr>
              <a:t>testaansluiting/controlekraan 4</a:t>
            </a:r>
            <a:r>
              <a:rPr lang="nl-NL" altLang="nl-NL" sz="1600" dirty="0">
                <a:latin typeface="+mj-lt"/>
              </a:rPr>
              <a:t>; </a:t>
            </a:r>
          </a:p>
          <a:p>
            <a:pPr eaLnBrk="1" hangingPunct="1">
              <a:lnSpc>
                <a:spcPct val="100000"/>
              </a:lnSpc>
              <a:spcBef>
                <a:spcPct val="0"/>
              </a:spcBef>
              <a:spcAft>
                <a:spcPct val="0"/>
              </a:spcAft>
              <a:buFontTx/>
              <a:buNone/>
            </a:pPr>
            <a:r>
              <a:rPr lang="nl-NL" altLang="nl-NL" sz="1600" dirty="0" smtClean="0">
                <a:latin typeface="+mj-lt"/>
              </a:rPr>
              <a:t>- controleer </a:t>
            </a:r>
            <a:r>
              <a:rPr lang="nl-NL" altLang="nl-NL" sz="1600" dirty="0">
                <a:latin typeface="+mj-lt"/>
              </a:rPr>
              <a:t>of de aangegeven druk gedurende 30 s</a:t>
            </a:r>
          </a:p>
          <a:p>
            <a:pPr eaLnBrk="1" hangingPunct="1">
              <a:lnSpc>
                <a:spcPct val="100000"/>
              </a:lnSpc>
              <a:spcBef>
                <a:spcPct val="0"/>
              </a:spcBef>
              <a:spcAft>
                <a:spcPct val="0"/>
              </a:spcAft>
              <a:buFontTx/>
              <a:buNone/>
            </a:pPr>
            <a:r>
              <a:rPr lang="nl-NL" altLang="nl-NL" sz="1600" dirty="0">
                <a:latin typeface="+mj-lt"/>
              </a:rPr>
              <a:t>  </a:t>
            </a:r>
            <a:r>
              <a:rPr lang="nl-NL" altLang="nl-NL" sz="1600" dirty="0" smtClean="0">
                <a:latin typeface="+mj-lt"/>
              </a:rPr>
              <a:t>constant </a:t>
            </a:r>
            <a:r>
              <a:rPr lang="nl-NL" altLang="nl-NL" sz="1600" dirty="0">
                <a:latin typeface="+mj-lt"/>
              </a:rPr>
              <a:t>blijft </a:t>
            </a:r>
            <a:r>
              <a:rPr lang="nl-NL" altLang="nl-NL" sz="1600" dirty="0" smtClean="0">
                <a:latin typeface="+mj-lt"/>
              </a:rPr>
              <a:t>(</a:t>
            </a:r>
            <a:r>
              <a:rPr lang="nl-NL" altLang="nl-NL" sz="1600" dirty="0">
                <a:latin typeface="+mj-lt"/>
              </a:rPr>
              <a:t>is lekdicht) of afneemt (lek);</a:t>
            </a:r>
          </a:p>
          <a:p>
            <a:pPr eaLnBrk="1" hangingPunct="1">
              <a:lnSpc>
                <a:spcPct val="100000"/>
              </a:lnSpc>
              <a:spcBef>
                <a:spcPct val="0"/>
              </a:spcBef>
              <a:spcAft>
                <a:spcPct val="0"/>
              </a:spcAft>
              <a:buFontTx/>
              <a:buNone/>
            </a:pPr>
            <a:r>
              <a:rPr lang="nl-NL" altLang="nl-NL" sz="1600" dirty="0">
                <a:latin typeface="+mj-lt"/>
              </a:rPr>
              <a:t>- sluit </a:t>
            </a:r>
            <a:r>
              <a:rPr lang="nl-NL" altLang="nl-NL" sz="1600" dirty="0" smtClean="0">
                <a:latin typeface="+mj-lt"/>
              </a:rPr>
              <a:t>controlekraan/testaansluiting </a:t>
            </a:r>
            <a:r>
              <a:rPr lang="nl-NL" altLang="nl-NL" sz="1600" dirty="0">
                <a:latin typeface="+mj-lt"/>
              </a:rPr>
              <a:t>4;</a:t>
            </a:r>
          </a:p>
          <a:p>
            <a:pPr eaLnBrk="1" hangingPunct="1">
              <a:lnSpc>
                <a:spcPct val="100000"/>
              </a:lnSpc>
              <a:spcBef>
                <a:spcPct val="0"/>
              </a:spcBef>
              <a:spcAft>
                <a:spcPct val="0"/>
              </a:spcAft>
              <a:buFontTx/>
              <a:buNone/>
            </a:pPr>
            <a:r>
              <a:rPr lang="nl-NL" altLang="nl-NL" sz="1600" dirty="0">
                <a:latin typeface="+mj-lt"/>
              </a:rPr>
              <a:t>- verwijder manometer (indien nodig) en sluit aansluiting 5;    </a:t>
            </a:r>
          </a:p>
          <a:p>
            <a:pPr eaLnBrk="1" hangingPunct="1">
              <a:lnSpc>
                <a:spcPct val="100000"/>
              </a:lnSpc>
              <a:spcBef>
                <a:spcPct val="0"/>
              </a:spcBef>
              <a:spcAft>
                <a:spcPct val="0"/>
              </a:spcAft>
              <a:buFontTx/>
              <a:buNone/>
            </a:pPr>
            <a:r>
              <a:rPr lang="nl-NL" altLang="nl-NL" sz="1600" dirty="0">
                <a:latin typeface="+mj-lt"/>
              </a:rPr>
              <a:t>- open afsluiter 1. </a:t>
            </a:r>
          </a:p>
          <a:p>
            <a:pPr eaLnBrk="1" hangingPunct="1">
              <a:lnSpc>
                <a:spcPct val="100000"/>
              </a:lnSpc>
              <a:spcBef>
                <a:spcPct val="0"/>
              </a:spcBef>
              <a:spcAft>
                <a:spcPct val="0"/>
              </a:spcAft>
              <a:buFontTx/>
              <a:buNone/>
            </a:pPr>
            <a:endParaRPr lang="nl-NL" altLang="nl-NL" sz="1600" dirty="0">
              <a:latin typeface="Arial Narrow" pitchFamily="34" charset="0"/>
            </a:endParaRPr>
          </a:p>
        </p:txBody>
      </p:sp>
    </p:spTree>
    <p:extLst>
      <p:ext uri="{BB962C8B-B14F-4D97-AF65-F5344CB8AC3E}">
        <p14:creationId xmlns:p14="http://schemas.microsoft.com/office/powerpoint/2010/main" val="140024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18</a:t>
            </a:fld>
            <a:endParaRPr lang="nl-NL"/>
          </a:p>
        </p:txBody>
      </p:sp>
      <p:sp>
        <p:nvSpPr>
          <p:cNvPr id="5" name="Rechthoek 4"/>
          <p:cNvSpPr/>
          <p:nvPr/>
        </p:nvSpPr>
        <p:spPr>
          <a:xfrm>
            <a:off x="685798" y="2764810"/>
            <a:ext cx="10658475" cy="3416320"/>
          </a:xfrm>
          <a:prstGeom prst="rect">
            <a:avLst/>
          </a:prstGeom>
        </p:spPr>
        <p:txBody>
          <a:bodyPr wrap="square">
            <a:spAutoFit/>
          </a:bodyPr>
          <a:lstStyle/>
          <a:p>
            <a:endParaRPr lang="nl-NL" dirty="0" smtClean="0">
              <a:solidFill>
                <a:srgbClr val="000000"/>
              </a:solidFill>
            </a:endParaRPr>
          </a:p>
          <a:p>
            <a:r>
              <a:rPr lang="nl-NL" dirty="0" smtClean="0">
                <a:solidFill>
                  <a:srgbClr val="000000"/>
                </a:solidFill>
              </a:rPr>
              <a:t>Stopkraan </a:t>
            </a:r>
            <a:r>
              <a:rPr lang="nl-NL" dirty="0">
                <a:solidFill>
                  <a:srgbClr val="000000"/>
                </a:solidFill>
              </a:rPr>
              <a:t>1 </a:t>
            </a:r>
            <a:r>
              <a:rPr lang="nl-NL" dirty="0" smtClean="0">
                <a:solidFill>
                  <a:srgbClr val="000000"/>
                </a:solidFill>
              </a:rPr>
              <a:t>wordt dan gesloten </a:t>
            </a:r>
            <a:r>
              <a:rPr lang="nl-NL" dirty="0">
                <a:solidFill>
                  <a:srgbClr val="000000"/>
                </a:solidFill>
              </a:rPr>
              <a:t>en de testpoort </a:t>
            </a:r>
            <a:r>
              <a:rPr lang="nl-NL" dirty="0" smtClean="0">
                <a:solidFill>
                  <a:srgbClr val="000000"/>
                </a:solidFill>
              </a:rPr>
              <a:t>4 geopend</a:t>
            </a:r>
            <a:r>
              <a:rPr lang="nl-NL" dirty="0">
                <a:solidFill>
                  <a:srgbClr val="000000"/>
                </a:solidFill>
              </a:rPr>
              <a:t>. </a:t>
            </a:r>
            <a:endParaRPr lang="nl-NL" dirty="0" smtClean="0">
              <a:solidFill>
                <a:srgbClr val="000000"/>
              </a:solidFill>
            </a:endParaRPr>
          </a:p>
          <a:p>
            <a:endParaRPr lang="nl-NL" dirty="0" smtClean="0">
              <a:solidFill>
                <a:srgbClr val="000000"/>
              </a:solidFill>
            </a:endParaRPr>
          </a:p>
          <a:p>
            <a:r>
              <a:rPr lang="nl-NL" dirty="0" smtClean="0">
                <a:solidFill>
                  <a:srgbClr val="000000"/>
                </a:solidFill>
              </a:rPr>
              <a:t>Afhankelijk </a:t>
            </a:r>
            <a:r>
              <a:rPr lang="nl-NL" dirty="0">
                <a:solidFill>
                  <a:srgbClr val="000000"/>
                </a:solidFill>
              </a:rPr>
              <a:t>van de montage van de keerklep in een horizontale of verticale leiding, zal er veel of weinig water uit het leidingdeel tussen stopkraan 1 en de keerklep stromen. </a:t>
            </a:r>
            <a:endParaRPr lang="nl-NL" dirty="0" smtClean="0">
              <a:solidFill>
                <a:srgbClr val="000000"/>
              </a:solidFill>
            </a:endParaRPr>
          </a:p>
          <a:p>
            <a:r>
              <a:rPr lang="nl-NL" dirty="0" smtClean="0">
                <a:solidFill>
                  <a:srgbClr val="000000"/>
                </a:solidFill>
              </a:rPr>
              <a:t>Indien </a:t>
            </a:r>
            <a:r>
              <a:rPr lang="nl-NL" dirty="0">
                <a:solidFill>
                  <a:srgbClr val="000000"/>
                </a:solidFill>
              </a:rPr>
              <a:t>de keerklep goed afsluit, zal hierna het uitstromen geheel stoppen. </a:t>
            </a:r>
            <a:endParaRPr lang="nl-NL" dirty="0" smtClean="0">
              <a:solidFill>
                <a:srgbClr val="000000"/>
              </a:solidFill>
            </a:endParaRPr>
          </a:p>
          <a:p>
            <a:endParaRPr lang="nl-NL" dirty="0" smtClean="0">
              <a:solidFill>
                <a:srgbClr val="000000"/>
              </a:solidFill>
            </a:endParaRPr>
          </a:p>
          <a:p>
            <a:r>
              <a:rPr lang="nl-NL" dirty="0" smtClean="0">
                <a:solidFill>
                  <a:srgbClr val="000000"/>
                </a:solidFill>
              </a:rPr>
              <a:t>De </a:t>
            </a:r>
            <a:r>
              <a:rPr lang="nl-NL" dirty="0">
                <a:solidFill>
                  <a:srgbClr val="000000"/>
                </a:solidFill>
              </a:rPr>
              <a:t>uitvoering en betrouwbaarheid van deze methode is in sterke mate afhankelijk van het inzicht in de uitgestroomde hoeveelheid water, (de loop van) het leidingwerk zowel beneden- als bovenstrooms </a:t>
            </a:r>
            <a:r>
              <a:rPr lang="nl-NL" dirty="0" smtClean="0">
                <a:solidFill>
                  <a:srgbClr val="000000"/>
                </a:solidFill>
              </a:rPr>
              <a:t>de </a:t>
            </a:r>
            <a:r>
              <a:rPr lang="nl-NL" dirty="0">
                <a:solidFill>
                  <a:srgbClr val="000000"/>
                </a:solidFill>
              </a:rPr>
              <a:t>keerklep en de druk in het leidingwerk. </a:t>
            </a:r>
            <a:endParaRPr lang="nl-NL" dirty="0" smtClean="0">
              <a:solidFill>
                <a:srgbClr val="000000"/>
              </a:solidFill>
            </a:endParaRPr>
          </a:p>
          <a:p>
            <a:endParaRPr lang="nl-NL" dirty="0">
              <a:solidFill>
                <a:srgbClr val="000000"/>
              </a:solidFill>
            </a:endParaRPr>
          </a:p>
          <a:p>
            <a:r>
              <a:rPr lang="nl-NL" dirty="0" smtClean="0">
                <a:solidFill>
                  <a:srgbClr val="000000"/>
                </a:solidFill>
              </a:rPr>
              <a:t>Ook </a:t>
            </a:r>
            <a:r>
              <a:rPr lang="nl-NL" dirty="0">
                <a:solidFill>
                  <a:srgbClr val="000000"/>
                </a:solidFill>
              </a:rPr>
              <a:t>moet er rekening worden gehouden met het ontstaan van onderdruk (benedenstrooms beluchten). </a:t>
            </a:r>
            <a:endParaRPr lang="nl-NL" dirty="0"/>
          </a:p>
        </p:txBody>
      </p:sp>
      <p:sp>
        <p:nvSpPr>
          <p:cNvPr id="15" name="Text Box 52"/>
          <p:cNvSpPr txBox="1">
            <a:spLocks noChangeArrowheads="1"/>
          </p:cNvSpPr>
          <p:nvPr/>
        </p:nvSpPr>
        <p:spPr bwMode="auto">
          <a:xfrm>
            <a:off x="1160940" y="2152412"/>
            <a:ext cx="3603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controleopstelling standaardmethode </a:t>
            </a:r>
          </a:p>
        </p:txBody>
      </p:sp>
      <p:sp>
        <p:nvSpPr>
          <p:cNvPr id="19" name="Text Box 64"/>
          <p:cNvSpPr txBox="1">
            <a:spLocks noChangeArrowheads="1"/>
          </p:cNvSpPr>
          <p:nvPr/>
        </p:nvSpPr>
        <p:spPr bwMode="auto">
          <a:xfrm>
            <a:off x="2980027" y="1785699"/>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4</a:t>
            </a:r>
          </a:p>
        </p:txBody>
      </p:sp>
      <p:grpSp>
        <p:nvGrpSpPr>
          <p:cNvPr id="41" name="Groep 40"/>
          <p:cNvGrpSpPr/>
          <p:nvPr/>
        </p:nvGrpSpPr>
        <p:grpSpPr>
          <a:xfrm>
            <a:off x="1395702" y="976074"/>
            <a:ext cx="3251200" cy="944563"/>
            <a:chOff x="1395702" y="976074"/>
            <a:chExt cx="3251200" cy="944563"/>
          </a:xfrm>
        </p:grpSpPr>
        <p:sp>
          <p:nvSpPr>
            <p:cNvPr id="7" name="Line 3"/>
            <p:cNvSpPr>
              <a:spLocks noChangeShapeType="1"/>
            </p:cNvSpPr>
            <p:nvPr/>
          </p:nvSpPr>
          <p:spPr bwMode="auto">
            <a:xfrm flipV="1">
              <a:off x="1819565" y="1447562"/>
              <a:ext cx="28273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8" name="Group 4"/>
            <p:cNvGrpSpPr>
              <a:grpSpLocks/>
            </p:cNvGrpSpPr>
            <p:nvPr/>
          </p:nvGrpSpPr>
          <p:grpSpPr bwMode="auto">
            <a:xfrm>
              <a:off x="3445165" y="1177687"/>
              <a:ext cx="423862" cy="539750"/>
              <a:chOff x="2688" y="1440"/>
              <a:chExt cx="288" cy="336"/>
            </a:xfrm>
          </p:grpSpPr>
          <p:sp>
            <p:nvSpPr>
              <p:cNvPr id="35" name="AutoShape 5"/>
              <p:cNvSpPr>
                <a:spLocks noChangeArrowheads="1"/>
              </p:cNvSpPr>
              <p:nvPr/>
            </p:nvSpPr>
            <p:spPr bwMode="auto">
              <a:xfrm rot="-5407787">
                <a:off x="2664" y="1464"/>
                <a:ext cx="336" cy="288"/>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6" name="Line 6"/>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9" name="Group 7"/>
            <p:cNvGrpSpPr>
              <a:grpSpLocks/>
            </p:cNvGrpSpPr>
            <p:nvPr/>
          </p:nvGrpSpPr>
          <p:grpSpPr bwMode="auto">
            <a:xfrm>
              <a:off x="2173577" y="1177687"/>
              <a:ext cx="565150" cy="471487"/>
              <a:chOff x="1680" y="1248"/>
              <a:chExt cx="382" cy="335"/>
            </a:xfrm>
          </p:grpSpPr>
          <p:sp>
            <p:nvSpPr>
              <p:cNvPr id="32" name="AutoShape 8"/>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3" name="Line 9"/>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 name="Line 10"/>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0" name="Oval 12"/>
            <p:cNvSpPr>
              <a:spLocks noChangeArrowheads="1"/>
            </p:cNvSpPr>
            <p:nvPr/>
          </p:nvSpPr>
          <p:spPr bwMode="auto">
            <a:xfrm>
              <a:off x="3267365" y="1785699"/>
              <a:ext cx="141287" cy="134938"/>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6" name="Line 55"/>
            <p:cNvSpPr>
              <a:spLocks noChangeShapeType="1"/>
            </p:cNvSpPr>
            <p:nvPr/>
          </p:nvSpPr>
          <p:spPr bwMode="auto">
            <a:xfrm flipH="1">
              <a:off x="1395702" y="1447562"/>
              <a:ext cx="423863"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7" name="Text Box 59"/>
            <p:cNvSpPr txBox="1">
              <a:spLocks noChangeArrowheads="1"/>
            </p:cNvSpPr>
            <p:nvPr/>
          </p:nvSpPr>
          <p:spPr bwMode="auto">
            <a:xfrm>
              <a:off x="2314865" y="1515824"/>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1</a:t>
              </a:r>
            </a:p>
          </p:txBody>
        </p:sp>
        <p:sp>
          <p:nvSpPr>
            <p:cNvPr id="21" name="Text Box 68"/>
            <p:cNvSpPr txBox="1">
              <a:spLocks noChangeArrowheads="1"/>
            </p:cNvSpPr>
            <p:nvPr/>
          </p:nvSpPr>
          <p:spPr bwMode="auto">
            <a:xfrm>
              <a:off x="3586452" y="976074"/>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3</a:t>
              </a:r>
            </a:p>
          </p:txBody>
        </p:sp>
        <p:sp>
          <p:nvSpPr>
            <p:cNvPr id="24" name="Rectangle 143"/>
            <p:cNvSpPr>
              <a:spLocks noChangeArrowheads="1"/>
            </p:cNvSpPr>
            <p:nvPr/>
          </p:nvSpPr>
          <p:spPr bwMode="auto">
            <a:xfrm>
              <a:off x="3051465" y="993537"/>
              <a:ext cx="1439862" cy="792162"/>
            </a:xfrm>
            <a:prstGeom prst="rect">
              <a:avLst/>
            </a:prstGeom>
            <a:gradFill rotWithShape="1">
              <a:gsLst>
                <a:gs pos="0">
                  <a:srgbClr val="DDDDDD">
                    <a:alpha val="35001"/>
                  </a:srgbClr>
                </a:gs>
                <a:gs pos="100000">
                  <a:srgbClr val="DDDDDD">
                    <a:alpha val="35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6" name="Line 145"/>
            <p:cNvSpPr>
              <a:spLocks noChangeShapeType="1"/>
            </p:cNvSpPr>
            <p:nvPr/>
          </p:nvSpPr>
          <p:spPr bwMode="auto">
            <a:xfrm>
              <a:off x="3195927" y="1785699"/>
              <a:ext cx="2889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 name="Line 148"/>
            <p:cNvSpPr>
              <a:spLocks noChangeShapeType="1"/>
            </p:cNvSpPr>
            <p:nvPr/>
          </p:nvSpPr>
          <p:spPr bwMode="auto">
            <a:xfrm flipV="1">
              <a:off x="3340390" y="1425337"/>
              <a:ext cx="0" cy="3603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8" name="Rechthoek 37"/>
          <p:cNvSpPr/>
          <p:nvPr/>
        </p:nvSpPr>
        <p:spPr>
          <a:xfrm>
            <a:off x="5534025" y="870917"/>
            <a:ext cx="6096000" cy="1754326"/>
          </a:xfrm>
          <a:prstGeom prst="rect">
            <a:avLst/>
          </a:prstGeom>
        </p:spPr>
        <p:txBody>
          <a:bodyPr>
            <a:spAutoFit/>
          </a:bodyPr>
          <a:lstStyle/>
          <a:p>
            <a:r>
              <a:rPr lang="nl-NL" dirty="0">
                <a:solidFill>
                  <a:srgbClr val="000000"/>
                </a:solidFill>
              </a:rPr>
              <a:t>Als er benedenstrooms </a:t>
            </a:r>
            <a:r>
              <a:rPr lang="nl-NL" dirty="0" smtClean="0">
                <a:solidFill>
                  <a:srgbClr val="000000"/>
                </a:solidFill>
              </a:rPr>
              <a:t>de </a:t>
            </a:r>
            <a:r>
              <a:rPr lang="nl-NL" dirty="0">
                <a:solidFill>
                  <a:srgbClr val="000000"/>
                </a:solidFill>
              </a:rPr>
              <a:t>keerklep </a:t>
            </a:r>
            <a:r>
              <a:rPr lang="nl-NL" dirty="0" smtClean="0">
                <a:solidFill>
                  <a:srgbClr val="000000"/>
                </a:solidFill>
              </a:rPr>
              <a:t>(3) geen </a:t>
            </a:r>
            <a:r>
              <a:rPr lang="nl-NL" dirty="0">
                <a:solidFill>
                  <a:srgbClr val="000000"/>
                </a:solidFill>
              </a:rPr>
              <a:t>aftapaansluiting aanwezig </a:t>
            </a:r>
            <a:r>
              <a:rPr lang="nl-NL" dirty="0" smtClean="0">
                <a:solidFill>
                  <a:srgbClr val="000000"/>
                </a:solidFill>
              </a:rPr>
              <a:t>is, </a:t>
            </a:r>
            <a:r>
              <a:rPr lang="nl-NL" dirty="0">
                <a:solidFill>
                  <a:srgbClr val="000000"/>
                </a:solidFill>
              </a:rPr>
              <a:t>kan, indien er zekerheid is dat de druk benedenstrooms </a:t>
            </a:r>
            <a:r>
              <a:rPr lang="nl-NL" dirty="0" smtClean="0">
                <a:solidFill>
                  <a:srgbClr val="000000"/>
                </a:solidFill>
              </a:rPr>
              <a:t>de </a:t>
            </a:r>
            <a:r>
              <a:rPr lang="nl-NL" dirty="0">
                <a:solidFill>
                  <a:srgbClr val="000000"/>
                </a:solidFill>
              </a:rPr>
              <a:t>keerklep minimaal </a:t>
            </a:r>
            <a:endParaRPr lang="nl-NL" dirty="0" smtClean="0">
              <a:solidFill>
                <a:srgbClr val="000000"/>
              </a:solidFill>
            </a:endParaRPr>
          </a:p>
          <a:p>
            <a:r>
              <a:rPr lang="nl-NL" dirty="0" smtClean="0">
                <a:solidFill>
                  <a:srgbClr val="000000"/>
                </a:solidFill>
              </a:rPr>
              <a:t>50 </a:t>
            </a:r>
            <a:r>
              <a:rPr lang="nl-NL" dirty="0">
                <a:solidFill>
                  <a:srgbClr val="000000"/>
                </a:solidFill>
              </a:rPr>
              <a:t>kPa hoger is en blijft, het functioneren van het type keerklep EA met bovenstrooms een stopkraan toch worden gecontroleerd. </a:t>
            </a:r>
          </a:p>
        </p:txBody>
      </p:sp>
      <p:sp>
        <p:nvSpPr>
          <p:cNvPr id="40" name="Titel 2"/>
          <p:cNvSpPr>
            <a:spLocks noGrp="1"/>
          </p:cNvSpPr>
          <p:nvPr>
            <p:ph type="title"/>
          </p:nvPr>
        </p:nvSpPr>
        <p:spPr>
          <a:xfrm>
            <a:off x="838993" y="271934"/>
            <a:ext cx="11124407" cy="490400"/>
          </a:xfrm>
        </p:spPr>
        <p:txBody>
          <a:bodyPr/>
          <a:lstStyle/>
          <a:p>
            <a:pPr algn="ctr"/>
            <a:r>
              <a:rPr lang="nl-NL" dirty="0" smtClean="0"/>
              <a:t> </a:t>
            </a:r>
            <a:r>
              <a:rPr lang="nl-NL" sz="2800" dirty="0" smtClean="0"/>
              <a:t>Uitvoering controle EA zonder aftap: standaardmethode   </a:t>
            </a:r>
            <a:endParaRPr lang="nl-NL" sz="2800" dirty="0"/>
          </a:p>
        </p:txBody>
      </p:sp>
    </p:spTree>
    <p:extLst>
      <p:ext uri="{BB962C8B-B14F-4D97-AF65-F5344CB8AC3E}">
        <p14:creationId xmlns:p14="http://schemas.microsoft.com/office/powerpoint/2010/main" val="13585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19</a:t>
            </a:fld>
            <a:endParaRPr lang="nl-NL"/>
          </a:p>
        </p:txBody>
      </p:sp>
      <p:sp>
        <p:nvSpPr>
          <p:cNvPr id="5" name="Titel 2"/>
          <p:cNvSpPr>
            <a:spLocks noGrp="1"/>
          </p:cNvSpPr>
          <p:nvPr>
            <p:ph type="title"/>
          </p:nvPr>
        </p:nvSpPr>
        <p:spPr>
          <a:xfrm>
            <a:off x="676275" y="180975"/>
            <a:ext cx="11334750" cy="914400"/>
          </a:xfrm>
        </p:spPr>
        <p:txBody>
          <a:bodyPr/>
          <a:lstStyle/>
          <a:p>
            <a:pPr lvl="0" algn="ctr">
              <a:lnSpc>
                <a:spcPct val="100000"/>
              </a:lnSpc>
              <a:spcBef>
                <a:spcPts val="0"/>
              </a:spcBef>
              <a:tabLst/>
            </a:pPr>
            <a:r>
              <a:rPr lang="nl-NL" dirty="0" smtClean="0"/>
              <a:t> </a:t>
            </a:r>
            <a:r>
              <a:rPr lang="nl-NL" sz="2800" dirty="0" smtClean="0"/>
              <a:t>Voorbeeld 1: Controle geïntegreerde terugstroombeveiliging EA met standaardmethode   </a:t>
            </a:r>
            <a:endParaRPr lang="nl-NL" sz="2800" dirty="0"/>
          </a:p>
        </p:txBody>
      </p:sp>
      <p:sp>
        <p:nvSpPr>
          <p:cNvPr id="18" name="Text Box 23"/>
          <p:cNvSpPr txBox="1">
            <a:spLocks noChangeArrowheads="1"/>
          </p:cNvSpPr>
          <p:nvPr/>
        </p:nvSpPr>
        <p:spPr bwMode="auto">
          <a:xfrm>
            <a:off x="7175500" y="1260482"/>
            <a:ext cx="438613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914400" indent="-4572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371600" indent="-4572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828800" indent="-4572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286000" indent="-4572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7432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2004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6576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1148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AutoNum type="arabicPlain"/>
            </a:pPr>
            <a:r>
              <a:rPr lang="nl-NL" altLang="nl-NL" sz="1600" dirty="0">
                <a:latin typeface="+mn-lt"/>
              </a:rPr>
              <a:t>afsluiter bovenstrooms </a:t>
            </a:r>
          </a:p>
          <a:p>
            <a:pPr eaLnBrk="1" hangingPunct="1">
              <a:lnSpc>
                <a:spcPct val="100000"/>
              </a:lnSpc>
              <a:spcBef>
                <a:spcPct val="0"/>
              </a:spcBef>
              <a:spcAft>
                <a:spcPct val="0"/>
              </a:spcAft>
              <a:buFontTx/>
              <a:buAutoNum type="arabicPlain"/>
            </a:pPr>
            <a:r>
              <a:rPr lang="nl-NL" altLang="nl-NL" sz="1600" dirty="0">
                <a:latin typeface="+mn-lt"/>
              </a:rPr>
              <a:t>afsluiter benedenstrooms </a:t>
            </a:r>
          </a:p>
          <a:p>
            <a:pPr eaLnBrk="1" hangingPunct="1">
              <a:lnSpc>
                <a:spcPct val="100000"/>
              </a:lnSpc>
              <a:spcBef>
                <a:spcPct val="0"/>
              </a:spcBef>
              <a:spcAft>
                <a:spcPct val="0"/>
              </a:spcAft>
              <a:buFontTx/>
              <a:buAutoNum type="arabicPlain"/>
            </a:pPr>
            <a:r>
              <a:rPr lang="nl-NL" altLang="nl-NL" sz="1600" dirty="0" smtClean="0">
                <a:latin typeface="+mn-lt"/>
              </a:rPr>
              <a:t>keerkleptoestel </a:t>
            </a:r>
            <a:endParaRPr lang="nl-NL" altLang="nl-NL" sz="1600" dirty="0">
              <a:latin typeface="+mn-lt"/>
            </a:endParaRPr>
          </a:p>
          <a:p>
            <a:pPr eaLnBrk="1" hangingPunct="1">
              <a:lnSpc>
                <a:spcPct val="100000"/>
              </a:lnSpc>
              <a:spcBef>
                <a:spcPct val="0"/>
              </a:spcBef>
              <a:spcAft>
                <a:spcPct val="0"/>
              </a:spcAft>
              <a:buFontTx/>
              <a:buAutoNum type="arabicPlain"/>
            </a:pPr>
            <a:r>
              <a:rPr lang="nl-NL" altLang="nl-NL" sz="1600" dirty="0" smtClean="0">
                <a:latin typeface="+mn-lt"/>
              </a:rPr>
              <a:t>testaansluiting </a:t>
            </a:r>
            <a:endParaRPr lang="nl-NL" altLang="nl-NL" sz="1600" dirty="0">
              <a:latin typeface="+mn-lt"/>
            </a:endParaRPr>
          </a:p>
          <a:p>
            <a:pPr eaLnBrk="1" hangingPunct="1">
              <a:lnSpc>
                <a:spcPct val="100000"/>
              </a:lnSpc>
              <a:spcBef>
                <a:spcPct val="0"/>
              </a:spcBef>
              <a:spcAft>
                <a:spcPct val="0"/>
              </a:spcAft>
              <a:buFontTx/>
              <a:buAutoNum type="arabicPlain"/>
            </a:pPr>
            <a:r>
              <a:rPr lang="nl-NL" altLang="nl-NL" sz="1600" dirty="0" smtClean="0">
                <a:latin typeface="+mn-lt"/>
              </a:rPr>
              <a:t>aftapaansluiting / </a:t>
            </a:r>
            <a:r>
              <a:rPr lang="nl-NL" altLang="nl-NL" sz="1600" dirty="0">
                <a:latin typeface="+mn-lt"/>
              </a:rPr>
              <a:t>aansluiting manometer </a:t>
            </a:r>
          </a:p>
          <a:p>
            <a:pPr eaLnBrk="1" hangingPunct="1">
              <a:lnSpc>
                <a:spcPct val="100000"/>
              </a:lnSpc>
              <a:spcBef>
                <a:spcPct val="0"/>
              </a:spcBef>
              <a:spcAft>
                <a:spcPct val="0"/>
              </a:spcAft>
              <a:buFontTx/>
              <a:buAutoNum type="arabicPlain" startAt="6"/>
            </a:pPr>
            <a:endParaRPr lang="nl-NL" altLang="nl-NL" dirty="0">
              <a:latin typeface="Arial Narrow" pitchFamily="34" charset="0"/>
            </a:endParaRPr>
          </a:p>
        </p:txBody>
      </p:sp>
      <p:sp>
        <p:nvSpPr>
          <p:cNvPr id="26" name="Text Box 31"/>
          <p:cNvSpPr txBox="1">
            <a:spLocks noChangeArrowheads="1"/>
          </p:cNvSpPr>
          <p:nvPr/>
        </p:nvSpPr>
        <p:spPr bwMode="auto">
          <a:xfrm>
            <a:off x="1917700" y="3635382"/>
            <a:ext cx="38877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sz="1600"/>
          </a:p>
          <a:p>
            <a:pPr eaLnBrk="1" hangingPunct="1">
              <a:lnSpc>
                <a:spcPct val="100000"/>
              </a:lnSpc>
              <a:spcBef>
                <a:spcPct val="0"/>
              </a:spcBef>
              <a:spcAft>
                <a:spcPct val="0"/>
              </a:spcAft>
              <a:buFontTx/>
              <a:buNone/>
            </a:pPr>
            <a:endParaRPr lang="nl-NL" altLang="nl-NL" sz="1600"/>
          </a:p>
          <a:p>
            <a:pPr eaLnBrk="1" hangingPunct="1">
              <a:lnSpc>
                <a:spcPct val="100000"/>
              </a:lnSpc>
              <a:spcBef>
                <a:spcPct val="0"/>
              </a:spcBef>
              <a:spcAft>
                <a:spcPct val="0"/>
              </a:spcAft>
              <a:buFontTx/>
              <a:buNone/>
            </a:pPr>
            <a:endParaRPr lang="nl-NL" altLang="nl-NL" sz="1600"/>
          </a:p>
        </p:txBody>
      </p:sp>
      <p:sp>
        <p:nvSpPr>
          <p:cNvPr id="27" name="Text Box 32"/>
          <p:cNvSpPr txBox="1">
            <a:spLocks noChangeArrowheads="1"/>
          </p:cNvSpPr>
          <p:nvPr/>
        </p:nvSpPr>
        <p:spPr bwMode="auto">
          <a:xfrm>
            <a:off x="5842086" y="3738467"/>
            <a:ext cx="572622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800100" indent="-3429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257300" indent="-3429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714500" indent="-3429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171700" indent="-3429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6289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0861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5433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0005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u="sng" dirty="0">
                <a:latin typeface="+mn-lt"/>
              </a:rPr>
              <a:t>Werkwijze</a:t>
            </a:r>
            <a:r>
              <a:rPr lang="nl-NL" altLang="nl-NL" sz="1600" dirty="0">
                <a:latin typeface="+mn-lt"/>
              </a:rPr>
              <a:t>:</a:t>
            </a:r>
          </a:p>
          <a:p>
            <a:pPr eaLnBrk="1" hangingPunct="1">
              <a:lnSpc>
                <a:spcPct val="100000"/>
              </a:lnSpc>
              <a:spcBef>
                <a:spcPct val="0"/>
              </a:spcBef>
              <a:spcAft>
                <a:spcPct val="0"/>
              </a:spcAft>
              <a:buFontTx/>
              <a:buNone/>
            </a:pPr>
            <a:r>
              <a:rPr lang="nl-NL" altLang="nl-NL" sz="1600" dirty="0">
                <a:latin typeface="+mn-lt"/>
              </a:rPr>
              <a:t>- sluit afsluiter 2 (insluiten van druk achter de keerklep);</a:t>
            </a:r>
          </a:p>
          <a:p>
            <a:pPr eaLnBrk="1" hangingPunct="1">
              <a:lnSpc>
                <a:spcPct val="100000"/>
              </a:lnSpc>
              <a:spcBef>
                <a:spcPct val="0"/>
              </a:spcBef>
              <a:spcAft>
                <a:spcPct val="0"/>
              </a:spcAft>
              <a:buFontTx/>
              <a:buNone/>
            </a:pPr>
            <a:r>
              <a:rPr lang="nl-NL" altLang="nl-NL" sz="1600" dirty="0">
                <a:latin typeface="+mn-lt"/>
              </a:rPr>
              <a:t>- sluit afsluiter 1;</a:t>
            </a:r>
          </a:p>
          <a:p>
            <a:pPr eaLnBrk="1" hangingPunct="1">
              <a:lnSpc>
                <a:spcPct val="100000"/>
              </a:lnSpc>
              <a:spcBef>
                <a:spcPct val="0"/>
              </a:spcBef>
              <a:spcAft>
                <a:spcPct val="0"/>
              </a:spcAft>
              <a:buFontTx/>
              <a:buNone/>
            </a:pPr>
            <a:r>
              <a:rPr lang="nl-NL" altLang="nl-NL" sz="1600" dirty="0">
                <a:latin typeface="+mn-lt"/>
              </a:rPr>
              <a:t>- open aansluiting 4; </a:t>
            </a:r>
          </a:p>
          <a:p>
            <a:pPr eaLnBrk="1" hangingPunct="1">
              <a:lnSpc>
                <a:spcPct val="100000"/>
              </a:lnSpc>
              <a:spcBef>
                <a:spcPct val="0"/>
              </a:spcBef>
              <a:spcAft>
                <a:spcPct val="0"/>
              </a:spcAft>
              <a:buFontTx/>
              <a:buNone/>
            </a:pPr>
            <a:r>
              <a:rPr lang="nl-NL" altLang="nl-NL" sz="1600" dirty="0">
                <a:latin typeface="+mn-lt"/>
              </a:rPr>
              <a:t>- controleer op manometer of de druk gedurende 30 s</a:t>
            </a:r>
          </a:p>
          <a:p>
            <a:pPr eaLnBrk="1" hangingPunct="1">
              <a:lnSpc>
                <a:spcPct val="100000"/>
              </a:lnSpc>
              <a:spcBef>
                <a:spcPct val="0"/>
              </a:spcBef>
              <a:spcAft>
                <a:spcPct val="0"/>
              </a:spcAft>
              <a:buFontTx/>
              <a:buNone/>
            </a:pPr>
            <a:r>
              <a:rPr lang="nl-NL" altLang="nl-NL" sz="1600" dirty="0">
                <a:latin typeface="+mn-lt"/>
              </a:rPr>
              <a:t>  constant blijft (is lekdicht) of  afneemt (lek);</a:t>
            </a:r>
          </a:p>
          <a:p>
            <a:pPr eaLnBrk="1" hangingPunct="1">
              <a:lnSpc>
                <a:spcPct val="100000"/>
              </a:lnSpc>
              <a:spcBef>
                <a:spcPct val="0"/>
              </a:spcBef>
              <a:spcAft>
                <a:spcPct val="0"/>
              </a:spcAft>
              <a:buFontTx/>
              <a:buNone/>
            </a:pPr>
            <a:r>
              <a:rPr lang="nl-NL" altLang="nl-NL" sz="1600" dirty="0">
                <a:latin typeface="+mn-lt"/>
              </a:rPr>
              <a:t>- open afsluiters 1 en 2. </a:t>
            </a:r>
          </a:p>
          <a:p>
            <a:pPr eaLnBrk="1" hangingPunct="1">
              <a:lnSpc>
                <a:spcPct val="100000"/>
              </a:lnSpc>
              <a:spcBef>
                <a:spcPct val="0"/>
              </a:spcBef>
              <a:spcAft>
                <a:spcPct val="0"/>
              </a:spcAft>
              <a:buFontTx/>
              <a:buNone/>
            </a:pPr>
            <a:endParaRPr lang="nl-NL" altLang="nl-NL" sz="1600" dirty="0">
              <a:latin typeface="+mn-lt"/>
            </a:endParaRPr>
          </a:p>
        </p:txBody>
      </p:sp>
      <p:grpSp>
        <p:nvGrpSpPr>
          <p:cNvPr id="45" name="Groep 44"/>
          <p:cNvGrpSpPr/>
          <p:nvPr/>
        </p:nvGrpSpPr>
        <p:grpSpPr>
          <a:xfrm>
            <a:off x="2250960" y="1315627"/>
            <a:ext cx="4251956" cy="1562517"/>
            <a:chOff x="2422525" y="1692282"/>
            <a:chExt cx="4251956" cy="1562517"/>
          </a:xfrm>
        </p:grpSpPr>
        <p:sp>
          <p:nvSpPr>
            <p:cNvPr id="8" name="Line 3"/>
            <p:cNvSpPr>
              <a:spLocks noChangeShapeType="1"/>
            </p:cNvSpPr>
            <p:nvPr/>
          </p:nvSpPr>
          <p:spPr bwMode="auto">
            <a:xfrm flipV="1">
              <a:off x="2846388" y="2217745"/>
              <a:ext cx="28273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9" name="Group 4"/>
            <p:cNvGrpSpPr>
              <a:grpSpLocks/>
            </p:cNvGrpSpPr>
            <p:nvPr/>
          </p:nvGrpSpPr>
          <p:grpSpPr bwMode="auto">
            <a:xfrm>
              <a:off x="4471988" y="1947870"/>
              <a:ext cx="423862" cy="539750"/>
              <a:chOff x="2688" y="1440"/>
              <a:chExt cx="288" cy="336"/>
            </a:xfrm>
          </p:grpSpPr>
          <p:sp>
            <p:nvSpPr>
              <p:cNvPr id="43" name="AutoShape 5"/>
              <p:cNvSpPr>
                <a:spLocks noChangeArrowheads="1"/>
              </p:cNvSpPr>
              <p:nvPr/>
            </p:nvSpPr>
            <p:spPr bwMode="auto">
              <a:xfrm rot="-5407787">
                <a:off x="2664" y="1464"/>
                <a:ext cx="336" cy="288"/>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4" name="Line 6"/>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10" name="Group 7"/>
            <p:cNvGrpSpPr>
              <a:grpSpLocks/>
            </p:cNvGrpSpPr>
            <p:nvPr/>
          </p:nvGrpSpPr>
          <p:grpSpPr bwMode="auto">
            <a:xfrm>
              <a:off x="3790950" y="1979620"/>
              <a:ext cx="565150" cy="471487"/>
              <a:chOff x="1680" y="1248"/>
              <a:chExt cx="382" cy="335"/>
            </a:xfrm>
          </p:grpSpPr>
          <p:sp>
            <p:nvSpPr>
              <p:cNvPr id="40" name="AutoShape 8"/>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1" name="Line 9"/>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2" name="Line 10"/>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1" name="Line 11"/>
            <p:cNvSpPr>
              <a:spLocks noChangeShapeType="1"/>
            </p:cNvSpPr>
            <p:nvPr/>
          </p:nvSpPr>
          <p:spPr bwMode="auto">
            <a:xfrm>
              <a:off x="4683125" y="2352682"/>
              <a:ext cx="0" cy="269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 name="Oval 12"/>
            <p:cNvSpPr>
              <a:spLocks noChangeArrowheads="1"/>
            </p:cNvSpPr>
            <p:nvPr/>
          </p:nvSpPr>
          <p:spPr bwMode="auto">
            <a:xfrm>
              <a:off x="4613275" y="2554295"/>
              <a:ext cx="141288" cy="134937"/>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3" name="Line 13"/>
            <p:cNvSpPr>
              <a:spLocks noChangeShapeType="1"/>
            </p:cNvSpPr>
            <p:nvPr/>
          </p:nvSpPr>
          <p:spPr bwMode="auto">
            <a:xfrm>
              <a:off x="5106988" y="2217745"/>
              <a:ext cx="0" cy="269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 name="Line 14"/>
            <p:cNvSpPr>
              <a:spLocks noChangeShapeType="1"/>
            </p:cNvSpPr>
            <p:nvPr/>
          </p:nvSpPr>
          <p:spPr bwMode="auto">
            <a:xfrm>
              <a:off x="5815013" y="2217745"/>
              <a:ext cx="8477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15" name="Group 15"/>
            <p:cNvGrpSpPr>
              <a:grpSpLocks/>
            </p:cNvGrpSpPr>
            <p:nvPr/>
          </p:nvGrpSpPr>
          <p:grpSpPr bwMode="auto">
            <a:xfrm>
              <a:off x="5446713" y="1979620"/>
              <a:ext cx="565150" cy="471487"/>
              <a:chOff x="1680" y="1248"/>
              <a:chExt cx="382" cy="335"/>
            </a:xfrm>
          </p:grpSpPr>
          <p:sp>
            <p:nvSpPr>
              <p:cNvPr id="37" name="AutoShape 16"/>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8" name="Line 17"/>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 name="Line 18"/>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6" name="Text Box 21"/>
            <p:cNvSpPr txBox="1">
              <a:spLocks noChangeArrowheads="1"/>
            </p:cNvSpPr>
            <p:nvPr/>
          </p:nvSpPr>
          <p:spPr bwMode="auto">
            <a:xfrm>
              <a:off x="3359150" y="2916245"/>
              <a:ext cx="33153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geïntegreerde beveiligingseenheid</a:t>
              </a:r>
            </a:p>
          </p:txBody>
        </p:sp>
        <p:sp>
          <p:nvSpPr>
            <p:cNvPr id="17" name="Line 22"/>
            <p:cNvSpPr>
              <a:spLocks noChangeShapeType="1"/>
            </p:cNvSpPr>
            <p:nvPr/>
          </p:nvSpPr>
          <p:spPr bwMode="auto">
            <a:xfrm flipH="1">
              <a:off x="2422525" y="2217745"/>
              <a:ext cx="423863"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 name="Text Box 24"/>
            <p:cNvSpPr txBox="1">
              <a:spLocks noChangeArrowheads="1"/>
            </p:cNvSpPr>
            <p:nvPr/>
          </p:nvSpPr>
          <p:spPr bwMode="auto">
            <a:xfrm>
              <a:off x="3935413" y="2339982"/>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1</a:t>
              </a:r>
            </a:p>
          </p:txBody>
        </p:sp>
        <p:sp>
          <p:nvSpPr>
            <p:cNvPr id="20" name="Text Box 25"/>
            <p:cNvSpPr txBox="1">
              <a:spLocks noChangeArrowheads="1"/>
            </p:cNvSpPr>
            <p:nvPr/>
          </p:nvSpPr>
          <p:spPr bwMode="auto">
            <a:xfrm>
              <a:off x="5591175" y="2339982"/>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2</a:t>
              </a:r>
            </a:p>
          </p:txBody>
        </p:sp>
        <p:sp>
          <p:nvSpPr>
            <p:cNvPr id="21" name="Text Box 26"/>
            <p:cNvSpPr txBox="1">
              <a:spLocks noChangeArrowheads="1"/>
            </p:cNvSpPr>
            <p:nvPr/>
          </p:nvSpPr>
          <p:spPr bwMode="auto">
            <a:xfrm>
              <a:off x="4400550" y="2487620"/>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4</a:t>
              </a:r>
            </a:p>
          </p:txBody>
        </p:sp>
        <p:sp>
          <p:nvSpPr>
            <p:cNvPr id="22" name="Text Box 27"/>
            <p:cNvSpPr txBox="1">
              <a:spLocks noChangeArrowheads="1"/>
            </p:cNvSpPr>
            <p:nvPr/>
          </p:nvSpPr>
          <p:spPr bwMode="auto">
            <a:xfrm>
              <a:off x="5248275" y="2487620"/>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5</a:t>
              </a:r>
            </a:p>
          </p:txBody>
        </p:sp>
        <p:sp>
          <p:nvSpPr>
            <p:cNvPr id="23" name="Text Box 28"/>
            <p:cNvSpPr txBox="1">
              <a:spLocks noChangeArrowheads="1"/>
            </p:cNvSpPr>
            <p:nvPr/>
          </p:nvSpPr>
          <p:spPr bwMode="auto">
            <a:xfrm>
              <a:off x="4613275" y="1746257"/>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latin typeface="Arial Narrow" pitchFamily="34" charset="0"/>
                </a:rPr>
                <a:t>3</a:t>
              </a:r>
            </a:p>
          </p:txBody>
        </p:sp>
        <p:sp>
          <p:nvSpPr>
            <p:cNvPr id="24" name="Oval 29"/>
            <p:cNvSpPr>
              <a:spLocks noChangeArrowheads="1"/>
            </p:cNvSpPr>
            <p:nvPr/>
          </p:nvSpPr>
          <p:spPr bwMode="auto">
            <a:xfrm>
              <a:off x="4965700" y="2487620"/>
              <a:ext cx="284163"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5" name="Line 30"/>
            <p:cNvSpPr>
              <a:spLocks noChangeShapeType="1"/>
            </p:cNvSpPr>
            <p:nvPr/>
          </p:nvSpPr>
          <p:spPr bwMode="auto">
            <a:xfrm flipH="1">
              <a:off x="5037138" y="2554295"/>
              <a:ext cx="141287" cy="134937"/>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 name="Rectangle 33"/>
            <p:cNvSpPr>
              <a:spLocks noChangeArrowheads="1"/>
            </p:cNvSpPr>
            <p:nvPr/>
          </p:nvSpPr>
          <p:spPr bwMode="auto">
            <a:xfrm>
              <a:off x="3717925" y="1692282"/>
              <a:ext cx="2376488" cy="1150938"/>
            </a:xfrm>
            <a:prstGeom prst="rect">
              <a:avLst/>
            </a:prstGeom>
            <a:gradFill rotWithShape="1">
              <a:gsLst>
                <a:gs pos="0">
                  <a:srgbClr val="DDDDDD">
                    <a:alpha val="43999"/>
                  </a:srgbClr>
                </a:gs>
                <a:gs pos="50000">
                  <a:srgbClr val="DDDDDD">
                    <a:alpha val="43999"/>
                  </a:srgbClr>
                </a:gs>
                <a:gs pos="100000">
                  <a:srgbClr val="DDDDDD">
                    <a:alpha val="43999"/>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29" name="Rectangle 35"/>
          <p:cNvSpPr>
            <a:spLocks noChangeArrowheads="1"/>
          </p:cNvSpPr>
          <p:nvPr/>
        </p:nvSpPr>
        <p:spPr bwMode="auto">
          <a:xfrm>
            <a:off x="1990725" y="3708407"/>
            <a:ext cx="3600450" cy="266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sz="1600" dirty="0"/>
          </a:p>
        </p:txBody>
      </p:sp>
      <p:grpSp>
        <p:nvGrpSpPr>
          <p:cNvPr id="47" name="Groep 46"/>
          <p:cNvGrpSpPr/>
          <p:nvPr/>
        </p:nvGrpSpPr>
        <p:grpSpPr>
          <a:xfrm>
            <a:off x="1759698" y="4017970"/>
            <a:ext cx="2519362" cy="1397000"/>
            <a:chOff x="2566988" y="4716470"/>
            <a:chExt cx="2519362" cy="1397000"/>
          </a:xfrm>
        </p:grpSpPr>
        <p:pic>
          <p:nvPicPr>
            <p:cNvPr id="30" name="Picture 36" descr="CC551_voor"/>
            <p:cNvPicPr>
              <a:picLocks noChangeAspect="1" noChangeArrowheads="1"/>
            </p:cNvPicPr>
            <p:nvPr/>
          </p:nvPicPr>
          <p:blipFill>
            <a:blip r:embed="rId2">
              <a:extLst>
                <a:ext uri="{28A0092B-C50C-407E-A947-70E740481C1C}">
                  <a14:useLocalDpi xmlns:a14="http://schemas.microsoft.com/office/drawing/2010/main" val="0"/>
                </a:ext>
              </a:extLst>
            </a:blip>
            <a:srcRect l="2214" t="4610" r="2214" b="8066"/>
            <a:stretch>
              <a:fillRect/>
            </a:stretch>
          </p:blipFill>
          <p:spPr bwMode="auto">
            <a:xfrm>
              <a:off x="2566988" y="4716470"/>
              <a:ext cx="251936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8"/>
            <p:cNvSpPr txBox="1">
              <a:spLocks noChangeArrowheads="1"/>
            </p:cNvSpPr>
            <p:nvPr/>
          </p:nvSpPr>
          <p:spPr bwMode="auto">
            <a:xfrm>
              <a:off x="3070225" y="4860932"/>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t>1</a:t>
              </a:r>
            </a:p>
          </p:txBody>
        </p:sp>
        <p:sp>
          <p:nvSpPr>
            <p:cNvPr id="33" name="Text Box 40"/>
            <p:cNvSpPr txBox="1">
              <a:spLocks noChangeArrowheads="1"/>
            </p:cNvSpPr>
            <p:nvPr/>
          </p:nvSpPr>
          <p:spPr bwMode="auto">
            <a:xfrm>
              <a:off x="4294188" y="4860932"/>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t>2</a:t>
              </a:r>
            </a:p>
          </p:txBody>
        </p:sp>
        <p:sp>
          <p:nvSpPr>
            <p:cNvPr id="34" name="Text Box 41"/>
            <p:cNvSpPr txBox="1">
              <a:spLocks noChangeArrowheads="1"/>
            </p:cNvSpPr>
            <p:nvPr/>
          </p:nvSpPr>
          <p:spPr bwMode="auto">
            <a:xfrm>
              <a:off x="3935413" y="471647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t>3</a:t>
              </a:r>
            </a:p>
          </p:txBody>
        </p:sp>
        <p:sp>
          <p:nvSpPr>
            <p:cNvPr id="35" name="Text Box 42"/>
            <p:cNvSpPr txBox="1">
              <a:spLocks noChangeArrowheads="1"/>
            </p:cNvSpPr>
            <p:nvPr/>
          </p:nvSpPr>
          <p:spPr bwMode="auto">
            <a:xfrm>
              <a:off x="3286125" y="5651507"/>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t>4</a:t>
              </a:r>
            </a:p>
          </p:txBody>
        </p:sp>
        <p:sp>
          <p:nvSpPr>
            <p:cNvPr id="36" name="Text Box 43"/>
            <p:cNvSpPr txBox="1">
              <a:spLocks noChangeArrowheads="1"/>
            </p:cNvSpPr>
            <p:nvPr/>
          </p:nvSpPr>
          <p:spPr bwMode="auto">
            <a:xfrm>
              <a:off x="3790950" y="5724532"/>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a:t>5</a:t>
              </a:r>
            </a:p>
          </p:txBody>
        </p:sp>
      </p:grpSp>
      <p:sp>
        <p:nvSpPr>
          <p:cNvPr id="4" name="Tekstvak 3"/>
          <p:cNvSpPr txBox="1"/>
          <p:nvPr/>
        </p:nvSpPr>
        <p:spPr>
          <a:xfrm>
            <a:off x="2250960" y="5615904"/>
            <a:ext cx="1740605" cy="369332"/>
          </a:xfrm>
          <a:prstGeom prst="rect">
            <a:avLst/>
          </a:prstGeom>
          <a:noFill/>
        </p:spPr>
        <p:txBody>
          <a:bodyPr wrap="none" rtlCol="0">
            <a:spAutoFit/>
          </a:bodyPr>
          <a:lstStyle/>
          <a:p>
            <a:r>
              <a:rPr lang="nl-NL" dirty="0" smtClean="0"/>
              <a:t>Watts CC 55.1 </a:t>
            </a:r>
            <a:endParaRPr lang="nl-NL" dirty="0"/>
          </a:p>
        </p:txBody>
      </p:sp>
    </p:spTree>
    <p:extLst>
      <p:ext uri="{BB962C8B-B14F-4D97-AF65-F5344CB8AC3E}">
        <p14:creationId xmlns:p14="http://schemas.microsoft.com/office/powerpoint/2010/main" val="15570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a:t>
            </a:fld>
            <a:endParaRPr lang="nl-NL"/>
          </a:p>
        </p:txBody>
      </p:sp>
      <p:sp>
        <p:nvSpPr>
          <p:cNvPr id="3" name="Titel 2"/>
          <p:cNvSpPr>
            <a:spLocks noGrp="1"/>
          </p:cNvSpPr>
          <p:nvPr>
            <p:ph type="title"/>
          </p:nvPr>
        </p:nvSpPr>
        <p:spPr>
          <a:xfrm>
            <a:off x="1534318" y="195734"/>
            <a:ext cx="8762207" cy="490400"/>
          </a:xfrm>
        </p:spPr>
        <p:txBody>
          <a:bodyPr/>
          <a:lstStyle/>
          <a:p>
            <a:r>
              <a:rPr lang="nl-NL" sz="2800" dirty="0" smtClean="0"/>
              <a:t>Inhoud instructie</a:t>
            </a:r>
            <a:endParaRPr lang="nl-NL" sz="2800" dirty="0"/>
          </a:p>
        </p:txBody>
      </p:sp>
      <p:sp>
        <p:nvSpPr>
          <p:cNvPr id="4" name="Tekstvak 3"/>
          <p:cNvSpPr txBox="1"/>
          <p:nvPr/>
        </p:nvSpPr>
        <p:spPr>
          <a:xfrm>
            <a:off x="1362075" y="771525"/>
            <a:ext cx="10267950" cy="5262979"/>
          </a:xfrm>
          <a:prstGeom prst="rect">
            <a:avLst/>
          </a:prstGeom>
          <a:noFill/>
        </p:spPr>
        <p:txBody>
          <a:bodyPr wrap="square" rtlCol="0">
            <a:spAutoFit/>
          </a:bodyPr>
          <a:lstStyle/>
          <a:p>
            <a:pPr marL="285750" indent="-285750">
              <a:buFontTx/>
              <a:buChar char="-"/>
            </a:pPr>
            <a:endParaRPr lang="nl-NL" sz="1600" dirty="0" smtClean="0"/>
          </a:p>
          <a:p>
            <a:pPr marL="285750" indent="-285750">
              <a:buFontTx/>
              <a:buChar char="-"/>
            </a:pPr>
            <a:r>
              <a:rPr lang="nl-NL" sz="1600" dirty="0" smtClean="0"/>
              <a:t>Vloeistofklasse</a:t>
            </a:r>
          </a:p>
          <a:p>
            <a:pPr marL="285750" indent="-285750">
              <a:buFontTx/>
              <a:buChar char="-"/>
            </a:pPr>
            <a:endParaRPr lang="nl-NL" sz="1600" dirty="0" smtClean="0">
              <a:ea typeface="Calibri"/>
              <a:cs typeface="Times New Roman"/>
            </a:endParaRPr>
          </a:p>
          <a:p>
            <a:pPr marL="285750" indent="-285750">
              <a:buFontTx/>
              <a:buChar char="-"/>
            </a:pPr>
            <a:r>
              <a:rPr lang="nl-NL" sz="1600" dirty="0" smtClean="0"/>
              <a:t>Keerkleppen:</a:t>
            </a:r>
          </a:p>
          <a:p>
            <a:r>
              <a:rPr lang="nl-NL" sz="1600" dirty="0"/>
              <a:t>	</a:t>
            </a:r>
            <a:r>
              <a:rPr lang="nl-NL" sz="1600" dirty="0" smtClean="0"/>
              <a:t>-  controleerbare </a:t>
            </a:r>
            <a:r>
              <a:rPr lang="nl-NL" sz="1600" dirty="0"/>
              <a:t>keerklep </a:t>
            </a:r>
            <a:r>
              <a:rPr lang="nl-NL" sz="1600" dirty="0" smtClean="0"/>
              <a:t>EA</a:t>
            </a:r>
          </a:p>
          <a:p>
            <a:r>
              <a:rPr lang="nl-NL" sz="1600" dirty="0"/>
              <a:t>	</a:t>
            </a:r>
            <a:r>
              <a:rPr lang="nl-NL" sz="1600" dirty="0" smtClean="0"/>
              <a:t>-  niet-controleerbare </a:t>
            </a:r>
            <a:r>
              <a:rPr lang="nl-NL" sz="1600" dirty="0"/>
              <a:t>keerklep EB </a:t>
            </a:r>
          </a:p>
          <a:p>
            <a:r>
              <a:rPr lang="nl-NL" altLang="nl-NL" sz="1600" dirty="0"/>
              <a:t> </a:t>
            </a:r>
          </a:p>
          <a:p>
            <a:pPr marL="285750" lvl="0" indent="-285750">
              <a:buFontTx/>
              <a:buChar char="-"/>
            </a:pPr>
            <a:r>
              <a:rPr lang="nl-NL" altLang="nl-NL" sz="1600" dirty="0" smtClean="0">
                <a:solidFill>
                  <a:prstClr val="black"/>
                </a:solidFill>
              </a:rPr>
              <a:t>Testen lekdichtheid </a:t>
            </a:r>
            <a:endParaRPr lang="nl-NL" altLang="nl-NL" sz="1600" dirty="0" smtClean="0"/>
          </a:p>
          <a:p>
            <a:r>
              <a:rPr lang="nl-NL" altLang="nl-NL" sz="1600" dirty="0" smtClean="0"/>
              <a:t>  </a:t>
            </a:r>
            <a:endParaRPr lang="nl-NL" altLang="nl-NL" sz="1600" dirty="0"/>
          </a:p>
          <a:p>
            <a:pPr marL="285750" lvl="0" indent="-285750">
              <a:buFontTx/>
              <a:buChar char="-"/>
            </a:pPr>
            <a:r>
              <a:rPr lang="nl-NL" altLang="nl-NL" sz="1600" dirty="0">
                <a:solidFill>
                  <a:prstClr val="black"/>
                </a:solidFill>
              </a:rPr>
              <a:t>Controle </a:t>
            </a:r>
            <a:r>
              <a:rPr lang="nl-NL" altLang="nl-NL" sz="1600" dirty="0" smtClean="0">
                <a:solidFill>
                  <a:prstClr val="black"/>
                </a:solidFill>
              </a:rPr>
              <a:t>EA</a:t>
            </a:r>
            <a:r>
              <a:rPr lang="nl-NL" altLang="nl-NL" sz="1600" dirty="0">
                <a:solidFill>
                  <a:prstClr val="black"/>
                </a:solidFill>
              </a:rPr>
              <a:t>: </a:t>
            </a:r>
          </a:p>
          <a:p>
            <a:pPr lvl="0"/>
            <a:r>
              <a:rPr lang="nl-NL" altLang="nl-NL" sz="1600" dirty="0">
                <a:solidFill>
                  <a:prstClr val="black"/>
                </a:solidFill>
              </a:rPr>
              <a:t>	-  standaardmethode, 2 voorbeelden</a:t>
            </a:r>
          </a:p>
          <a:p>
            <a:r>
              <a:rPr lang="nl-NL" sz="1600" dirty="0"/>
              <a:t>	-  vacuümmethode</a:t>
            </a:r>
          </a:p>
          <a:p>
            <a:r>
              <a:rPr lang="nl-NL" sz="1600" dirty="0"/>
              <a:t>	-  overdrukmethode </a:t>
            </a:r>
          </a:p>
          <a:p>
            <a:pPr marL="285750" indent="-285750">
              <a:buFontTx/>
              <a:buChar char="-"/>
            </a:pPr>
            <a:endParaRPr lang="nl-NL" sz="1600" dirty="0"/>
          </a:p>
          <a:p>
            <a:pPr marL="285750" indent="-285750">
              <a:buFontTx/>
              <a:buChar char="-"/>
            </a:pPr>
            <a:r>
              <a:rPr lang="nl-NL" sz="1600" dirty="0"/>
              <a:t>Controle EB</a:t>
            </a:r>
          </a:p>
          <a:p>
            <a:endParaRPr lang="nl-NL" sz="1600" dirty="0"/>
          </a:p>
          <a:p>
            <a:pPr marL="285750" indent="-285750">
              <a:buFontTx/>
              <a:buChar char="-"/>
            </a:pPr>
            <a:r>
              <a:rPr lang="nl-NL" sz="1600" dirty="0"/>
              <a:t>Testunits</a:t>
            </a:r>
          </a:p>
          <a:p>
            <a:pPr marL="285750" indent="-285750">
              <a:buFontTx/>
              <a:buChar char="-"/>
            </a:pPr>
            <a:endParaRPr lang="nl-NL" sz="1600" dirty="0"/>
          </a:p>
          <a:p>
            <a:pPr marL="285750" indent="-285750">
              <a:buFontTx/>
              <a:buChar char="-"/>
            </a:pPr>
            <a:r>
              <a:rPr lang="nl-NL" sz="1600" dirty="0"/>
              <a:t>Keerkleppen in een collectieve leidingwaterinstallatie</a:t>
            </a:r>
          </a:p>
          <a:p>
            <a:pPr marL="285750" indent="-285750">
              <a:buFontTx/>
              <a:buChar char="-"/>
            </a:pPr>
            <a:endParaRPr lang="nl-NL" sz="1600" dirty="0"/>
          </a:p>
          <a:p>
            <a:pPr marL="285750" indent="-285750">
              <a:buFontTx/>
              <a:buChar char="-"/>
            </a:pPr>
            <a:r>
              <a:rPr lang="nl-NL" sz="1600" dirty="0" smtClean="0"/>
              <a:t>Overzicht </a:t>
            </a:r>
            <a:r>
              <a:rPr lang="nl-NL" sz="1600" dirty="0"/>
              <a:t>activiteiten </a:t>
            </a:r>
            <a:r>
              <a:rPr lang="nl-NL" sz="1600"/>
              <a:t>controle </a:t>
            </a:r>
            <a:r>
              <a:rPr lang="nl-NL" sz="1600" smtClean="0"/>
              <a:t>keerkleppen </a:t>
            </a:r>
            <a:endParaRPr lang="nl-NL" altLang="nl-NL" sz="1600" dirty="0" smtClean="0"/>
          </a:p>
        </p:txBody>
      </p:sp>
    </p:spTree>
    <p:extLst>
      <p:ext uri="{BB962C8B-B14F-4D97-AF65-F5344CB8AC3E}">
        <p14:creationId xmlns:p14="http://schemas.microsoft.com/office/powerpoint/2010/main" val="326029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217837" y="6308389"/>
            <a:ext cx="652906" cy="365125"/>
          </a:xfrm>
        </p:spPr>
        <p:txBody>
          <a:bodyPr/>
          <a:lstStyle/>
          <a:p>
            <a:fld id="{B502C9A5-716F-45E6-800B-D4D02CE26F90}" type="slidenum">
              <a:rPr lang="nl-NL" smtClean="0"/>
              <a:t>20</a:t>
            </a:fld>
            <a:endParaRPr lang="nl-NL" dirty="0"/>
          </a:p>
        </p:txBody>
      </p:sp>
      <p:sp>
        <p:nvSpPr>
          <p:cNvPr id="6" name="Rechthoek 5"/>
          <p:cNvSpPr/>
          <p:nvPr/>
        </p:nvSpPr>
        <p:spPr>
          <a:xfrm>
            <a:off x="4124325" y="1385144"/>
            <a:ext cx="7677150" cy="2800767"/>
          </a:xfrm>
          <a:prstGeom prst="rect">
            <a:avLst/>
          </a:prstGeom>
        </p:spPr>
        <p:txBody>
          <a:bodyPr wrap="square">
            <a:spAutoFit/>
          </a:bodyPr>
          <a:lstStyle/>
          <a:p>
            <a:r>
              <a:rPr lang="nl-NL" sz="1600" dirty="0" smtClean="0"/>
              <a:t>De geïntegreerde terugstroombeveiliging EA is gericht </a:t>
            </a:r>
            <a:r>
              <a:rPr lang="nl-NL" sz="1600" dirty="0"/>
              <a:t>op </a:t>
            </a:r>
            <a:r>
              <a:rPr lang="nl-NL" sz="1600" dirty="0" smtClean="0"/>
              <a:t>een eenvoudige </a:t>
            </a:r>
            <a:r>
              <a:rPr lang="nl-NL" sz="1600" dirty="0"/>
              <a:t>controle </a:t>
            </a:r>
            <a:r>
              <a:rPr lang="nl-NL" sz="1600" dirty="0" smtClean="0"/>
              <a:t> en het zo nodig eenvoudig uitwisselen </a:t>
            </a:r>
            <a:r>
              <a:rPr lang="nl-NL" sz="1600" dirty="0"/>
              <a:t>of reinigen van een vervuilde </a:t>
            </a:r>
            <a:r>
              <a:rPr lang="nl-NL" sz="1600" dirty="0" smtClean="0"/>
              <a:t>keerklep. </a:t>
            </a:r>
          </a:p>
          <a:p>
            <a:endParaRPr lang="nl-NL" sz="1600" dirty="0" smtClean="0"/>
          </a:p>
          <a:p>
            <a:pPr lvl="0">
              <a:spcBef>
                <a:spcPct val="0"/>
              </a:spcBef>
              <a:spcAft>
                <a:spcPct val="0"/>
              </a:spcAft>
            </a:pPr>
            <a:r>
              <a:rPr lang="nl-NL" altLang="nl-NL" sz="1600" dirty="0" smtClean="0">
                <a:solidFill>
                  <a:prstClr val="black"/>
                </a:solidFill>
              </a:rPr>
              <a:t>De afsluiter (2) aan de uittredezijde (bij de DN 15 en DN 20) voorkomt </a:t>
            </a:r>
            <a:r>
              <a:rPr lang="nl-NL" altLang="nl-NL" sz="1600" dirty="0">
                <a:solidFill>
                  <a:prstClr val="black"/>
                </a:solidFill>
              </a:rPr>
              <a:t>tevens bij uitwisselen of reinigen van </a:t>
            </a:r>
            <a:r>
              <a:rPr lang="nl-NL" altLang="nl-NL" sz="1600" dirty="0" smtClean="0">
                <a:solidFill>
                  <a:prstClr val="black"/>
                </a:solidFill>
              </a:rPr>
              <a:t>een </a:t>
            </a:r>
            <a:r>
              <a:rPr lang="nl-NL" altLang="nl-NL" sz="1600" dirty="0">
                <a:solidFill>
                  <a:prstClr val="black"/>
                </a:solidFill>
              </a:rPr>
              <a:t>vervuilde keerklep dat de leiding benedenstrooms </a:t>
            </a:r>
            <a:r>
              <a:rPr lang="nl-NL" altLang="nl-NL" sz="1600" dirty="0" smtClean="0">
                <a:solidFill>
                  <a:prstClr val="black"/>
                </a:solidFill>
              </a:rPr>
              <a:t>de terugstroombeveiliging leegloopt</a:t>
            </a:r>
            <a:r>
              <a:rPr lang="nl-NL" altLang="nl-NL" sz="1600" dirty="0">
                <a:solidFill>
                  <a:prstClr val="black"/>
                </a:solidFill>
              </a:rPr>
              <a:t>. </a:t>
            </a:r>
            <a:endParaRPr lang="nl-NL" sz="1600" dirty="0" smtClean="0"/>
          </a:p>
          <a:p>
            <a:endParaRPr lang="nl-NL" sz="1600" dirty="0"/>
          </a:p>
          <a:p>
            <a:endParaRPr lang="nl-NL" sz="1600" dirty="0"/>
          </a:p>
          <a:p>
            <a:r>
              <a:rPr lang="nl-NL" sz="1600" dirty="0" smtClean="0"/>
              <a:t>De </a:t>
            </a:r>
            <a:r>
              <a:rPr lang="nl-NL" sz="1600" dirty="0"/>
              <a:t>DN 25 met een 28 mm knelaansluiting is speciaal ontwikkeld voor plaatsing vóór een brandslanghaspel. Omdat vóór de haspel reeds een afsluiter aanwezig is, is </a:t>
            </a:r>
            <a:r>
              <a:rPr lang="nl-NL" sz="1600" dirty="0" smtClean="0"/>
              <a:t>terugstroombeveiliging alleen </a:t>
            </a:r>
            <a:r>
              <a:rPr lang="nl-NL" sz="1600" dirty="0"/>
              <a:t>voorzien van een afsluiter aan de intredezijde. </a:t>
            </a:r>
            <a:endParaRPr lang="nl-NL" dirty="0"/>
          </a:p>
        </p:txBody>
      </p:sp>
      <p:sp>
        <p:nvSpPr>
          <p:cNvPr id="8" name="Titel 2"/>
          <p:cNvSpPr>
            <a:spLocks noGrp="1"/>
          </p:cNvSpPr>
          <p:nvPr>
            <p:ph type="title"/>
          </p:nvPr>
        </p:nvSpPr>
        <p:spPr>
          <a:xfrm>
            <a:off x="676275" y="180975"/>
            <a:ext cx="11334750" cy="914400"/>
          </a:xfrm>
        </p:spPr>
        <p:txBody>
          <a:bodyPr/>
          <a:lstStyle/>
          <a:p>
            <a:pPr lvl="0" algn="ctr">
              <a:lnSpc>
                <a:spcPct val="100000"/>
              </a:lnSpc>
              <a:spcBef>
                <a:spcPts val="0"/>
              </a:spcBef>
              <a:tabLst/>
            </a:pPr>
            <a:r>
              <a:rPr lang="nl-NL" dirty="0" smtClean="0"/>
              <a:t> </a:t>
            </a:r>
            <a:r>
              <a:rPr lang="nl-NL" sz="2800" dirty="0" smtClean="0"/>
              <a:t>Voorbeeld 1: vervanging keerklep geïntegreerde </a:t>
            </a:r>
            <a:br>
              <a:rPr lang="nl-NL" sz="2800" dirty="0" smtClean="0"/>
            </a:br>
            <a:r>
              <a:rPr lang="nl-NL" sz="2800" dirty="0" smtClean="0"/>
              <a:t>terugstroombeveiliging EA      </a:t>
            </a:r>
            <a:endParaRPr lang="nl-NL" sz="2800" dirty="0"/>
          </a:p>
        </p:txBody>
      </p:sp>
      <p:pic>
        <p:nvPicPr>
          <p:cNvPr id="3074" name="Picture 2" descr="Afbeeldingsresultaat voor watts 55.1 DN 25">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75" b="21688"/>
          <a:stretch/>
        </p:blipFill>
        <p:spPr bwMode="auto">
          <a:xfrm flipH="1">
            <a:off x="4024085" y="4368016"/>
            <a:ext cx="3325813" cy="188365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ep 20"/>
          <p:cNvGrpSpPr/>
          <p:nvPr/>
        </p:nvGrpSpPr>
        <p:grpSpPr>
          <a:xfrm>
            <a:off x="542925" y="1286680"/>
            <a:ext cx="3276600" cy="3309936"/>
            <a:chOff x="542925" y="1515280"/>
            <a:chExt cx="3276600" cy="3309936"/>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515280"/>
              <a:ext cx="3276600" cy="23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ep 11"/>
            <p:cNvGrpSpPr/>
            <p:nvPr/>
          </p:nvGrpSpPr>
          <p:grpSpPr>
            <a:xfrm>
              <a:off x="589754" y="3756839"/>
              <a:ext cx="2686846" cy="1068377"/>
              <a:chOff x="589754" y="3313123"/>
              <a:chExt cx="2686846" cy="1068377"/>
            </a:xfrm>
          </p:grpSpPr>
          <p:pic>
            <p:nvPicPr>
              <p:cNvPr id="3076" name="Picture 4" descr="Afbeeldingsresultaat voor keerkleppen voor Watts 55.1">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908"/>
              <a:stretch/>
            </p:blipFill>
            <p:spPr bwMode="auto">
              <a:xfrm rot="10800000">
                <a:off x="870743" y="3313123"/>
                <a:ext cx="2286000" cy="944552"/>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1466850" y="4124325"/>
                <a:ext cx="1809750"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2533650" y="4048125"/>
                <a:ext cx="367506"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ige driehoek 10"/>
              <p:cNvSpPr/>
              <p:nvPr/>
            </p:nvSpPr>
            <p:spPr>
              <a:xfrm rot="20916102" flipH="1">
                <a:off x="1062035" y="4180299"/>
                <a:ext cx="561975" cy="15475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ige driehoek 14"/>
              <p:cNvSpPr/>
              <p:nvPr/>
            </p:nvSpPr>
            <p:spPr>
              <a:xfrm rot="13181657">
                <a:off x="589754" y="4051658"/>
                <a:ext cx="561975" cy="15475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Rond enkele hoek rechthoek 13"/>
            <p:cNvSpPr/>
            <p:nvPr/>
          </p:nvSpPr>
          <p:spPr>
            <a:xfrm>
              <a:off x="2013743" y="3638550"/>
              <a:ext cx="167482" cy="11828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Rechte verbindingslijn 16"/>
            <p:cNvCxnSpPr/>
            <p:nvPr/>
          </p:nvCxnSpPr>
          <p:spPr>
            <a:xfrm>
              <a:off x="1052285" y="4701391"/>
              <a:ext cx="3798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kstvak 22"/>
          <p:cNvSpPr txBox="1"/>
          <p:nvPr/>
        </p:nvSpPr>
        <p:spPr>
          <a:xfrm>
            <a:off x="7215512" y="5188947"/>
            <a:ext cx="4652638" cy="584775"/>
          </a:xfrm>
          <a:prstGeom prst="rect">
            <a:avLst/>
          </a:prstGeom>
          <a:noFill/>
        </p:spPr>
        <p:txBody>
          <a:bodyPr wrap="square" rtlCol="0">
            <a:spAutoFit/>
          </a:bodyPr>
          <a:lstStyle/>
          <a:p>
            <a:r>
              <a:rPr lang="nl-NL" sz="1600" dirty="0" smtClean="0"/>
              <a:t>Terugstroombeveiliging voor brandslanghaspel</a:t>
            </a:r>
          </a:p>
          <a:p>
            <a:r>
              <a:rPr lang="nl-NL" sz="1600" dirty="0" smtClean="0"/>
              <a:t>voorzien van verzegelgaatje.  </a:t>
            </a:r>
            <a:endParaRPr lang="nl-NL" sz="1600" dirty="0"/>
          </a:p>
        </p:txBody>
      </p:sp>
    </p:spTree>
    <p:extLst>
      <p:ext uri="{BB962C8B-B14F-4D97-AF65-F5344CB8AC3E}">
        <p14:creationId xmlns:p14="http://schemas.microsoft.com/office/powerpoint/2010/main" val="2136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21</a:t>
            </a:fld>
            <a:endParaRPr lang="nl-NL"/>
          </a:p>
        </p:txBody>
      </p:sp>
      <p:sp>
        <p:nvSpPr>
          <p:cNvPr id="5" name="Titel 2"/>
          <p:cNvSpPr>
            <a:spLocks noGrp="1"/>
          </p:cNvSpPr>
          <p:nvPr>
            <p:ph type="title"/>
          </p:nvPr>
        </p:nvSpPr>
        <p:spPr>
          <a:xfrm>
            <a:off x="676275" y="180975"/>
            <a:ext cx="11334750" cy="914400"/>
          </a:xfrm>
        </p:spPr>
        <p:txBody>
          <a:bodyPr/>
          <a:lstStyle/>
          <a:p>
            <a:pPr lvl="0" algn="ctr">
              <a:lnSpc>
                <a:spcPct val="100000"/>
              </a:lnSpc>
              <a:spcBef>
                <a:spcPts val="0"/>
              </a:spcBef>
              <a:tabLst/>
            </a:pPr>
            <a:r>
              <a:rPr lang="nl-NL" dirty="0" smtClean="0"/>
              <a:t> </a:t>
            </a:r>
            <a:r>
              <a:rPr lang="nl-NL" sz="2800" dirty="0" smtClean="0"/>
              <a:t>Voorbeeld 2: Controle geïntegreerde terugstroombeveiliging EA met standaardmethode   </a:t>
            </a:r>
            <a:endParaRPr lang="nl-NL" sz="2800" dirty="0"/>
          </a:p>
        </p:txBody>
      </p:sp>
      <p:sp>
        <p:nvSpPr>
          <p:cNvPr id="18" name="Text Box 23"/>
          <p:cNvSpPr txBox="1">
            <a:spLocks noChangeArrowheads="1"/>
          </p:cNvSpPr>
          <p:nvPr/>
        </p:nvSpPr>
        <p:spPr bwMode="auto">
          <a:xfrm>
            <a:off x="7175501" y="1260482"/>
            <a:ext cx="46545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914400" indent="-4572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371600" indent="-4572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828800" indent="-4572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286000" indent="-4572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7432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2004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6576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1148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AutoNum type="arabicPlain"/>
            </a:pPr>
            <a:r>
              <a:rPr lang="nl-NL" altLang="nl-NL" sz="1600" dirty="0" smtClean="0">
                <a:latin typeface="+mn-lt"/>
              </a:rPr>
              <a:t>behuizing </a:t>
            </a:r>
            <a:endParaRPr lang="nl-NL" altLang="nl-NL" sz="1600" dirty="0">
              <a:latin typeface="+mn-lt"/>
            </a:endParaRPr>
          </a:p>
          <a:p>
            <a:pPr eaLnBrk="1" hangingPunct="1">
              <a:lnSpc>
                <a:spcPct val="100000"/>
              </a:lnSpc>
              <a:spcBef>
                <a:spcPct val="0"/>
              </a:spcBef>
              <a:spcAft>
                <a:spcPct val="0"/>
              </a:spcAft>
              <a:buFontTx/>
              <a:buAutoNum type="arabicPlain"/>
            </a:pPr>
            <a:r>
              <a:rPr lang="nl-NL" altLang="nl-NL" sz="1600" dirty="0" smtClean="0">
                <a:latin typeface="+mn-lt"/>
              </a:rPr>
              <a:t>keerkleptoestel </a:t>
            </a:r>
            <a:endParaRPr lang="nl-NL" altLang="nl-NL" sz="1600" dirty="0">
              <a:latin typeface="+mn-lt"/>
            </a:endParaRPr>
          </a:p>
          <a:p>
            <a:pPr marL="0" indent="0" eaLnBrk="1" hangingPunct="1">
              <a:lnSpc>
                <a:spcPct val="100000"/>
              </a:lnSpc>
              <a:spcBef>
                <a:spcPct val="0"/>
              </a:spcBef>
              <a:spcAft>
                <a:spcPct val="0"/>
              </a:spcAft>
            </a:pPr>
            <a:r>
              <a:rPr lang="nl-NL" altLang="nl-NL" sz="1600" dirty="0" smtClean="0">
                <a:latin typeface="+mn-lt"/>
              </a:rPr>
              <a:t>3a    testaansluiting </a:t>
            </a:r>
            <a:r>
              <a:rPr lang="nl-NL" sz="1600" dirty="0" smtClean="0">
                <a:latin typeface="+mn-lt"/>
              </a:rPr>
              <a:t>bovenstrooms </a:t>
            </a:r>
            <a:r>
              <a:rPr lang="nl-NL" sz="1600" dirty="0">
                <a:latin typeface="+mn-lt"/>
              </a:rPr>
              <a:t>voor de </a:t>
            </a:r>
            <a:endParaRPr lang="nl-NL" sz="1600" dirty="0" smtClean="0">
              <a:latin typeface="+mn-lt"/>
            </a:endParaRPr>
          </a:p>
          <a:p>
            <a:pPr marL="0" indent="0" eaLnBrk="1" hangingPunct="1">
              <a:lnSpc>
                <a:spcPct val="100000"/>
              </a:lnSpc>
              <a:spcBef>
                <a:spcPct val="0"/>
              </a:spcBef>
              <a:spcAft>
                <a:spcPct val="0"/>
              </a:spcAft>
            </a:pPr>
            <a:r>
              <a:rPr lang="nl-NL" sz="1600" dirty="0">
                <a:latin typeface="+mn-lt"/>
              </a:rPr>
              <a:t> </a:t>
            </a:r>
            <a:r>
              <a:rPr lang="nl-NL" sz="1600" dirty="0" smtClean="0">
                <a:latin typeface="+mn-lt"/>
              </a:rPr>
              <a:t>       controleprocedures </a:t>
            </a:r>
            <a:r>
              <a:rPr lang="nl-NL" sz="1600" dirty="0">
                <a:latin typeface="+mn-lt"/>
              </a:rPr>
              <a:t>van de </a:t>
            </a:r>
            <a:r>
              <a:rPr lang="nl-NL" sz="1600" dirty="0" smtClean="0">
                <a:latin typeface="+mn-lt"/>
              </a:rPr>
              <a:t>werking</a:t>
            </a:r>
            <a:endParaRPr lang="nl-NL" sz="1600" dirty="0">
              <a:latin typeface="+mn-lt"/>
            </a:endParaRPr>
          </a:p>
          <a:p>
            <a:pPr marL="0" indent="0" eaLnBrk="1" hangingPunct="1">
              <a:lnSpc>
                <a:spcPct val="100000"/>
              </a:lnSpc>
              <a:spcBef>
                <a:spcPct val="0"/>
              </a:spcBef>
              <a:spcAft>
                <a:spcPct val="0"/>
              </a:spcAft>
            </a:pPr>
            <a:r>
              <a:rPr lang="nl-NL" altLang="nl-NL" sz="1600" dirty="0" smtClean="0">
                <a:latin typeface="+mn-lt"/>
              </a:rPr>
              <a:t>3b    testaansluiting </a:t>
            </a:r>
            <a:r>
              <a:rPr lang="nl-NL" sz="1600" dirty="0">
                <a:latin typeface="+mn-lt"/>
              </a:rPr>
              <a:t>benedenstrooms voor de </a:t>
            </a:r>
            <a:endParaRPr lang="nl-NL" sz="1600" dirty="0" smtClean="0">
              <a:latin typeface="+mn-lt"/>
            </a:endParaRPr>
          </a:p>
          <a:p>
            <a:pPr marL="0" indent="0" eaLnBrk="1" hangingPunct="1">
              <a:lnSpc>
                <a:spcPct val="100000"/>
              </a:lnSpc>
              <a:spcBef>
                <a:spcPct val="0"/>
              </a:spcBef>
              <a:spcAft>
                <a:spcPct val="0"/>
              </a:spcAft>
            </a:pPr>
            <a:r>
              <a:rPr lang="nl-NL" sz="1600" dirty="0">
                <a:latin typeface="+mn-lt"/>
              </a:rPr>
              <a:t> </a:t>
            </a:r>
            <a:r>
              <a:rPr lang="nl-NL" sz="1600" dirty="0" smtClean="0">
                <a:latin typeface="+mn-lt"/>
              </a:rPr>
              <a:t>       manometer                                                            </a:t>
            </a:r>
          </a:p>
          <a:p>
            <a:pPr marL="342900" indent="-342900" eaLnBrk="1" hangingPunct="1">
              <a:lnSpc>
                <a:spcPct val="100000"/>
              </a:lnSpc>
              <a:spcBef>
                <a:spcPct val="0"/>
              </a:spcBef>
              <a:spcAft>
                <a:spcPct val="0"/>
              </a:spcAft>
              <a:buAutoNum type="arabicPlain" startAt="4"/>
            </a:pPr>
            <a:r>
              <a:rPr lang="nl-NL" sz="1600" dirty="0" smtClean="0">
                <a:latin typeface="+mn-lt"/>
              </a:rPr>
              <a:t>  kogelafsluiter met                      </a:t>
            </a:r>
          </a:p>
          <a:p>
            <a:pPr marL="342900" indent="-342900" eaLnBrk="1" hangingPunct="1">
              <a:lnSpc>
                <a:spcPct val="100000"/>
              </a:lnSpc>
              <a:spcBef>
                <a:spcPct val="0"/>
              </a:spcBef>
              <a:spcAft>
                <a:spcPct val="0"/>
              </a:spcAft>
              <a:buAutoNum type="arabicPlain" startAt="4"/>
            </a:pPr>
            <a:r>
              <a:rPr lang="nl-NL" sz="1600" dirty="0" smtClean="0">
                <a:latin typeface="+mn-lt"/>
              </a:rPr>
              <a:t>  speciale bedieningshendel</a:t>
            </a:r>
            <a:endParaRPr lang="nl-NL" altLang="nl-NL" dirty="0">
              <a:latin typeface="+mn-lt"/>
            </a:endParaRPr>
          </a:p>
        </p:txBody>
      </p:sp>
      <p:sp>
        <p:nvSpPr>
          <p:cNvPr id="44" name="Line 6"/>
          <p:cNvSpPr>
            <a:spLocks noChangeShapeType="1"/>
          </p:cNvSpPr>
          <p:nvPr/>
        </p:nvSpPr>
        <p:spPr bwMode="auto">
          <a:xfrm>
            <a:off x="-47894" y="2505251"/>
            <a:ext cx="0" cy="4183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Text Box 21"/>
          <p:cNvSpPr txBox="1">
            <a:spLocks noChangeArrowheads="1"/>
          </p:cNvSpPr>
          <p:nvPr/>
        </p:nvSpPr>
        <p:spPr bwMode="auto">
          <a:xfrm>
            <a:off x="3607641" y="2643254"/>
            <a:ext cx="33153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geïntegreerde beveiligingseenheid</a:t>
            </a:r>
          </a:p>
        </p:txBody>
      </p:sp>
      <p:pic>
        <p:nvPicPr>
          <p:cNvPr id="48" name="Picture 14" descr="https://architectura.be/img-orig/133311324110__Custom_.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805" b="19075"/>
          <a:stretch/>
        </p:blipFill>
        <p:spPr bwMode="auto">
          <a:xfrm flipH="1">
            <a:off x="260867" y="1549808"/>
            <a:ext cx="2775498" cy="189065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p:cNvGrpSpPr/>
          <p:nvPr/>
        </p:nvGrpSpPr>
        <p:grpSpPr>
          <a:xfrm>
            <a:off x="569779" y="4210057"/>
            <a:ext cx="4452102" cy="2104196"/>
            <a:chOff x="703868" y="4257682"/>
            <a:chExt cx="4452102" cy="2104196"/>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68" y="4257682"/>
              <a:ext cx="4452102"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4373447" y="5992546"/>
              <a:ext cx="212725" cy="27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1676400" y="5992546"/>
              <a:ext cx="574560" cy="369332"/>
            </a:xfrm>
            <a:prstGeom prst="rect">
              <a:avLst/>
            </a:prstGeom>
            <a:solidFill>
              <a:schemeClr val="bg1"/>
            </a:solidFill>
          </p:spPr>
          <p:txBody>
            <a:bodyPr wrap="square" rtlCol="0">
              <a:spAutoFit/>
            </a:bodyPr>
            <a:lstStyle/>
            <a:p>
              <a:endParaRPr lang="nl-NL" dirty="0"/>
            </a:p>
          </p:txBody>
        </p:sp>
      </p:grpSp>
      <p:sp>
        <p:nvSpPr>
          <p:cNvPr id="50" name="Text Box 32"/>
          <p:cNvSpPr txBox="1">
            <a:spLocks noChangeArrowheads="1"/>
          </p:cNvSpPr>
          <p:nvPr/>
        </p:nvSpPr>
        <p:spPr bwMode="auto">
          <a:xfrm>
            <a:off x="5302827" y="3530212"/>
            <a:ext cx="669036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0"/>
              </a:spcAft>
            </a:pPr>
            <a:r>
              <a:rPr lang="nl-NL" sz="1600" u="sng" kern="1200" dirty="0" smtClean="0">
                <a:solidFill>
                  <a:srgbClr val="000000"/>
                </a:solidFill>
                <a:effectLst/>
                <a:ea typeface="Times New Roman"/>
                <a:cs typeface="Times New Roman"/>
              </a:rPr>
              <a:t>Bedrijfscondities</a:t>
            </a:r>
            <a:r>
              <a:rPr lang="nl-NL" sz="1600" kern="1200" dirty="0" smtClean="0">
                <a:solidFill>
                  <a:srgbClr val="000000"/>
                </a:solidFill>
                <a:effectLst/>
                <a:ea typeface="Times New Roman"/>
                <a:cs typeface="Times New Roman"/>
              </a:rPr>
              <a:t>:</a:t>
            </a:r>
            <a:endParaRPr lang="nl-NL" sz="1600" dirty="0">
              <a:effectLst/>
              <a:ea typeface="Times New Roman"/>
            </a:endParaRPr>
          </a:p>
          <a:p>
            <a:pPr>
              <a:spcAft>
                <a:spcPts val="0"/>
              </a:spcAft>
            </a:pPr>
            <a:r>
              <a:rPr lang="nl-NL" sz="1600" kern="1200" dirty="0">
                <a:solidFill>
                  <a:srgbClr val="000000"/>
                </a:solidFill>
                <a:effectLst/>
                <a:ea typeface="Times New Roman"/>
                <a:cs typeface="Times New Roman"/>
              </a:rPr>
              <a:t>Afhankelijk van de stand van de hendel worden drie mogelijke bedrijfscondities geactiveerd:                                                                                                         </a:t>
            </a:r>
            <a:endParaRPr lang="nl-NL" sz="1600" dirty="0">
              <a:effectLst/>
              <a:ea typeface="Times New Roman"/>
            </a:endParaRPr>
          </a:p>
          <a:p>
            <a:pPr>
              <a:spcAft>
                <a:spcPts val="0"/>
              </a:spcAft>
            </a:pPr>
            <a:r>
              <a:rPr lang="nl-NL" sz="1600" kern="1200" dirty="0" smtClean="0">
                <a:solidFill>
                  <a:srgbClr val="000000"/>
                </a:solidFill>
                <a:effectLst/>
                <a:ea typeface="Times New Roman"/>
                <a:cs typeface="Times New Roman"/>
              </a:rPr>
              <a:t>1) hendel </a:t>
            </a:r>
            <a:r>
              <a:rPr lang="nl-NL" sz="1600" kern="1200" dirty="0">
                <a:solidFill>
                  <a:srgbClr val="000000"/>
                </a:solidFill>
                <a:effectLst/>
                <a:ea typeface="Times New Roman"/>
                <a:cs typeface="Times New Roman"/>
              </a:rPr>
              <a:t>overlangs ten opzichte van de klep: </a:t>
            </a:r>
            <a:endParaRPr lang="nl-NL" sz="1600" kern="1200" dirty="0" smtClean="0">
              <a:solidFill>
                <a:srgbClr val="000000"/>
              </a:solidFill>
              <a:effectLst/>
              <a:ea typeface="Times New Roman"/>
              <a:cs typeface="Times New Roman"/>
            </a:endParaRPr>
          </a:p>
          <a:p>
            <a:pPr>
              <a:spcAft>
                <a:spcPts val="0"/>
              </a:spcAft>
            </a:pPr>
            <a:r>
              <a:rPr lang="nl-NL" sz="1600" i="1" dirty="0">
                <a:solidFill>
                  <a:srgbClr val="000000"/>
                </a:solidFill>
                <a:ea typeface="Times New Roman"/>
                <a:cs typeface="Times New Roman"/>
              </a:rPr>
              <a:t> </a:t>
            </a:r>
            <a:r>
              <a:rPr lang="nl-NL" sz="1600" i="1" dirty="0" smtClean="0">
                <a:solidFill>
                  <a:srgbClr val="000000"/>
                </a:solidFill>
                <a:ea typeface="Times New Roman"/>
                <a:cs typeface="Times New Roman"/>
              </a:rPr>
              <a:t>   </a:t>
            </a:r>
            <a:r>
              <a:rPr lang="nl-NL" sz="1600" i="1" kern="1200" dirty="0" smtClean="0">
                <a:solidFill>
                  <a:srgbClr val="00B050"/>
                </a:solidFill>
                <a:effectLst/>
                <a:ea typeface="Times New Roman"/>
                <a:cs typeface="Times New Roman"/>
              </a:rPr>
              <a:t>normale </a:t>
            </a:r>
            <a:r>
              <a:rPr lang="nl-NL" sz="1600" i="1" kern="1200" dirty="0">
                <a:solidFill>
                  <a:srgbClr val="00B050"/>
                </a:solidFill>
                <a:effectLst/>
                <a:ea typeface="Times New Roman"/>
                <a:cs typeface="Times New Roman"/>
              </a:rPr>
              <a:t>bedrijfsconditie </a:t>
            </a:r>
            <a:endParaRPr lang="nl-NL" sz="1600" i="1" dirty="0">
              <a:solidFill>
                <a:srgbClr val="00B050"/>
              </a:solidFill>
              <a:effectLst/>
              <a:ea typeface="Times New Roman"/>
            </a:endParaRPr>
          </a:p>
          <a:p>
            <a:pPr>
              <a:spcAft>
                <a:spcPts val="0"/>
              </a:spcAft>
            </a:pPr>
            <a:r>
              <a:rPr lang="nl-NL" sz="1600" kern="1200" dirty="0">
                <a:solidFill>
                  <a:srgbClr val="000000"/>
                </a:solidFill>
                <a:effectLst/>
                <a:ea typeface="Times New Roman"/>
                <a:cs typeface="Times New Roman"/>
              </a:rPr>
              <a:t>2) hendel overdwars ten opzichte van de klep met rotatie van 90° </a:t>
            </a:r>
            <a:endParaRPr lang="nl-NL" sz="1600" dirty="0">
              <a:effectLst/>
              <a:ea typeface="Times New Roman"/>
            </a:endParaRPr>
          </a:p>
          <a:p>
            <a:pPr>
              <a:spcAft>
                <a:spcPts val="0"/>
              </a:spcAft>
            </a:pPr>
            <a:r>
              <a:rPr lang="nl-NL" sz="1600" kern="1200" dirty="0">
                <a:solidFill>
                  <a:srgbClr val="000000"/>
                </a:solidFill>
                <a:effectLst/>
                <a:ea typeface="Times New Roman"/>
                <a:cs typeface="Times New Roman"/>
              </a:rPr>
              <a:t>    </a:t>
            </a:r>
            <a:r>
              <a:rPr lang="nl-NL" sz="1600" kern="1200" dirty="0" smtClean="0">
                <a:solidFill>
                  <a:srgbClr val="000000"/>
                </a:solidFill>
                <a:effectLst/>
                <a:ea typeface="Times New Roman"/>
                <a:cs typeface="Times New Roman"/>
              </a:rPr>
              <a:t>rechtsom </a:t>
            </a:r>
            <a:r>
              <a:rPr lang="nl-NL" sz="1600" kern="1200" dirty="0">
                <a:solidFill>
                  <a:srgbClr val="000000"/>
                </a:solidFill>
                <a:effectLst/>
                <a:ea typeface="Times New Roman"/>
                <a:cs typeface="Times New Roman"/>
              </a:rPr>
              <a:t>ten opzichte van de positie overlangs: </a:t>
            </a:r>
            <a:r>
              <a:rPr lang="nl-NL" sz="1600" kern="1200" dirty="0" smtClean="0">
                <a:solidFill>
                  <a:srgbClr val="000000"/>
                </a:solidFill>
                <a:effectLst/>
                <a:ea typeface="Times New Roman"/>
                <a:cs typeface="Times New Roman"/>
              </a:rPr>
              <a:t>                                 </a:t>
            </a:r>
          </a:p>
          <a:p>
            <a:pPr>
              <a:spcAft>
                <a:spcPts val="0"/>
              </a:spcAft>
            </a:pPr>
            <a:r>
              <a:rPr lang="nl-NL" sz="1600" dirty="0">
                <a:solidFill>
                  <a:srgbClr val="000000"/>
                </a:solidFill>
                <a:ea typeface="Times New Roman"/>
                <a:cs typeface="Times New Roman"/>
              </a:rPr>
              <a:t> </a:t>
            </a:r>
            <a:r>
              <a:rPr lang="nl-NL" sz="1600" dirty="0" smtClean="0">
                <a:solidFill>
                  <a:srgbClr val="000000"/>
                </a:solidFill>
                <a:ea typeface="Times New Roman"/>
                <a:cs typeface="Times New Roman"/>
              </a:rPr>
              <a:t>   </a:t>
            </a:r>
            <a:r>
              <a:rPr lang="nl-NL" sz="1600" i="1" kern="1200" dirty="0" smtClean="0">
                <a:solidFill>
                  <a:srgbClr val="00B050"/>
                </a:solidFill>
                <a:effectLst/>
                <a:ea typeface="Times New Roman"/>
                <a:cs typeface="Times New Roman"/>
              </a:rPr>
              <a:t>werkingscontrole </a:t>
            </a:r>
            <a:r>
              <a:rPr lang="nl-NL" sz="1600" i="1" kern="1200" dirty="0">
                <a:solidFill>
                  <a:srgbClr val="00B050"/>
                </a:solidFill>
                <a:effectLst/>
                <a:ea typeface="Times New Roman"/>
                <a:cs typeface="Times New Roman"/>
              </a:rPr>
              <a:t>van </a:t>
            </a:r>
            <a:r>
              <a:rPr lang="nl-NL" sz="1600" i="1" kern="1200" dirty="0" smtClean="0">
                <a:solidFill>
                  <a:srgbClr val="00B050"/>
                </a:solidFill>
                <a:effectLst/>
                <a:ea typeface="Times New Roman"/>
                <a:cs typeface="Times New Roman"/>
              </a:rPr>
              <a:t>de keerklep </a:t>
            </a:r>
            <a:r>
              <a:rPr lang="nl-NL" sz="1600" i="1" kern="1200" dirty="0">
                <a:solidFill>
                  <a:srgbClr val="00B050"/>
                </a:solidFill>
                <a:effectLst/>
                <a:ea typeface="Times New Roman"/>
                <a:cs typeface="Times New Roman"/>
              </a:rPr>
              <a:t>EA</a:t>
            </a:r>
            <a:endParaRPr lang="nl-NL" sz="1600" i="1" dirty="0">
              <a:solidFill>
                <a:srgbClr val="00B050"/>
              </a:solidFill>
              <a:effectLst/>
              <a:ea typeface="Times New Roman"/>
            </a:endParaRPr>
          </a:p>
          <a:p>
            <a:pPr>
              <a:spcAft>
                <a:spcPts val="0"/>
              </a:spcAft>
            </a:pPr>
            <a:r>
              <a:rPr lang="nl-NL" sz="1600" kern="1200" dirty="0">
                <a:solidFill>
                  <a:srgbClr val="000000"/>
                </a:solidFill>
                <a:effectLst/>
                <a:ea typeface="Times New Roman"/>
                <a:cs typeface="Times New Roman"/>
              </a:rPr>
              <a:t>3) hendel overdwars ten opzichte van de klep met rotatie van 90°</a:t>
            </a:r>
            <a:endParaRPr lang="nl-NL" sz="1600" dirty="0">
              <a:effectLst/>
              <a:ea typeface="Times New Roman"/>
            </a:endParaRPr>
          </a:p>
          <a:p>
            <a:pPr>
              <a:spcAft>
                <a:spcPts val="0"/>
              </a:spcAft>
            </a:pPr>
            <a:r>
              <a:rPr lang="nl-NL" sz="1600" kern="1200" dirty="0">
                <a:solidFill>
                  <a:srgbClr val="000000"/>
                </a:solidFill>
                <a:effectLst/>
                <a:ea typeface="Times New Roman"/>
                <a:cs typeface="Times New Roman"/>
              </a:rPr>
              <a:t>    </a:t>
            </a:r>
            <a:r>
              <a:rPr lang="nl-NL" sz="1600" kern="1200" dirty="0" smtClean="0">
                <a:solidFill>
                  <a:srgbClr val="000000"/>
                </a:solidFill>
                <a:effectLst/>
                <a:ea typeface="Times New Roman"/>
                <a:cs typeface="Times New Roman"/>
              </a:rPr>
              <a:t>linksom </a:t>
            </a:r>
            <a:r>
              <a:rPr lang="nl-NL" sz="1600" kern="1200" dirty="0">
                <a:solidFill>
                  <a:srgbClr val="000000"/>
                </a:solidFill>
                <a:effectLst/>
                <a:ea typeface="Times New Roman"/>
                <a:cs typeface="Times New Roman"/>
              </a:rPr>
              <a:t>ten opzichte van de positie overlangs: </a:t>
            </a:r>
            <a:endParaRPr lang="nl-NL" sz="1600" kern="1200" dirty="0" smtClean="0">
              <a:solidFill>
                <a:srgbClr val="000000"/>
              </a:solidFill>
              <a:effectLst/>
              <a:ea typeface="Times New Roman"/>
              <a:cs typeface="Times New Roman"/>
            </a:endParaRPr>
          </a:p>
          <a:p>
            <a:pPr>
              <a:spcAft>
                <a:spcPts val="0"/>
              </a:spcAft>
            </a:pPr>
            <a:r>
              <a:rPr lang="nl-NL" sz="1600" dirty="0">
                <a:solidFill>
                  <a:srgbClr val="00B050"/>
                </a:solidFill>
                <a:ea typeface="Times New Roman"/>
                <a:cs typeface="Times New Roman"/>
              </a:rPr>
              <a:t> </a:t>
            </a:r>
            <a:r>
              <a:rPr lang="nl-NL" sz="1600" dirty="0" smtClean="0">
                <a:solidFill>
                  <a:srgbClr val="00B050"/>
                </a:solidFill>
                <a:ea typeface="Times New Roman"/>
                <a:cs typeface="Times New Roman"/>
              </a:rPr>
              <a:t>   </a:t>
            </a:r>
            <a:r>
              <a:rPr lang="nl-NL" sz="1600" i="1" kern="1200" dirty="0" smtClean="0">
                <a:solidFill>
                  <a:srgbClr val="00B050"/>
                </a:solidFill>
                <a:effectLst/>
                <a:ea typeface="Times New Roman"/>
                <a:cs typeface="Times New Roman"/>
              </a:rPr>
              <a:t>toegang </a:t>
            </a:r>
            <a:r>
              <a:rPr lang="nl-NL" sz="1600" i="1" kern="1200" dirty="0">
                <a:solidFill>
                  <a:srgbClr val="00B050"/>
                </a:solidFill>
                <a:effectLst/>
                <a:ea typeface="Times New Roman"/>
                <a:cs typeface="Times New Roman"/>
              </a:rPr>
              <a:t>tot </a:t>
            </a:r>
            <a:r>
              <a:rPr lang="nl-NL" sz="1600" i="1" kern="1200" dirty="0" smtClean="0">
                <a:solidFill>
                  <a:srgbClr val="00B050"/>
                </a:solidFill>
                <a:effectLst/>
                <a:ea typeface="Times New Roman"/>
                <a:cs typeface="Times New Roman"/>
              </a:rPr>
              <a:t>de keerklep </a:t>
            </a:r>
            <a:r>
              <a:rPr lang="nl-NL" sz="1600" i="1" kern="1200" dirty="0">
                <a:solidFill>
                  <a:srgbClr val="00B050"/>
                </a:solidFill>
                <a:effectLst/>
                <a:ea typeface="Times New Roman"/>
                <a:cs typeface="Times New Roman"/>
              </a:rPr>
              <a:t>EA voor onderhoud of vervanging</a:t>
            </a:r>
            <a:endParaRPr lang="nl-NL" sz="1600" i="1" dirty="0">
              <a:solidFill>
                <a:srgbClr val="00B050"/>
              </a:solidFill>
              <a:effectLst/>
              <a:ea typeface="Times New Roman"/>
            </a:endParaRPr>
          </a:p>
        </p:txBody>
      </p:sp>
      <p:sp>
        <p:nvSpPr>
          <p:cNvPr id="8" name="Line 3"/>
          <p:cNvSpPr>
            <a:spLocks noChangeShapeType="1"/>
          </p:cNvSpPr>
          <p:nvPr/>
        </p:nvSpPr>
        <p:spPr bwMode="auto">
          <a:xfrm flipV="1">
            <a:off x="3952641" y="2078567"/>
            <a:ext cx="282733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 name="AutoShape 8"/>
          <p:cNvSpPr>
            <a:spLocks noChangeArrowheads="1"/>
          </p:cNvSpPr>
          <p:nvPr/>
        </p:nvSpPr>
        <p:spPr bwMode="auto">
          <a:xfrm rot="16243089">
            <a:off x="4828106" y="1671741"/>
            <a:ext cx="526300" cy="82892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1" name="Line 9"/>
          <p:cNvSpPr>
            <a:spLocks noChangeShapeType="1"/>
          </p:cNvSpPr>
          <p:nvPr/>
        </p:nvSpPr>
        <p:spPr bwMode="auto">
          <a:xfrm flipV="1">
            <a:off x="5094511" y="1738371"/>
            <a:ext cx="0" cy="3496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2" name="Line 10"/>
          <p:cNvSpPr>
            <a:spLocks noChangeShapeType="1"/>
          </p:cNvSpPr>
          <p:nvPr/>
        </p:nvSpPr>
        <p:spPr bwMode="auto">
          <a:xfrm>
            <a:off x="4674624" y="1722966"/>
            <a:ext cx="4166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 name="Line 11"/>
          <p:cNvSpPr>
            <a:spLocks noChangeShapeType="1"/>
          </p:cNvSpPr>
          <p:nvPr/>
        </p:nvSpPr>
        <p:spPr bwMode="auto">
          <a:xfrm>
            <a:off x="5139412" y="2168111"/>
            <a:ext cx="0" cy="269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 name="Oval 12"/>
          <p:cNvSpPr>
            <a:spLocks noChangeArrowheads="1"/>
          </p:cNvSpPr>
          <p:nvPr/>
        </p:nvSpPr>
        <p:spPr bwMode="auto">
          <a:xfrm>
            <a:off x="5058716" y="2461541"/>
            <a:ext cx="141288" cy="134937"/>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3" name="Line 13"/>
          <p:cNvSpPr>
            <a:spLocks noChangeShapeType="1"/>
          </p:cNvSpPr>
          <p:nvPr/>
        </p:nvSpPr>
        <p:spPr bwMode="auto">
          <a:xfrm flipH="1">
            <a:off x="5794819" y="1868969"/>
            <a:ext cx="848" cy="20959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7" name="Line 22"/>
          <p:cNvSpPr>
            <a:spLocks noChangeShapeType="1"/>
          </p:cNvSpPr>
          <p:nvPr/>
        </p:nvSpPr>
        <p:spPr bwMode="auto">
          <a:xfrm flipH="1">
            <a:off x="3528778" y="2078567"/>
            <a:ext cx="423863"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 name="Text Box 26"/>
          <p:cNvSpPr txBox="1">
            <a:spLocks noChangeArrowheads="1"/>
          </p:cNvSpPr>
          <p:nvPr/>
        </p:nvSpPr>
        <p:spPr bwMode="auto">
          <a:xfrm>
            <a:off x="4673528" y="1875523"/>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a:latin typeface="Arial Narrow" pitchFamily="34" charset="0"/>
              </a:rPr>
              <a:t>4</a:t>
            </a:r>
          </a:p>
        </p:txBody>
      </p:sp>
      <p:sp>
        <p:nvSpPr>
          <p:cNvPr id="22" name="Text Box 27"/>
          <p:cNvSpPr txBox="1">
            <a:spLocks noChangeArrowheads="1"/>
          </p:cNvSpPr>
          <p:nvPr/>
        </p:nvSpPr>
        <p:spPr bwMode="auto">
          <a:xfrm>
            <a:off x="4768427" y="1414350"/>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a:latin typeface="Arial Narrow" pitchFamily="34" charset="0"/>
              </a:rPr>
              <a:t>5</a:t>
            </a:r>
          </a:p>
        </p:txBody>
      </p:sp>
      <p:sp>
        <p:nvSpPr>
          <p:cNvPr id="23" name="Text Box 28"/>
          <p:cNvSpPr txBox="1">
            <a:spLocks noChangeArrowheads="1"/>
          </p:cNvSpPr>
          <p:nvPr/>
        </p:nvSpPr>
        <p:spPr bwMode="auto">
          <a:xfrm>
            <a:off x="5203064" y="2365900"/>
            <a:ext cx="39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smtClean="0">
                <a:latin typeface="Arial Narrow" pitchFamily="34" charset="0"/>
              </a:rPr>
              <a:t>3a</a:t>
            </a:r>
            <a:endParaRPr lang="nl-NL" altLang="nl-NL" dirty="0">
              <a:latin typeface="Arial Narrow" pitchFamily="34" charset="0"/>
            </a:endParaRPr>
          </a:p>
        </p:txBody>
      </p:sp>
      <p:sp>
        <p:nvSpPr>
          <p:cNvPr id="24" name="Oval 29"/>
          <p:cNvSpPr>
            <a:spLocks noChangeArrowheads="1"/>
          </p:cNvSpPr>
          <p:nvPr/>
        </p:nvSpPr>
        <p:spPr bwMode="auto">
          <a:xfrm>
            <a:off x="5653586" y="1599093"/>
            <a:ext cx="284163"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5" name="Line 30"/>
          <p:cNvSpPr>
            <a:spLocks noChangeShapeType="1"/>
          </p:cNvSpPr>
          <p:nvPr/>
        </p:nvSpPr>
        <p:spPr bwMode="auto">
          <a:xfrm flipH="1">
            <a:off x="5724176" y="1655498"/>
            <a:ext cx="141287" cy="134937"/>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 name="Rectangle 33"/>
          <p:cNvSpPr>
            <a:spLocks noChangeArrowheads="1"/>
          </p:cNvSpPr>
          <p:nvPr/>
        </p:nvSpPr>
        <p:spPr bwMode="auto">
          <a:xfrm>
            <a:off x="4077062" y="1513870"/>
            <a:ext cx="2376488" cy="1150938"/>
          </a:xfrm>
          <a:prstGeom prst="rect">
            <a:avLst/>
          </a:prstGeom>
          <a:gradFill rotWithShape="1">
            <a:gsLst>
              <a:gs pos="0">
                <a:srgbClr val="DDDDDD">
                  <a:alpha val="43999"/>
                </a:srgbClr>
              </a:gs>
              <a:gs pos="50000">
                <a:srgbClr val="DDDDDD">
                  <a:alpha val="43999"/>
                </a:srgbClr>
              </a:gs>
              <a:gs pos="100000">
                <a:srgbClr val="DDDDDD">
                  <a:alpha val="43999"/>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51" name="AutoShape 5"/>
          <p:cNvSpPr>
            <a:spLocks noChangeArrowheads="1"/>
          </p:cNvSpPr>
          <p:nvPr/>
        </p:nvSpPr>
        <p:spPr bwMode="auto">
          <a:xfrm rot="16192213">
            <a:off x="4902769" y="1888148"/>
            <a:ext cx="418334" cy="380837"/>
          </a:xfrm>
          <a:prstGeom prst="flowChartMerge">
            <a:avLst/>
          </a:prstGeom>
          <a:solidFill>
            <a:schemeClr val="bg1"/>
          </a:solidFill>
          <a:ln w="9525">
            <a:solidFill>
              <a:schemeClr val="tx1"/>
            </a:solidFill>
            <a:miter lim="800000"/>
            <a:headEnd/>
            <a:tailEnd/>
          </a:ln>
          <a:effectLs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cxnSp>
        <p:nvCxnSpPr>
          <p:cNvPr id="52" name="Rechte verbindingslijn 51"/>
          <p:cNvCxnSpPr/>
          <p:nvPr/>
        </p:nvCxnSpPr>
        <p:spPr>
          <a:xfrm>
            <a:off x="5302827" y="1913197"/>
            <a:ext cx="0" cy="37496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 Box 25"/>
          <p:cNvSpPr txBox="1">
            <a:spLocks noChangeArrowheads="1"/>
          </p:cNvSpPr>
          <p:nvPr/>
        </p:nvSpPr>
        <p:spPr bwMode="auto">
          <a:xfrm>
            <a:off x="4880387" y="1895209"/>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a:latin typeface="Arial Narrow" pitchFamily="34" charset="0"/>
              </a:rPr>
              <a:t>2</a:t>
            </a:r>
          </a:p>
        </p:txBody>
      </p:sp>
      <p:sp>
        <p:nvSpPr>
          <p:cNvPr id="55" name="Text Box 28"/>
          <p:cNvSpPr txBox="1">
            <a:spLocks noChangeArrowheads="1"/>
          </p:cNvSpPr>
          <p:nvPr/>
        </p:nvSpPr>
        <p:spPr bwMode="auto">
          <a:xfrm>
            <a:off x="5924316" y="1597706"/>
            <a:ext cx="39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smtClean="0">
                <a:latin typeface="Arial Narrow" pitchFamily="34" charset="0"/>
              </a:rPr>
              <a:t>3b</a:t>
            </a:r>
            <a:endParaRPr lang="nl-NL" altLang="nl-NL" dirty="0">
              <a:latin typeface="Arial Narrow" pitchFamily="34" charset="0"/>
            </a:endParaRPr>
          </a:p>
        </p:txBody>
      </p:sp>
      <p:sp>
        <p:nvSpPr>
          <p:cNvPr id="4" name="Tekstvak 3"/>
          <p:cNvSpPr txBox="1"/>
          <p:nvPr/>
        </p:nvSpPr>
        <p:spPr>
          <a:xfrm>
            <a:off x="4082905" y="1452070"/>
            <a:ext cx="312906" cy="369332"/>
          </a:xfrm>
          <a:prstGeom prst="rect">
            <a:avLst/>
          </a:prstGeom>
          <a:noFill/>
        </p:spPr>
        <p:txBody>
          <a:bodyPr wrap="none" rtlCol="0">
            <a:spAutoFit/>
          </a:bodyPr>
          <a:lstStyle/>
          <a:p>
            <a:r>
              <a:rPr lang="nl-NL" dirty="0" smtClean="0"/>
              <a:t>1</a:t>
            </a:r>
            <a:endParaRPr lang="nl-NL" dirty="0"/>
          </a:p>
        </p:txBody>
      </p:sp>
      <p:sp>
        <p:nvSpPr>
          <p:cNvPr id="33" name="Tekstvak 32"/>
          <p:cNvSpPr txBox="1"/>
          <p:nvPr/>
        </p:nvSpPr>
        <p:spPr>
          <a:xfrm>
            <a:off x="981432" y="3440461"/>
            <a:ext cx="2270878" cy="369332"/>
          </a:xfrm>
          <a:prstGeom prst="rect">
            <a:avLst/>
          </a:prstGeom>
          <a:noFill/>
        </p:spPr>
        <p:txBody>
          <a:bodyPr wrap="none" rtlCol="0">
            <a:spAutoFit/>
          </a:bodyPr>
          <a:lstStyle/>
          <a:p>
            <a:r>
              <a:rPr lang="nl-NL" dirty="0" err="1" smtClean="0"/>
              <a:t>Caleffi</a:t>
            </a:r>
            <a:r>
              <a:rPr lang="nl-NL" dirty="0" smtClean="0"/>
              <a:t> EA serie 324 </a:t>
            </a:r>
            <a:endParaRPr lang="nl-NL" dirty="0"/>
          </a:p>
        </p:txBody>
      </p:sp>
    </p:spTree>
    <p:extLst>
      <p:ext uri="{BB962C8B-B14F-4D97-AF65-F5344CB8AC3E}">
        <p14:creationId xmlns:p14="http://schemas.microsoft.com/office/powerpoint/2010/main" val="21873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22</a:t>
            </a:fld>
            <a:endParaRPr lang="nl-NL"/>
          </a:p>
        </p:txBody>
      </p:sp>
      <p:pic>
        <p:nvPicPr>
          <p:cNvPr id="4" name="Picture 4" descr="https://architectura.be/img-orig/253211324_F__Custom_.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61" y="1521247"/>
            <a:ext cx="1656740" cy="16567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keerklep vervange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650" y="1627175"/>
            <a:ext cx="1601482" cy="1601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architectura.be/img-orig/133311324110__Custom_.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805" b="19075"/>
          <a:stretch/>
        </p:blipFill>
        <p:spPr bwMode="auto">
          <a:xfrm>
            <a:off x="2375875" y="1404032"/>
            <a:ext cx="2251075" cy="1533419"/>
          </a:xfrm>
          <a:prstGeom prst="rect">
            <a:avLst/>
          </a:prstGeom>
          <a:noFill/>
          <a:extLst>
            <a:ext uri="{909E8E84-426E-40DD-AFC4-6F175D3DCCD1}">
              <a14:hiddenFill xmlns:a14="http://schemas.microsoft.com/office/drawing/2010/main">
                <a:solidFill>
                  <a:srgbClr val="FFFFFF"/>
                </a:solidFill>
              </a14:hiddenFill>
            </a:ext>
          </a:extLst>
        </p:spPr>
      </p:pic>
      <p:sp>
        <p:nvSpPr>
          <p:cNvPr id="23" name="Rechthoek 22"/>
          <p:cNvSpPr/>
          <p:nvPr/>
        </p:nvSpPr>
        <p:spPr>
          <a:xfrm>
            <a:off x="1925053" y="3228657"/>
            <a:ext cx="8685796" cy="2260106"/>
          </a:xfrm>
          <a:prstGeom prst="rect">
            <a:avLst/>
          </a:prstGeom>
        </p:spPr>
        <p:txBody>
          <a:bodyPr wrap="square">
            <a:spAutoFit/>
          </a:bodyPr>
          <a:lstStyle/>
          <a:p>
            <a:pPr>
              <a:lnSpc>
                <a:spcPct val="115000"/>
              </a:lnSpc>
              <a:spcAft>
                <a:spcPts val="1000"/>
              </a:spcAft>
            </a:pPr>
            <a:r>
              <a:rPr lang="nl-NL" dirty="0">
                <a:latin typeface="Arial" panose="020B0604020202020204" pitchFamily="34" charset="0"/>
                <a:ea typeface="Calibri"/>
                <a:cs typeface="Arial" panose="020B0604020202020204" pitchFamily="34" charset="0"/>
              </a:rPr>
              <a:t>De keerklep </a:t>
            </a:r>
            <a:r>
              <a:rPr lang="nl-NL" dirty="0" smtClean="0">
                <a:latin typeface="Arial" panose="020B0604020202020204" pitchFamily="34" charset="0"/>
                <a:ea typeface="Calibri"/>
                <a:cs typeface="Arial" panose="020B0604020202020204" pitchFamily="34" charset="0"/>
              </a:rPr>
              <a:t>is in </a:t>
            </a:r>
            <a:r>
              <a:rPr lang="nl-NL" dirty="0">
                <a:latin typeface="Arial" panose="020B0604020202020204" pitchFamily="34" charset="0"/>
                <a:ea typeface="Calibri"/>
                <a:cs typeface="Arial" panose="020B0604020202020204" pitchFamily="34" charset="0"/>
              </a:rPr>
              <a:t>het gat van de afsluiter geplaatst. In open positie vervult de keerklep </a:t>
            </a:r>
            <a:r>
              <a:rPr lang="nl-NL" dirty="0" smtClean="0">
                <a:latin typeface="Arial" panose="020B0604020202020204" pitchFamily="34" charset="0"/>
                <a:ea typeface="Calibri"/>
                <a:cs typeface="Arial" panose="020B0604020202020204" pitchFamily="34" charset="0"/>
              </a:rPr>
              <a:t>zijn </a:t>
            </a:r>
            <a:r>
              <a:rPr lang="nl-NL" dirty="0">
                <a:latin typeface="Arial" panose="020B0604020202020204" pitchFamily="34" charset="0"/>
                <a:ea typeface="Calibri"/>
                <a:cs typeface="Arial" panose="020B0604020202020204" pitchFamily="34" charset="0"/>
              </a:rPr>
              <a:t>standaardfunctie. </a:t>
            </a:r>
            <a:endParaRPr lang="nl-NL"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nl-NL" dirty="0" smtClean="0">
                <a:latin typeface="Arial" panose="020B0604020202020204" pitchFamily="34" charset="0"/>
                <a:ea typeface="Calibri"/>
                <a:cs typeface="Arial" panose="020B0604020202020204" pitchFamily="34" charset="0"/>
              </a:rPr>
              <a:t>Wanneer </a:t>
            </a:r>
            <a:r>
              <a:rPr lang="nl-NL" dirty="0">
                <a:latin typeface="Arial" panose="020B0604020202020204" pitchFamily="34" charset="0"/>
                <a:ea typeface="Calibri"/>
                <a:cs typeface="Arial" panose="020B0604020202020204" pitchFamily="34" charset="0"/>
              </a:rPr>
              <a:t>de afsluiter </a:t>
            </a:r>
            <a:r>
              <a:rPr lang="nl-NL" dirty="0" smtClean="0">
                <a:latin typeface="Arial" panose="020B0604020202020204" pitchFamily="34" charset="0"/>
                <a:ea typeface="Calibri"/>
                <a:cs typeface="Arial" panose="020B0604020202020204" pitchFamily="34" charset="0"/>
              </a:rPr>
              <a:t>wordt </a:t>
            </a:r>
            <a:r>
              <a:rPr lang="nl-NL" dirty="0">
                <a:latin typeface="Arial" panose="020B0604020202020204" pitchFamily="34" charset="0"/>
                <a:ea typeface="Calibri"/>
                <a:cs typeface="Arial" panose="020B0604020202020204" pitchFamily="34" charset="0"/>
              </a:rPr>
              <a:t>gesloten, dan wordt automatisch </a:t>
            </a:r>
            <a:r>
              <a:rPr lang="nl-NL" dirty="0" smtClean="0">
                <a:latin typeface="Arial" panose="020B0604020202020204" pitchFamily="34" charset="0"/>
                <a:ea typeface="Calibri"/>
                <a:cs typeface="Arial" panose="020B0604020202020204" pitchFamily="34" charset="0"/>
              </a:rPr>
              <a:t>de </a:t>
            </a:r>
            <a:r>
              <a:rPr lang="nl-NL" dirty="0">
                <a:latin typeface="Arial" panose="020B0604020202020204" pitchFamily="34" charset="0"/>
                <a:ea typeface="Calibri"/>
                <a:cs typeface="Arial" panose="020B0604020202020204" pitchFamily="34" charset="0"/>
              </a:rPr>
              <a:t>keerklep </a:t>
            </a:r>
            <a:r>
              <a:rPr lang="nl-NL" dirty="0" smtClean="0">
                <a:latin typeface="Arial" panose="020B0604020202020204" pitchFamily="34" charset="0"/>
                <a:ea typeface="Calibri"/>
                <a:cs typeface="Arial" panose="020B0604020202020204" pitchFamily="34" charset="0"/>
              </a:rPr>
              <a:t>‘</a:t>
            </a:r>
            <a:r>
              <a:rPr lang="nl-NL" dirty="0" err="1" smtClean="0">
                <a:latin typeface="Arial" panose="020B0604020202020204" pitchFamily="34" charset="0"/>
                <a:ea typeface="Calibri"/>
                <a:cs typeface="Arial" panose="020B0604020202020204" pitchFamily="34" charset="0"/>
              </a:rPr>
              <a:t>ingeblokt</a:t>
            </a:r>
            <a:r>
              <a:rPr lang="nl-NL" dirty="0" smtClean="0">
                <a:latin typeface="Arial" panose="020B0604020202020204" pitchFamily="34" charset="0"/>
                <a:ea typeface="Calibri"/>
                <a:cs typeface="Arial" panose="020B0604020202020204" pitchFamily="34" charset="0"/>
              </a:rPr>
              <a:t>’. </a:t>
            </a:r>
            <a:r>
              <a:rPr lang="nl-NL" dirty="0">
                <a:latin typeface="Arial" panose="020B0604020202020204" pitchFamily="34" charset="0"/>
                <a:ea typeface="Calibri"/>
                <a:cs typeface="Arial" panose="020B0604020202020204" pitchFamily="34" charset="0"/>
              </a:rPr>
              <a:t>Een speciaal kanaal maakt hierbij een snelle en eenvoudige controle van de keerklep mogelijk. Ook in gesloten functie. </a:t>
            </a:r>
          </a:p>
          <a:p>
            <a:pPr>
              <a:lnSpc>
                <a:spcPct val="115000"/>
              </a:lnSpc>
              <a:spcAft>
                <a:spcPts val="1000"/>
              </a:spcAft>
            </a:pPr>
            <a:r>
              <a:rPr lang="nl-NL" dirty="0" smtClean="0">
                <a:latin typeface="Arial" panose="020B0604020202020204" pitchFamily="34" charset="0"/>
                <a:ea typeface="Calibri"/>
                <a:cs typeface="Arial" panose="020B0604020202020204" pitchFamily="34" charset="0"/>
              </a:rPr>
              <a:t>Is de keerklep lekdicht, dan wordt de </a:t>
            </a:r>
            <a:r>
              <a:rPr lang="nl-NL" dirty="0">
                <a:latin typeface="Arial" panose="020B0604020202020204" pitchFamily="34" charset="0"/>
                <a:ea typeface="Calibri"/>
                <a:cs typeface="Arial" panose="020B0604020202020204" pitchFamily="34" charset="0"/>
              </a:rPr>
              <a:t>afsluiter </a:t>
            </a:r>
            <a:r>
              <a:rPr lang="nl-NL" dirty="0" smtClean="0">
                <a:latin typeface="Arial" panose="020B0604020202020204" pitchFamily="34" charset="0"/>
                <a:ea typeface="Calibri"/>
                <a:cs typeface="Arial" panose="020B0604020202020204" pitchFamily="34" charset="0"/>
              </a:rPr>
              <a:t>weer opengezet</a:t>
            </a:r>
            <a:r>
              <a:rPr lang="nl-NL" dirty="0">
                <a:latin typeface="Arial" panose="020B0604020202020204" pitchFamily="34" charset="0"/>
                <a:ea typeface="Calibri"/>
                <a:cs typeface="Arial" panose="020B0604020202020204" pitchFamily="34" charset="0"/>
              </a:rPr>
              <a:t>. </a:t>
            </a:r>
            <a:r>
              <a:rPr lang="nl-NL" dirty="0" smtClean="0">
                <a:latin typeface="Arial" panose="020B0604020202020204" pitchFamily="34" charset="0"/>
                <a:ea typeface="Calibri"/>
                <a:cs typeface="Arial" panose="020B0604020202020204" pitchFamily="34" charset="0"/>
              </a:rPr>
              <a:t> </a:t>
            </a:r>
            <a:endParaRPr lang="nl-NL" dirty="0">
              <a:latin typeface="Arial" panose="020B0604020202020204" pitchFamily="34" charset="0"/>
              <a:cs typeface="Arial" panose="020B0604020202020204" pitchFamily="34" charset="0"/>
            </a:endParaRPr>
          </a:p>
        </p:txBody>
      </p:sp>
      <p:sp>
        <p:nvSpPr>
          <p:cNvPr id="25" name="Titel 2"/>
          <p:cNvSpPr>
            <a:spLocks noGrp="1"/>
          </p:cNvSpPr>
          <p:nvPr>
            <p:ph type="title"/>
          </p:nvPr>
        </p:nvSpPr>
        <p:spPr>
          <a:xfrm>
            <a:off x="590550" y="190500"/>
            <a:ext cx="11334750" cy="914400"/>
          </a:xfrm>
        </p:spPr>
        <p:txBody>
          <a:bodyPr/>
          <a:lstStyle/>
          <a:p>
            <a:pPr lvl="0" algn="ctr">
              <a:lnSpc>
                <a:spcPct val="100000"/>
              </a:lnSpc>
              <a:spcBef>
                <a:spcPts val="0"/>
              </a:spcBef>
              <a:tabLst/>
            </a:pPr>
            <a:r>
              <a:rPr lang="nl-NL" dirty="0" smtClean="0"/>
              <a:t> Voorbeeld 2: t</a:t>
            </a:r>
            <a:r>
              <a:rPr lang="nl-NL" sz="2800" dirty="0" smtClean="0"/>
              <a:t>oelichting uitvoering  </a:t>
            </a:r>
            <a:br>
              <a:rPr lang="nl-NL" sz="2800" dirty="0" smtClean="0"/>
            </a:br>
            <a:r>
              <a:rPr lang="nl-NL" sz="2800" dirty="0" smtClean="0"/>
              <a:t>geïntegreerde terugstroombeveiliging EA   </a:t>
            </a:r>
            <a:endParaRPr lang="nl-NL" sz="2800" dirty="0"/>
          </a:p>
        </p:txBody>
      </p:sp>
      <p:sp>
        <p:nvSpPr>
          <p:cNvPr id="3" name="PIJL-RECHTS 2"/>
          <p:cNvSpPr/>
          <p:nvPr/>
        </p:nvSpPr>
        <p:spPr>
          <a:xfrm flipH="1">
            <a:off x="9196375" y="2245981"/>
            <a:ext cx="135731" cy="314325"/>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RECHTS 9"/>
          <p:cNvSpPr/>
          <p:nvPr/>
        </p:nvSpPr>
        <p:spPr>
          <a:xfrm flipH="1">
            <a:off x="2095494" y="2349617"/>
            <a:ext cx="135731" cy="314325"/>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21401362">
            <a:off x="7372350" y="2663942"/>
            <a:ext cx="838200" cy="564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2714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23</a:t>
            </a:fld>
            <a:endParaRPr lang="nl-NL"/>
          </a:p>
        </p:txBody>
      </p:sp>
      <p:sp>
        <p:nvSpPr>
          <p:cNvPr id="5" name="Rechthoek 4"/>
          <p:cNvSpPr/>
          <p:nvPr/>
        </p:nvSpPr>
        <p:spPr>
          <a:xfrm>
            <a:off x="4036023" y="1081117"/>
            <a:ext cx="6803427" cy="4801314"/>
          </a:xfrm>
          <a:prstGeom prst="rect">
            <a:avLst/>
          </a:prstGeom>
        </p:spPr>
        <p:txBody>
          <a:bodyPr wrap="square">
            <a:spAutoFit/>
          </a:bodyPr>
          <a:lstStyle/>
          <a:p>
            <a:pPr marL="285750" indent="-285750">
              <a:buFontTx/>
              <a:buChar char="-"/>
            </a:pPr>
            <a:endParaRPr lang="nl-NL" dirty="0"/>
          </a:p>
          <a:p>
            <a:pPr marL="285750" indent="-285750">
              <a:buFontTx/>
              <a:buChar char="-"/>
            </a:pPr>
            <a:r>
              <a:rPr lang="nl-NL" dirty="0" smtClean="0"/>
              <a:t>Om </a:t>
            </a:r>
            <a:r>
              <a:rPr lang="nl-NL" dirty="0"/>
              <a:t>de installatie onder druk te houden als er geen stroming is, moeten alle afsluiters of de benedenstroomse </a:t>
            </a:r>
            <a:r>
              <a:rPr lang="nl-NL" dirty="0" smtClean="0"/>
              <a:t>tappunten  worden </a:t>
            </a:r>
            <a:r>
              <a:rPr lang="nl-NL" dirty="0"/>
              <a:t>gesloten. </a:t>
            </a:r>
            <a:r>
              <a:rPr lang="nl-NL" dirty="0" smtClean="0"/>
              <a:t>Controleer of </a:t>
            </a:r>
            <a:r>
              <a:rPr lang="nl-NL" dirty="0"/>
              <a:t>de druk hoger is dan 0,5 </a:t>
            </a:r>
            <a:r>
              <a:rPr lang="nl-NL" dirty="0" smtClean="0"/>
              <a:t>bar (50 kPa). </a:t>
            </a:r>
          </a:p>
          <a:p>
            <a:pPr marL="285750" indent="-285750">
              <a:buFontTx/>
              <a:buChar char="-"/>
            </a:pPr>
            <a:endParaRPr lang="nl-NL" dirty="0"/>
          </a:p>
          <a:p>
            <a:pPr marL="285750" indent="-285750">
              <a:buFontTx/>
              <a:buChar char="-"/>
            </a:pPr>
            <a:endParaRPr lang="nl-NL" dirty="0" smtClean="0"/>
          </a:p>
          <a:p>
            <a:pPr marL="285750" indent="-285750">
              <a:buFontTx/>
              <a:buChar char="-"/>
            </a:pPr>
            <a:r>
              <a:rPr lang="nl-NL" dirty="0" smtClean="0"/>
              <a:t>Sluit </a:t>
            </a:r>
            <a:r>
              <a:rPr lang="nl-NL" dirty="0"/>
              <a:t>de ingebouwde afsluiter door </a:t>
            </a:r>
            <a:r>
              <a:rPr lang="nl-NL" dirty="0" smtClean="0"/>
              <a:t>deze 90</a:t>
            </a:r>
            <a:r>
              <a:rPr lang="nl-NL" dirty="0"/>
              <a:t>° rechtsom te draaien ten opzichte van de stand overlangs en open de </a:t>
            </a:r>
            <a:r>
              <a:rPr lang="nl-NL" dirty="0" smtClean="0"/>
              <a:t>testaansluiting </a:t>
            </a:r>
            <a:r>
              <a:rPr lang="nl-NL" dirty="0"/>
              <a:t>van de </a:t>
            </a:r>
            <a:r>
              <a:rPr lang="nl-NL" dirty="0" smtClean="0"/>
              <a:t>keerklep. </a:t>
            </a:r>
            <a:r>
              <a:rPr lang="nl-NL" dirty="0"/>
              <a:t>De stroming moet stoppen na het aftappen van de kleine hoeveelheid </a:t>
            </a:r>
            <a:r>
              <a:rPr lang="nl-NL" dirty="0" smtClean="0"/>
              <a:t>water in </a:t>
            </a:r>
            <a:r>
              <a:rPr lang="nl-NL" dirty="0"/>
              <a:t>het </a:t>
            </a:r>
            <a:r>
              <a:rPr lang="nl-NL" dirty="0" smtClean="0"/>
              <a:t>huis tussen </a:t>
            </a:r>
            <a:r>
              <a:rPr lang="nl-NL" dirty="0"/>
              <a:t>de afsluiter en de </a:t>
            </a:r>
            <a:r>
              <a:rPr lang="nl-NL" dirty="0" smtClean="0"/>
              <a:t>testaansluiting;</a:t>
            </a:r>
          </a:p>
          <a:p>
            <a:r>
              <a:rPr lang="nl-NL" dirty="0" smtClean="0"/>
              <a:t> </a:t>
            </a:r>
          </a:p>
          <a:p>
            <a:r>
              <a:rPr lang="nl-NL" dirty="0" smtClean="0"/>
              <a:t>  - Zo </a:t>
            </a:r>
            <a:r>
              <a:rPr lang="nl-NL" dirty="0"/>
              <a:t>niet, controleer </a:t>
            </a:r>
            <a:r>
              <a:rPr lang="nl-NL" dirty="0" smtClean="0"/>
              <a:t>dan de </a:t>
            </a:r>
            <a:r>
              <a:rPr lang="nl-NL" dirty="0"/>
              <a:t>ingebouwde afsluiter: </a:t>
            </a:r>
            <a:endParaRPr lang="nl-NL" dirty="0" smtClean="0"/>
          </a:p>
          <a:p>
            <a:r>
              <a:rPr lang="nl-NL" dirty="0"/>
              <a:t> </a:t>
            </a:r>
            <a:r>
              <a:rPr lang="nl-NL" dirty="0" smtClean="0"/>
              <a:t>   als </a:t>
            </a:r>
            <a:r>
              <a:rPr lang="nl-NL" dirty="0"/>
              <a:t>de </a:t>
            </a:r>
            <a:r>
              <a:rPr lang="nl-NL" dirty="0" smtClean="0"/>
              <a:t>afsluiter </a:t>
            </a:r>
            <a:r>
              <a:rPr lang="nl-NL" dirty="0"/>
              <a:t>correct </a:t>
            </a:r>
            <a:r>
              <a:rPr lang="nl-NL" dirty="0" smtClean="0"/>
              <a:t>afsluit, </a:t>
            </a:r>
            <a:r>
              <a:rPr lang="nl-NL" dirty="0"/>
              <a:t>maar de stroming door de </a:t>
            </a:r>
            <a:r>
              <a:rPr lang="nl-NL" dirty="0" smtClean="0"/>
              <a:t> </a:t>
            </a:r>
          </a:p>
          <a:p>
            <a:r>
              <a:rPr lang="nl-NL" dirty="0"/>
              <a:t> </a:t>
            </a:r>
            <a:r>
              <a:rPr lang="nl-NL" dirty="0" smtClean="0"/>
              <a:t>   testaansluiting </a:t>
            </a:r>
            <a:r>
              <a:rPr lang="nl-NL" dirty="0"/>
              <a:t>blijft aanhouden, dan moet de keerklep </a:t>
            </a:r>
            <a:endParaRPr lang="nl-NL" dirty="0" smtClean="0"/>
          </a:p>
          <a:p>
            <a:r>
              <a:rPr lang="nl-NL" dirty="0"/>
              <a:t> </a:t>
            </a:r>
            <a:r>
              <a:rPr lang="nl-NL" dirty="0" smtClean="0"/>
              <a:t>   worden vervangen. </a:t>
            </a:r>
            <a:endParaRPr lang="nl-NL" dirty="0"/>
          </a:p>
        </p:txBody>
      </p:sp>
      <p:sp>
        <p:nvSpPr>
          <p:cNvPr id="6" name="Titel 2"/>
          <p:cNvSpPr>
            <a:spLocks noGrp="1"/>
          </p:cNvSpPr>
          <p:nvPr>
            <p:ph type="title"/>
          </p:nvPr>
        </p:nvSpPr>
        <p:spPr>
          <a:xfrm>
            <a:off x="590550" y="190500"/>
            <a:ext cx="11334750" cy="914400"/>
          </a:xfrm>
        </p:spPr>
        <p:txBody>
          <a:bodyPr/>
          <a:lstStyle/>
          <a:p>
            <a:pPr lvl="0" algn="ctr">
              <a:lnSpc>
                <a:spcPct val="100000"/>
              </a:lnSpc>
              <a:spcBef>
                <a:spcPts val="0"/>
              </a:spcBef>
              <a:tabLst/>
            </a:pPr>
            <a:r>
              <a:rPr lang="nl-NL" dirty="0" smtClean="0"/>
              <a:t> Voorbeeld 2: w</a:t>
            </a:r>
            <a:r>
              <a:rPr lang="nl-NL" sz="2800" dirty="0" smtClean="0"/>
              <a:t>erkwijze controle geïntegreerde terugstroombeveiliging EA  </a:t>
            </a:r>
            <a:endParaRPr lang="nl-NL" sz="2800" dirty="0"/>
          </a:p>
        </p:txBody>
      </p:sp>
      <p:grpSp>
        <p:nvGrpSpPr>
          <p:cNvPr id="10" name="Groep 9"/>
          <p:cNvGrpSpPr/>
          <p:nvPr/>
        </p:nvGrpSpPr>
        <p:grpSpPr>
          <a:xfrm>
            <a:off x="2286299" y="1297543"/>
            <a:ext cx="1762126" cy="5234025"/>
            <a:chOff x="2286299" y="1297543"/>
            <a:chExt cx="1762126" cy="5234025"/>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2286299" y="1297543"/>
              <a:ext cx="1737322" cy="177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774" r="-1"/>
            <a:stretch/>
          </p:blipFill>
          <p:spPr bwMode="auto">
            <a:xfrm>
              <a:off x="2286299" y="3076574"/>
              <a:ext cx="1762126" cy="172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774" r="-1"/>
            <a:stretch/>
          </p:blipFill>
          <p:spPr bwMode="auto">
            <a:xfrm>
              <a:off x="2286299" y="4804071"/>
              <a:ext cx="1762126" cy="172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2502198" y="4257675"/>
              <a:ext cx="652762"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3113189" y="4348162"/>
              <a:ext cx="306285"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09781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24</a:t>
            </a:fld>
            <a:endParaRPr lang="nl-NL"/>
          </a:p>
        </p:txBody>
      </p:sp>
      <p:sp>
        <p:nvSpPr>
          <p:cNvPr id="3" name="Rechthoek 2"/>
          <p:cNvSpPr/>
          <p:nvPr/>
        </p:nvSpPr>
        <p:spPr>
          <a:xfrm>
            <a:off x="4362450" y="2646058"/>
            <a:ext cx="7524750" cy="2308324"/>
          </a:xfrm>
          <a:prstGeom prst="rect">
            <a:avLst/>
          </a:prstGeom>
        </p:spPr>
        <p:txBody>
          <a:bodyPr wrap="square">
            <a:spAutoFit/>
          </a:bodyPr>
          <a:lstStyle/>
          <a:p>
            <a:pPr marL="285750" indent="-285750">
              <a:buFontTx/>
              <a:buChar char="-"/>
            </a:pPr>
            <a:r>
              <a:rPr lang="nl-NL" dirty="0" smtClean="0"/>
              <a:t>zet </a:t>
            </a:r>
            <a:r>
              <a:rPr lang="nl-NL" dirty="0"/>
              <a:t>de hendel haaks op het ventiellichaam door hem enigszins op </a:t>
            </a:r>
            <a:r>
              <a:rPr lang="nl-NL" dirty="0" smtClean="0"/>
              <a:t>te</a:t>
            </a:r>
          </a:p>
          <a:p>
            <a:r>
              <a:rPr lang="nl-NL" dirty="0" smtClean="0"/>
              <a:t>     tillen </a:t>
            </a:r>
            <a:r>
              <a:rPr lang="nl-NL" dirty="0"/>
              <a:t>en </a:t>
            </a:r>
            <a:r>
              <a:rPr lang="nl-NL" dirty="0" smtClean="0"/>
              <a:t>180° te draaien;</a:t>
            </a:r>
            <a:endParaRPr lang="nl-NL" dirty="0"/>
          </a:p>
          <a:p>
            <a:r>
              <a:rPr lang="nl-NL" dirty="0"/>
              <a:t>- </a:t>
            </a:r>
            <a:r>
              <a:rPr lang="nl-NL" dirty="0" smtClean="0"/>
              <a:t>   open </a:t>
            </a:r>
            <a:r>
              <a:rPr lang="nl-NL" dirty="0"/>
              <a:t>de </a:t>
            </a:r>
            <a:r>
              <a:rPr lang="nl-NL" dirty="0" smtClean="0"/>
              <a:t>dop </a:t>
            </a:r>
            <a:r>
              <a:rPr lang="nl-NL" dirty="0"/>
              <a:t>aan de zijkant;</a:t>
            </a:r>
          </a:p>
          <a:p>
            <a:r>
              <a:rPr lang="nl-NL" dirty="0"/>
              <a:t>- </a:t>
            </a:r>
            <a:r>
              <a:rPr lang="nl-NL" dirty="0" smtClean="0"/>
              <a:t>   verwijder </a:t>
            </a:r>
            <a:r>
              <a:rPr lang="nl-NL" dirty="0"/>
              <a:t>de veerring en de O-ring;</a:t>
            </a:r>
          </a:p>
          <a:p>
            <a:r>
              <a:rPr lang="nl-NL" dirty="0"/>
              <a:t>- </a:t>
            </a:r>
            <a:r>
              <a:rPr lang="nl-NL" dirty="0" smtClean="0"/>
              <a:t>   neem </a:t>
            </a:r>
            <a:r>
              <a:rPr lang="nl-NL" dirty="0"/>
              <a:t>de keerklep weg met behulp van een tang en let erop de klep</a:t>
            </a:r>
          </a:p>
          <a:p>
            <a:r>
              <a:rPr lang="nl-NL" dirty="0" smtClean="0"/>
              <a:t>     niet </a:t>
            </a:r>
            <a:r>
              <a:rPr lang="nl-NL" dirty="0"/>
              <a:t>te beschadigen. Plaats de keerklep of het vervangingsonderdeel</a:t>
            </a:r>
          </a:p>
          <a:p>
            <a:r>
              <a:rPr lang="nl-NL" dirty="0" smtClean="0"/>
              <a:t>     na </a:t>
            </a:r>
            <a:r>
              <a:rPr lang="nl-NL" dirty="0"/>
              <a:t>het onderhoud, terug en ga in omgekeerde volgorde te werk voor</a:t>
            </a:r>
          </a:p>
          <a:p>
            <a:r>
              <a:rPr lang="nl-NL" dirty="0" smtClean="0"/>
              <a:t>     het </a:t>
            </a:r>
            <a:r>
              <a:rPr lang="nl-NL" dirty="0"/>
              <a:t>herstel van de klep.</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67" y="1927691"/>
            <a:ext cx="3736258"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2"/>
          <p:cNvSpPr txBox="1">
            <a:spLocks/>
          </p:cNvSpPr>
          <p:nvPr/>
        </p:nvSpPr>
        <p:spPr>
          <a:xfrm>
            <a:off x="676275" y="180975"/>
            <a:ext cx="11334750"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a:lstStyle>
          <a:p>
            <a:pPr algn="ctr">
              <a:lnSpc>
                <a:spcPct val="100000"/>
              </a:lnSpc>
              <a:spcBef>
                <a:spcPts val="0"/>
              </a:spcBef>
              <a:tabLst/>
            </a:pPr>
            <a:r>
              <a:rPr lang="nl-NL" dirty="0" smtClean="0"/>
              <a:t> </a:t>
            </a:r>
            <a:r>
              <a:rPr lang="nl-NL" sz="2800" dirty="0" smtClean="0"/>
              <a:t>Voorbeeld 2: vervanging keerklep geïntegreerde </a:t>
            </a:r>
            <a:br>
              <a:rPr lang="nl-NL" sz="2800" dirty="0" smtClean="0"/>
            </a:br>
            <a:r>
              <a:rPr lang="nl-NL" sz="2800" dirty="0" smtClean="0"/>
              <a:t>terugstroombeveiliging EA      </a:t>
            </a:r>
            <a:endParaRPr lang="nl-NL" sz="2800" dirty="0"/>
          </a:p>
        </p:txBody>
      </p:sp>
      <p:sp>
        <p:nvSpPr>
          <p:cNvPr id="8" name="Rechthoek 7"/>
          <p:cNvSpPr/>
          <p:nvPr/>
        </p:nvSpPr>
        <p:spPr>
          <a:xfrm>
            <a:off x="4362450" y="1916628"/>
            <a:ext cx="6743700" cy="729430"/>
          </a:xfrm>
          <a:prstGeom prst="rect">
            <a:avLst/>
          </a:prstGeom>
        </p:spPr>
        <p:txBody>
          <a:bodyPr wrap="square">
            <a:spAutoFit/>
          </a:bodyPr>
          <a:lstStyle/>
          <a:p>
            <a:pPr>
              <a:lnSpc>
                <a:spcPct val="115000"/>
              </a:lnSpc>
              <a:spcAft>
                <a:spcPts val="1000"/>
              </a:spcAft>
            </a:pPr>
            <a:r>
              <a:rPr lang="nl-NL" dirty="0" smtClean="0">
                <a:latin typeface="Arial" panose="020B0604020202020204" pitchFamily="34" charset="0"/>
                <a:ea typeface="Calibri"/>
                <a:cs typeface="Arial" panose="020B0604020202020204" pitchFamily="34" charset="0"/>
              </a:rPr>
              <a:t>Onderhoud of vervanging van de keerklep kan met deze terugstroombeveiliging met één afsluiter worden uitgevoerd:   </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24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25</a:t>
            </a:fld>
            <a:endParaRPr lang="nl-NL"/>
          </a:p>
        </p:txBody>
      </p:sp>
      <p:sp>
        <p:nvSpPr>
          <p:cNvPr id="4" name="Rectangle 2"/>
          <p:cNvSpPr>
            <a:spLocks noChangeArrowheads="1"/>
          </p:cNvSpPr>
          <p:nvPr/>
        </p:nvSpPr>
        <p:spPr bwMode="auto">
          <a:xfrm>
            <a:off x="1647917" y="245595"/>
            <a:ext cx="8237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714375" indent="-714375"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714375" indent="-714375"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11715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16287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20859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25431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2800" b="1" dirty="0" smtClean="0">
                <a:solidFill>
                  <a:srgbClr val="FF0000"/>
                </a:solidFill>
              </a:rPr>
              <a:t>      </a:t>
            </a:r>
            <a:r>
              <a:rPr lang="nl-NL" altLang="nl-NL" sz="2800" b="1" dirty="0">
                <a:solidFill>
                  <a:schemeClr val="bg2"/>
                </a:solidFill>
                <a:latin typeface="+mj-lt"/>
                <a:ea typeface="+mj-ea"/>
                <a:cs typeface="+mj-cs"/>
              </a:rPr>
              <a:t>Controle </a:t>
            </a:r>
            <a:r>
              <a:rPr lang="nl-NL" altLang="nl-NL" sz="2800" b="1" dirty="0" smtClean="0">
                <a:solidFill>
                  <a:schemeClr val="bg2"/>
                </a:solidFill>
                <a:latin typeface="+mj-lt"/>
                <a:ea typeface="+mj-ea"/>
                <a:cs typeface="+mj-cs"/>
              </a:rPr>
              <a:t>EA </a:t>
            </a:r>
            <a:r>
              <a:rPr lang="nl-NL" altLang="nl-NL" sz="2800" b="1" dirty="0">
                <a:solidFill>
                  <a:schemeClr val="bg2"/>
                </a:solidFill>
                <a:latin typeface="+mj-lt"/>
                <a:ea typeface="+mj-ea"/>
                <a:cs typeface="+mj-cs"/>
              </a:rPr>
              <a:t>met vacuümmethode  </a:t>
            </a:r>
            <a:r>
              <a:rPr lang="nl-NL" altLang="nl-NL" sz="2800" b="1" dirty="0">
                <a:solidFill>
                  <a:srgbClr val="FF0000"/>
                </a:solidFill>
              </a:rPr>
              <a:t/>
            </a:r>
            <a:br>
              <a:rPr lang="nl-NL" altLang="nl-NL" sz="2800" b="1" dirty="0">
                <a:solidFill>
                  <a:srgbClr val="FF0000"/>
                </a:solidFill>
              </a:rPr>
            </a:br>
            <a:endParaRPr lang="nl-NL" altLang="nl-NL" sz="1600" b="1" dirty="0">
              <a:solidFill>
                <a:srgbClr val="FF0000"/>
              </a:solidFill>
            </a:endParaRPr>
          </a:p>
        </p:txBody>
      </p:sp>
      <p:sp>
        <p:nvSpPr>
          <p:cNvPr id="5" name="Text Box 3"/>
          <p:cNvSpPr txBox="1">
            <a:spLocks noChangeArrowheads="1"/>
          </p:cNvSpPr>
          <p:nvPr/>
        </p:nvSpPr>
        <p:spPr bwMode="auto">
          <a:xfrm>
            <a:off x="6932613" y="733425"/>
            <a:ext cx="28082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914400" indent="-4572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371600" indent="-4572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828800" indent="-4572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286000" indent="-4572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7432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2004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6576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1148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AutoNum type="arabicPlain"/>
            </a:pPr>
            <a:r>
              <a:rPr lang="nl-NL" altLang="nl-NL" sz="1400" dirty="0">
                <a:latin typeface="+mn-lt"/>
              </a:rPr>
              <a:t>afsluiter bovenstrooms </a:t>
            </a:r>
          </a:p>
          <a:p>
            <a:pPr eaLnBrk="1" hangingPunct="1">
              <a:lnSpc>
                <a:spcPct val="100000"/>
              </a:lnSpc>
              <a:spcBef>
                <a:spcPct val="0"/>
              </a:spcBef>
              <a:spcAft>
                <a:spcPct val="0"/>
              </a:spcAft>
              <a:buFontTx/>
              <a:buNone/>
            </a:pPr>
            <a:r>
              <a:rPr lang="nl-NL" altLang="nl-NL" sz="1400" dirty="0">
                <a:latin typeface="+mn-lt"/>
              </a:rPr>
              <a:t>3	keerklep </a:t>
            </a:r>
          </a:p>
          <a:p>
            <a:pPr eaLnBrk="1" hangingPunct="1">
              <a:lnSpc>
                <a:spcPct val="100000"/>
              </a:lnSpc>
              <a:spcBef>
                <a:spcPct val="0"/>
              </a:spcBef>
              <a:spcAft>
                <a:spcPct val="0"/>
              </a:spcAft>
              <a:buFontTx/>
              <a:buNone/>
            </a:pPr>
            <a:r>
              <a:rPr lang="nl-NL" altLang="nl-NL" sz="1400" dirty="0">
                <a:latin typeface="+mn-lt"/>
              </a:rPr>
              <a:t>6	aftap-/controlekraan voor</a:t>
            </a:r>
          </a:p>
          <a:p>
            <a:pPr eaLnBrk="1" hangingPunct="1">
              <a:lnSpc>
                <a:spcPct val="100000"/>
              </a:lnSpc>
              <a:spcBef>
                <a:spcPct val="0"/>
              </a:spcBef>
              <a:spcAft>
                <a:spcPct val="0"/>
              </a:spcAft>
              <a:buFontTx/>
              <a:buNone/>
            </a:pPr>
            <a:r>
              <a:rPr lang="nl-NL" altLang="nl-NL" sz="1400" dirty="0">
                <a:latin typeface="+mn-lt"/>
              </a:rPr>
              <a:t>         aansluiting testunit </a:t>
            </a:r>
          </a:p>
          <a:p>
            <a:pPr eaLnBrk="1" hangingPunct="1">
              <a:lnSpc>
                <a:spcPct val="100000"/>
              </a:lnSpc>
              <a:spcBef>
                <a:spcPct val="0"/>
              </a:spcBef>
              <a:spcAft>
                <a:spcPct val="0"/>
              </a:spcAft>
              <a:buFontTx/>
              <a:buAutoNum type="arabicPlain" startAt="7"/>
            </a:pPr>
            <a:r>
              <a:rPr lang="nl-NL" altLang="nl-NL" sz="1400" dirty="0">
                <a:latin typeface="+mn-lt"/>
              </a:rPr>
              <a:t>afsluiter vacuümslang</a:t>
            </a:r>
          </a:p>
        </p:txBody>
      </p:sp>
      <p:sp>
        <p:nvSpPr>
          <p:cNvPr id="6" name="Line 4"/>
          <p:cNvSpPr>
            <a:spLocks noChangeShapeType="1"/>
          </p:cNvSpPr>
          <p:nvPr/>
        </p:nvSpPr>
        <p:spPr bwMode="auto">
          <a:xfrm>
            <a:off x="4411663" y="2100263"/>
            <a:ext cx="2447925" cy="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 name="Line 5"/>
          <p:cNvSpPr>
            <a:spLocks noChangeShapeType="1"/>
          </p:cNvSpPr>
          <p:nvPr/>
        </p:nvSpPr>
        <p:spPr bwMode="auto">
          <a:xfrm flipH="1">
            <a:off x="6859588" y="2460625"/>
            <a:ext cx="6413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 name="Line 6"/>
          <p:cNvSpPr>
            <a:spLocks noChangeShapeType="1"/>
          </p:cNvSpPr>
          <p:nvPr/>
        </p:nvSpPr>
        <p:spPr bwMode="auto">
          <a:xfrm flipV="1">
            <a:off x="2603501" y="1712913"/>
            <a:ext cx="38163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9" name="Group 7"/>
          <p:cNvGrpSpPr>
            <a:grpSpLocks/>
          </p:cNvGrpSpPr>
          <p:nvPr/>
        </p:nvGrpSpPr>
        <p:grpSpPr bwMode="auto">
          <a:xfrm>
            <a:off x="4229101" y="1443038"/>
            <a:ext cx="423862" cy="539750"/>
            <a:chOff x="2688" y="1440"/>
            <a:chExt cx="288" cy="336"/>
          </a:xfrm>
        </p:grpSpPr>
        <p:sp>
          <p:nvSpPr>
            <p:cNvPr id="67" name="AutoShape 8"/>
            <p:cNvSpPr>
              <a:spLocks noChangeArrowheads="1"/>
            </p:cNvSpPr>
            <p:nvPr/>
          </p:nvSpPr>
          <p:spPr bwMode="auto">
            <a:xfrm rot="-5407787">
              <a:off x="2664" y="1464"/>
              <a:ext cx="336" cy="288"/>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8" name="Line 9"/>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10" name="Group 10"/>
          <p:cNvGrpSpPr>
            <a:grpSpLocks/>
          </p:cNvGrpSpPr>
          <p:nvPr/>
        </p:nvGrpSpPr>
        <p:grpSpPr bwMode="auto">
          <a:xfrm>
            <a:off x="2957513" y="1443038"/>
            <a:ext cx="561975" cy="471487"/>
            <a:chOff x="1680" y="1248"/>
            <a:chExt cx="382" cy="335"/>
          </a:xfrm>
        </p:grpSpPr>
        <p:sp>
          <p:nvSpPr>
            <p:cNvPr id="64" name="AutoShape 11"/>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5" name="Line 12"/>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6" name="Line 13"/>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1" name="Line 14"/>
          <p:cNvSpPr>
            <a:spLocks noChangeShapeType="1"/>
          </p:cNvSpPr>
          <p:nvPr/>
        </p:nvSpPr>
        <p:spPr bwMode="auto">
          <a:xfrm>
            <a:off x="4440238" y="1847850"/>
            <a:ext cx="0" cy="27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 name="Oval 15"/>
          <p:cNvSpPr>
            <a:spLocks noChangeArrowheads="1"/>
          </p:cNvSpPr>
          <p:nvPr/>
        </p:nvSpPr>
        <p:spPr bwMode="auto">
          <a:xfrm>
            <a:off x="4370388" y="2070100"/>
            <a:ext cx="141288" cy="114300"/>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3" name="Text Box 16"/>
          <p:cNvSpPr txBox="1">
            <a:spLocks noChangeArrowheads="1"/>
          </p:cNvSpPr>
          <p:nvPr/>
        </p:nvSpPr>
        <p:spPr bwMode="auto">
          <a:xfrm>
            <a:off x="2628901" y="238283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dirty="0" smtClean="0">
                <a:latin typeface="+mn-lt"/>
              </a:rPr>
              <a:t>controleopstelling vacuümmethode  </a:t>
            </a:r>
            <a:endParaRPr lang="nl-NL" altLang="nl-NL" dirty="0">
              <a:latin typeface="+mn-lt"/>
            </a:endParaRPr>
          </a:p>
        </p:txBody>
      </p:sp>
      <p:sp>
        <p:nvSpPr>
          <p:cNvPr id="14" name="Line 17"/>
          <p:cNvSpPr>
            <a:spLocks noChangeShapeType="1"/>
          </p:cNvSpPr>
          <p:nvPr/>
        </p:nvSpPr>
        <p:spPr bwMode="auto">
          <a:xfrm flipH="1">
            <a:off x="2179638" y="1712913"/>
            <a:ext cx="423863"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 name="Text Box 18"/>
          <p:cNvSpPr txBox="1">
            <a:spLocks noChangeArrowheads="1"/>
          </p:cNvSpPr>
          <p:nvPr/>
        </p:nvSpPr>
        <p:spPr bwMode="auto">
          <a:xfrm>
            <a:off x="3098801" y="178117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1</a:t>
            </a:r>
          </a:p>
        </p:txBody>
      </p:sp>
      <p:sp>
        <p:nvSpPr>
          <p:cNvPr id="16" name="Text Box 19"/>
          <p:cNvSpPr txBox="1">
            <a:spLocks noChangeArrowheads="1"/>
          </p:cNvSpPr>
          <p:nvPr/>
        </p:nvSpPr>
        <p:spPr bwMode="auto">
          <a:xfrm>
            <a:off x="4124326" y="1957388"/>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6</a:t>
            </a:r>
          </a:p>
        </p:txBody>
      </p:sp>
      <p:sp>
        <p:nvSpPr>
          <p:cNvPr id="17" name="Text Box 20"/>
          <p:cNvSpPr txBox="1">
            <a:spLocks noChangeArrowheads="1"/>
          </p:cNvSpPr>
          <p:nvPr/>
        </p:nvSpPr>
        <p:spPr bwMode="auto">
          <a:xfrm>
            <a:off x="4370388" y="1308100"/>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3</a:t>
            </a:r>
          </a:p>
        </p:txBody>
      </p:sp>
      <p:grpSp>
        <p:nvGrpSpPr>
          <p:cNvPr id="18" name="Group 21"/>
          <p:cNvGrpSpPr>
            <a:grpSpLocks/>
          </p:cNvGrpSpPr>
          <p:nvPr/>
        </p:nvGrpSpPr>
        <p:grpSpPr bwMode="auto">
          <a:xfrm>
            <a:off x="4864101" y="1916113"/>
            <a:ext cx="285750" cy="336550"/>
            <a:chOff x="190" y="3648"/>
            <a:chExt cx="194" cy="192"/>
          </a:xfrm>
        </p:grpSpPr>
        <p:sp>
          <p:nvSpPr>
            <p:cNvPr id="61" name="AutoShape 22"/>
            <p:cNvSpPr>
              <a:spLocks noChangeArrowheads="1"/>
            </p:cNvSpPr>
            <p:nvPr/>
          </p:nvSpPr>
          <p:spPr bwMode="auto">
            <a:xfrm rot="5390464">
              <a:off x="214" y="3671"/>
              <a:ext cx="145" cy="19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2" name="Line 23"/>
            <p:cNvSpPr>
              <a:spLocks noChangeShapeType="1"/>
            </p:cNvSpPr>
            <p:nvPr/>
          </p:nvSpPr>
          <p:spPr bwMode="auto">
            <a:xfrm flipV="1">
              <a:off x="288" y="364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3" name="Line 24"/>
            <p:cNvSpPr>
              <a:spLocks noChangeShapeType="1"/>
            </p:cNvSpPr>
            <p:nvPr/>
          </p:nvSpPr>
          <p:spPr bwMode="auto">
            <a:xfrm>
              <a:off x="288" y="364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19" name="Text Box 25"/>
          <p:cNvSpPr txBox="1">
            <a:spLocks noChangeArrowheads="1"/>
          </p:cNvSpPr>
          <p:nvPr/>
        </p:nvSpPr>
        <p:spPr bwMode="auto">
          <a:xfrm>
            <a:off x="5148263" y="211772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7</a:t>
            </a:r>
          </a:p>
        </p:txBody>
      </p:sp>
      <p:sp>
        <p:nvSpPr>
          <p:cNvPr id="20" name="Line 26"/>
          <p:cNvSpPr>
            <a:spLocks noChangeShapeType="1"/>
          </p:cNvSpPr>
          <p:nvPr/>
        </p:nvSpPr>
        <p:spPr bwMode="auto">
          <a:xfrm>
            <a:off x="8145463" y="2652713"/>
            <a:ext cx="0" cy="1077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 name="Line 27"/>
          <p:cNvSpPr>
            <a:spLocks noChangeShapeType="1"/>
          </p:cNvSpPr>
          <p:nvPr/>
        </p:nvSpPr>
        <p:spPr bwMode="auto">
          <a:xfrm>
            <a:off x="7650163" y="2449513"/>
            <a:ext cx="777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 name="Rectangle 28"/>
          <p:cNvSpPr>
            <a:spLocks noChangeArrowheads="1"/>
          </p:cNvSpPr>
          <p:nvPr/>
        </p:nvSpPr>
        <p:spPr bwMode="auto">
          <a:xfrm>
            <a:off x="7650163" y="2316163"/>
            <a:ext cx="1131888" cy="154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3" name="AutoShape 29"/>
          <p:cNvSpPr>
            <a:spLocks noChangeArrowheads="1"/>
          </p:cNvSpPr>
          <p:nvPr/>
        </p:nvSpPr>
        <p:spPr bwMode="auto">
          <a:xfrm>
            <a:off x="8358188" y="3124200"/>
            <a:ext cx="352425" cy="674688"/>
          </a:xfrm>
          <a:prstGeom prst="flowChartMagneticDisk">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4" name="Line 30"/>
          <p:cNvSpPr>
            <a:spLocks noChangeShapeType="1"/>
          </p:cNvSpPr>
          <p:nvPr/>
        </p:nvSpPr>
        <p:spPr bwMode="auto">
          <a:xfrm>
            <a:off x="8145463" y="3730625"/>
            <a:ext cx="2127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5" name="Text Box 31"/>
          <p:cNvSpPr txBox="1">
            <a:spLocks noChangeArrowheads="1"/>
          </p:cNvSpPr>
          <p:nvPr/>
        </p:nvSpPr>
        <p:spPr bwMode="auto">
          <a:xfrm>
            <a:off x="8804276" y="2676525"/>
            <a:ext cx="14398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testunit voor </a:t>
            </a:r>
          </a:p>
          <a:p>
            <a:pPr eaLnBrk="1" hangingPunct="1">
              <a:lnSpc>
                <a:spcPct val="100000"/>
              </a:lnSpc>
              <a:spcBef>
                <a:spcPct val="0"/>
              </a:spcBef>
              <a:spcAft>
                <a:spcPct val="0"/>
              </a:spcAft>
              <a:buFontTx/>
              <a:buNone/>
            </a:pPr>
            <a:r>
              <a:rPr lang="nl-NL" altLang="nl-NL" sz="1400" dirty="0">
                <a:latin typeface="+mn-lt"/>
              </a:rPr>
              <a:t>vacuüm </a:t>
            </a:r>
          </a:p>
          <a:p>
            <a:pPr eaLnBrk="1" hangingPunct="1">
              <a:lnSpc>
                <a:spcPct val="100000"/>
              </a:lnSpc>
              <a:spcBef>
                <a:spcPct val="0"/>
              </a:spcBef>
              <a:spcAft>
                <a:spcPct val="0"/>
              </a:spcAft>
              <a:buFontTx/>
              <a:buNone/>
            </a:pPr>
            <a:r>
              <a:rPr lang="nl-NL" altLang="nl-NL" sz="1400" dirty="0" smtClean="0">
                <a:latin typeface="+mn-lt"/>
              </a:rPr>
              <a:t>(en overdruk)</a:t>
            </a:r>
            <a:endParaRPr lang="nl-NL" altLang="nl-NL" sz="1400" dirty="0">
              <a:latin typeface="+mn-lt"/>
            </a:endParaRPr>
          </a:p>
        </p:txBody>
      </p:sp>
      <p:sp>
        <p:nvSpPr>
          <p:cNvPr id="26" name="Oval 32"/>
          <p:cNvSpPr>
            <a:spLocks noChangeArrowheads="1"/>
          </p:cNvSpPr>
          <p:nvPr/>
        </p:nvSpPr>
        <p:spPr bwMode="auto">
          <a:xfrm>
            <a:off x="8428038" y="2382838"/>
            <a:ext cx="282575"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7" name="Line 33"/>
          <p:cNvSpPr>
            <a:spLocks noChangeShapeType="1"/>
          </p:cNvSpPr>
          <p:nvPr/>
        </p:nvSpPr>
        <p:spPr bwMode="auto">
          <a:xfrm flipH="1">
            <a:off x="8499476" y="2449513"/>
            <a:ext cx="141287" cy="134937"/>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 name="Rectangle 34"/>
          <p:cNvSpPr>
            <a:spLocks noChangeArrowheads="1"/>
          </p:cNvSpPr>
          <p:nvPr/>
        </p:nvSpPr>
        <p:spPr bwMode="auto">
          <a:xfrm>
            <a:off x="7650163" y="2854325"/>
            <a:ext cx="141288" cy="269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9" name="Rectangle 35"/>
          <p:cNvSpPr>
            <a:spLocks noChangeArrowheads="1"/>
          </p:cNvSpPr>
          <p:nvPr/>
        </p:nvSpPr>
        <p:spPr bwMode="auto">
          <a:xfrm>
            <a:off x="7650163" y="3124200"/>
            <a:ext cx="71438"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0" name="Rectangle 36"/>
          <p:cNvSpPr>
            <a:spLocks noChangeArrowheads="1"/>
          </p:cNvSpPr>
          <p:nvPr/>
        </p:nvSpPr>
        <p:spPr bwMode="auto">
          <a:xfrm>
            <a:off x="7650163" y="2787650"/>
            <a:ext cx="71438"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1" name="Rectangle 37"/>
          <p:cNvSpPr>
            <a:spLocks noChangeArrowheads="1"/>
          </p:cNvSpPr>
          <p:nvPr/>
        </p:nvSpPr>
        <p:spPr bwMode="auto">
          <a:xfrm>
            <a:off x="8710613" y="2922588"/>
            <a:ext cx="71438"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2" name="Rectangle 38"/>
          <p:cNvSpPr>
            <a:spLocks noChangeArrowheads="1"/>
          </p:cNvSpPr>
          <p:nvPr/>
        </p:nvSpPr>
        <p:spPr bwMode="auto">
          <a:xfrm>
            <a:off x="7508876" y="2382838"/>
            <a:ext cx="141287" cy="1349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nvGrpSpPr>
          <p:cNvPr id="33" name="Group 39"/>
          <p:cNvGrpSpPr>
            <a:grpSpLocks/>
          </p:cNvGrpSpPr>
          <p:nvPr/>
        </p:nvGrpSpPr>
        <p:grpSpPr bwMode="auto">
          <a:xfrm>
            <a:off x="8004176" y="3394075"/>
            <a:ext cx="282575" cy="269875"/>
            <a:chOff x="4416" y="2880"/>
            <a:chExt cx="192" cy="192"/>
          </a:xfrm>
        </p:grpSpPr>
        <p:sp>
          <p:nvSpPr>
            <p:cNvPr id="59" name="Oval 40"/>
            <p:cNvSpPr>
              <a:spLocks noChangeArrowheads="1"/>
            </p:cNvSpPr>
            <p:nvPr/>
          </p:nvSpPr>
          <p:spPr bwMode="auto">
            <a:xfrm>
              <a:off x="4416" y="2880"/>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0" name="AutoShape 41"/>
            <p:cNvSpPr>
              <a:spLocks noChangeArrowheads="1"/>
            </p:cNvSpPr>
            <p:nvPr/>
          </p:nvSpPr>
          <p:spPr bwMode="auto">
            <a:xfrm>
              <a:off x="4416" y="2880"/>
              <a:ext cx="192" cy="144"/>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34" name="Oval 42"/>
          <p:cNvSpPr>
            <a:spLocks noChangeArrowheads="1"/>
          </p:cNvSpPr>
          <p:nvPr/>
        </p:nvSpPr>
        <p:spPr bwMode="auto">
          <a:xfrm>
            <a:off x="7650163" y="3394075"/>
            <a:ext cx="284163"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5" name="AutoShape 43"/>
          <p:cNvSpPr>
            <a:spLocks noChangeArrowheads="1"/>
          </p:cNvSpPr>
          <p:nvPr/>
        </p:nvSpPr>
        <p:spPr bwMode="auto">
          <a:xfrm rot="10862809">
            <a:off x="7650163" y="3460750"/>
            <a:ext cx="284163" cy="203200"/>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nvGrpSpPr>
          <p:cNvPr id="36" name="Group 44"/>
          <p:cNvGrpSpPr>
            <a:grpSpLocks/>
          </p:cNvGrpSpPr>
          <p:nvPr/>
        </p:nvGrpSpPr>
        <p:grpSpPr bwMode="auto">
          <a:xfrm>
            <a:off x="8004176" y="2787650"/>
            <a:ext cx="354012" cy="201613"/>
            <a:chOff x="4464" y="2544"/>
            <a:chExt cx="240" cy="144"/>
          </a:xfrm>
        </p:grpSpPr>
        <p:sp>
          <p:nvSpPr>
            <p:cNvPr id="57" name="AutoShape 45"/>
            <p:cNvSpPr>
              <a:spLocks noChangeArrowheads="1"/>
            </p:cNvSpPr>
            <p:nvPr/>
          </p:nvSpPr>
          <p:spPr bwMode="auto">
            <a:xfrm>
              <a:off x="4464" y="2544"/>
              <a:ext cx="192" cy="14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58" name="Rectangle 46"/>
            <p:cNvSpPr>
              <a:spLocks noChangeArrowheads="1"/>
            </p:cNvSpPr>
            <p:nvPr/>
          </p:nvSpPr>
          <p:spPr bwMode="auto">
            <a:xfrm>
              <a:off x="4560" y="2592"/>
              <a:ext cx="144"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37" name="Line 47"/>
          <p:cNvSpPr>
            <a:spLocks noChangeShapeType="1"/>
          </p:cNvSpPr>
          <p:nvPr/>
        </p:nvSpPr>
        <p:spPr bwMode="auto">
          <a:xfrm flipV="1">
            <a:off x="7791451" y="3259138"/>
            <a:ext cx="0" cy="1349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8" name="Line 48"/>
          <p:cNvSpPr>
            <a:spLocks noChangeShapeType="1"/>
          </p:cNvSpPr>
          <p:nvPr/>
        </p:nvSpPr>
        <p:spPr bwMode="auto">
          <a:xfrm>
            <a:off x="7791451" y="3259138"/>
            <a:ext cx="142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 name="Line 49"/>
          <p:cNvSpPr>
            <a:spLocks noChangeShapeType="1"/>
          </p:cNvSpPr>
          <p:nvPr/>
        </p:nvSpPr>
        <p:spPr bwMode="auto">
          <a:xfrm flipV="1">
            <a:off x="7934326" y="2449513"/>
            <a:ext cx="0" cy="8096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40" name="Group 50"/>
          <p:cNvGrpSpPr>
            <a:grpSpLocks/>
          </p:cNvGrpSpPr>
          <p:nvPr/>
        </p:nvGrpSpPr>
        <p:grpSpPr bwMode="auto">
          <a:xfrm>
            <a:off x="7791451" y="2989263"/>
            <a:ext cx="354012" cy="203200"/>
            <a:chOff x="4464" y="2544"/>
            <a:chExt cx="240" cy="144"/>
          </a:xfrm>
        </p:grpSpPr>
        <p:sp>
          <p:nvSpPr>
            <p:cNvPr id="55" name="AutoShape 51"/>
            <p:cNvSpPr>
              <a:spLocks noChangeArrowheads="1"/>
            </p:cNvSpPr>
            <p:nvPr/>
          </p:nvSpPr>
          <p:spPr bwMode="auto">
            <a:xfrm>
              <a:off x="4464" y="2544"/>
              <a:ext cx="192" cy="14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56" name="Rectangle 52"/>
            <p:cNvSpPr>
              <a:spLocks noChangeArrowheads="1"/>
            </p:cNvSpPr>
            <p:nvPr/>
          </p:nvSpPr>
          <p:spPr bwMode="auto">
            <a:xfrm>
              <a:off x="4560" y="2592"/>
              <a:ext cx="144"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41" name="Rectangle 53"/>
          <p:cNvSpPr>
            <a:spLocks noChangeArrowheads="1"/>
          </p:cNvSpPr>
          <p:nvPr/>
        </p:nvSpPr>
        <p:spPr bwMode="auto">
          <a:xfrm>
            <a:off x="8710613" y="3057525"/>
            <a:ext cx="71438"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2" name="Line 54"/>
          <p:cNvSpPr>
            <a:spLocks noChangeShapeType="1"/>
          </p:cNvSpPr>
          <p:nvPr/>
        </p:nvSpPr>
        <p:spPr bwMode="auto">
          <a:xfrm>
            <a:off x="8358188" y="2922588"/>
            <a:ext cx="3524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 name="Line 55"/>
          <p:cNvSpPr>
            <a:spLocks noChangeShapeType="1"/>
          </p:cNvSpPr>
          <p:nvPr/>
        </p:nvSpPr>
        <p:spPr bwMode="auto">
          <a:xfrm>
            <a:off x="8145463" y="3057525"/>
            <a:ext cx="5651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 name="Rectangle 56"/>
          <p:cNvSpPr>
            <a:spLocks noChangeArrowheads="1"/>
          </p:cNvSpPr>
          <p:nvPr/>
        </p:nvSpPr>
        <p:spPr bwMode="auto">
          <a:xfrm>
            <a:off x="7508876" y="2584450"/>
            <a:ext cx="141287" cy="134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5" name="Oval 57"/>
          <p:cNvSpPr>
            <a:spLocks noChangeArrowheads="1"/>
          </p:cNvSpPr>
          <p:nvPr/>
        </p:nvSpPr>
        <p:spPr bwMode="auto">
          <a:xfrm>
            <a:off x="8428038" y="2652713"/>
            <a:ext cx="282575"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46" name="Line 58"/>
          <p:cNvSpPr>
            <a:spLocks noChangeShapeType="1"/>
          </p:cNvSpPr>
          <p:nvPr/>
        </p:nvSpPr>
        <p:spPr bwMode="auto">
          <a:xfrm flipH="1">
            <a:off x="8499476" y="2719388"/>
            <a:ext cx="141287" cy="134937"/>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7" name="Line 59"/>
          <p:cNvSpPr>
            <a:spLocks noChangeShapeType="1"/>
          </p:cNvSpPr>
          <p:nvPr/>
        </p:nvSpPr>
        <p:spPr bwMode="auto">
          <a:xfrm>
            <a:off x="7650163" y="2652713"/>
            <a:ext cx="2127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8" name="Line 60"/>
          <p:cNvSpPr>
            <a:spLocks noChangeShapeType="1"/>
          </p:cNvSpPr>
          <p:nvPr/>
        </p:nvSpPr>
        <p:spPr bwMode="auto">
          <a:xfrm>
            <a:off x="8004176" y="2652713"/>
            <a:ext cx="1412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9" name="Line 61"/>
          <p:cNvSpPr>
            <a:spLocks noChangeShapeType="1"/>
          </p:cNvSpPr>
          <p:nvPr/>
        </p:nvSpPr>
        <p:spPr bwMode="auto">
          <a:xfrm>
            <a:off x="8145463" y="2719388"/>
            <a:ext cx="282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0" name="Line 62"/>
          <p:cNvSpPr>
            <a:spLocks noChangeShapeType="1"/>
          </p:cNvSpPr>
          <p:nvPr/>
        </p:nvSpPr>
        <p:spPr bwMode="auto">
          <a:xfrm>
            <a:off x="6859588" y="2100263"/>
            <a:ext cx="0" cy="3603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 name="Text Box 63"/>
          <p:cNvSpPr txBox="1">
            <a:spLocks noChangeArrowheads="1"/>
          </p:cNvSpPr>
          <p:nvPr/>
        </p:nvSpPr>
        <p:spPr bwMode="auto">
          <a:xfrm>
            <a:off x="1274396" y="2955329"/>
            <a:ext cx="5905868" cy="830997"/>
          </a:xfrm>
          <a:prstGeom prst="rect">
            <a:avLst/>
          </a:prstGeom>
          <a:solidFill>
            <a:schemeClr val="bg1">
              <a:lumMod val="85000"/>
            </a:schemeClr>
          </a:solidFill>
          <a:ln>
            <a:noFill/>
          </a:ln>
          <a:effectLs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u="sng" dirty="0" smtClean="0"/>
              <a:t>Vacuümmethode</a:t>
            </a:r>
            <a:r>
              <a:rPr lang="nl-NL" altLang="nl-NL" sz="1600" dirty="0" smtClean="0"/>
              <a:t> </a:t>
            </a:r>
            <a:r>
              <a:rPr lang="nl-NL" altLang="nl-NL" sz="1600" dirty="0" smtClean="0">
                <a:latin typeface="+mj-lt"/>
              </a:rPr>
              <a:t>is toepasbaar </a:t>
            </a:r>
            <a:r>
              <a:rPr lang="nl-NL" altLang="nl-NL" sz="1600" dirty="0">
                <a:latin typeface="+mj-lt"/>
              </a:rPr>
              <a:t>als: </a:t>
            </a:r>
          </a:p>
          <a:p>
            <a:pPr eaLnBrk="1" hangingPunct="1">
              <a:lnSpc>
                <a:spcPct val="100000"/>
              </a:lnSpc>
              <a:spcBef>
                <a:spcPct val="0"/>
              </a:spcBef>
              <a:spcAft>
                <a:spcPct val="0"/>
              </a:spcAft>
              <a:buFontTx/>
              <a:buChar char="-"/>
            </a:pPr>
            <a:r>
              <a:rPr lang="nl-NL" altLang="nl-NL" sz="1600" dirty="0">
                <a:latin typeface="+mj-lt"/>
              </a:rPr>
              <a:t> er geen zicht is op de </a:t>
            </a:r>
            <a:r>
              <a:rPr lang="nl-NL" altLang="nl-NL" sz="1600" dirty="0" smtClean="0">
                <a:latin typeface="+mj-lt"/>
              </a:rPr>
              <a:t>installatie benedenstrooms de </a:t>
            </a:r>
            <a:r>
              <a:rPr lang="nl-NL" altLang="nl-NL" sz="1600" dirty="0">
                <a:latin typeface="+mj-lt"/>
              </a:rPr>
              <a:t>keerklep</a:t>
            </a:r>
          </a:p>
          <a:p>
            <a:pPr eaLnBrk="1" hangingPunct="1">
              <a:lnSpc>
                <a:spcPct val="100000"/>
              </a:lnSpc>
              <a:spcBef>
                <a:spcPct val="0"/>
              </a:spcBef>
              <a:spcAft>
                <a:spcPct val="0"/>
              </a:spcAft>
              <a:buFontTx/>
              <a:buNone/>
            </a:pPr>
            <a:r>
              <a:rPr lang="nl-NL" altLang="nl-NL" sz="1600" dirty="0">
                <a:latin typeface="+mj-lt"/>
              </a:rPr>
              <a:t>- randapparatuur 1 en 6 aanwezig </a:t>
            </a:r>
            <a:r>
              <a:rPr lang="nl-NL" altLang="nl-NL" sz="1600" dirty="0" smtClean="0">
                <a:latin typeface="+mj-lt"/>
              </a:rPr>
              <a:t>is </a:t>
            </a:r>
            <a:endParaRPr lang="nl-NL" altLang="nl-NL" sz="1600" dirty="0">
              <a:latin typeface="+mj-lt"/>
            </a:endParaRPr>
          </a:p>
        </p:txBody>
      </p:sp>
      <p:sp>
        <p:nvSpPr>
          <p:cNvPr id="52" name="Rectangle 64"/>
          <p:cNvSpPr>
            <a:spLocks noChangeArrowheads="1"/>
          </p:cNvSpPr>
          <p:nvPr/>
        </p:nvSpPr>
        <p:spPr bwMode="auto">
          <a:xfrm>
            <a:off x="1258887" y="4181426"/>
            <a:ext cx="40338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u="sng" dirty="0">
                <a:latin typeface="+mn-lt"/>
              </a:rPr>
              <a:t>Werkwijze:</a:t>
            </a:r>
          </a:p>
          <a:p>
            <a:pPr eaLnBrk="1" hangingPunct="1">
              <a:lnSpc>
                <a:spcPct val="100000"/>
              </a:lnSpc>
              <a:spcBef>
                <a:spcPct val="0"/>
              </a:spcBef>
              <a:spcAft>
                <a:spcPct val="0"/>
              </a:spcAft>
              <a:buFontTx/>
              <a:buNone/>
            </a:pPr>
            <a:r>
              <a:rPr lang="nl-NL" altLang="nl-NL" sz="1600" dirty="0">
                <a:latin typeface="+mn-lt"/>
              </a:rPr>
              <a:t>- sluit afsluiter 1;</a:t>
            </a:r>
          </a:p>
          <a:p>
            <a:pPr eaLnBrk="1" hangingPunct="1">
              <a:lnSpc>
                <a:spcPct val="100000"/>
              </a:lnSpc>
              <a:spcBef>
                <a:spcPct val="0"/>
              </a:spcBef>
              <a:spcAft>
                <a:spcPct val="0"/>
              </a:spcAft>
              <a:buFontTx/>
              <a:buNone/>
            </a:pPr>
            <a:r>
              <a:rPr lang="nl-NL" altLang="nl-NL" sz="1600" dirty="0">
                <a:latin typeface="+mn-lt"/>
              </a:rPr>
              <a:t>- plaats op aansluiting 6 een </a:t>
            </a:r>
            <a:r>
              <a:rPr lang="nl-NL" altLang="nl-NL" sz="1600" dirty="0" smtClean="0">
                <a:latin typeface="+mn-lt"/>
              </a:rPr>
              <a:t>slangnippel</a:t>
            </a:r>
            <a:r>
              <a:rPr lang="nl-NL" altLang="nl-NL" sz="1600" dirty="0">
                <a:latin typeface="+mn-lt"/>
              </a:rPr>
              <a:t>;</a:t>
            </a:r>
          </a:p>
          <a:p>
            <a:pPr eaLnBrk="1" hangingPunct="1">
              <a:lnSpc>
                <a:spcPct val="100000"/>
              </a:lnSpc>
              <a:spcBef>
                <a:spcPct val="0"/>
              </a:spcBef>
              <a:spcAft>
                <a:spcPct val="0"/>
              </a:spcAft>
              <a:buFontTx/>
              <a:buChar char="-"/>
            </a:pPr>
            <a:r>
              <a:rPr lang="nl-NL" altLang="nl-NL" sz="1600" dirty="0">
                <a:latin typeface="+mn-lt"/>
              </a:rPr>
              <a:t> sluit testunit/vacuümpomp met</a:t>
            </a:r>
          </a:p>
          <a:p>
            <a:pPr eaLnBrk="1" hangingPunct="1">
              <a:lnSpc>
                <a:spcPct val="100000"/>
              </a:lnSpc>
              <a:spcBef>
                <a:spcPct val="0"/>
              </a:spcBef>
              <a:spcAft>
                <a:spcPct val="0"/>
              </a:spcAft>
              <a:buFontTx/>
              <a:buNone/>
            </a:pPr>
            <a:r>
              <a:rPr lang="nl-NL" altLang="nl-NL" sz="1600" dirty="0">
                <a:latin typeface="+mn-lt"/>
              </a:rPr>
              <a:t>  vacuümslang aan op de slangnippel; </a:t>
            </a:r>
          </a:p>
          <a:p>
            <a:pPr eaLnBrk="1" hangingPunct="1">
              <a:lnSpc>
                <a:spcPct val="100000"/>
              </a:lnSpc>
              <a:spcBef>
                <a:spcPct val="0"/>
              </a:spcBef>
              <a:spcAft>
                <a:spcPct val="0"/>
              </a:spcAft>
              <a:buFontTx/>
              <a:buNone/>
            </a:pPr>
            <a:r>
              <a:rPr lang="nl-NL" altLang="nl-NL" sz="1600" dirty="0">
                <a:latin typeface="+mn-lt"/>
              </a:rPr>
              <a:t>- open afsluiter 7 van de slang; </a:t>
            </a:r>
          </a:p>
          <a:p>
            <a:pPr eaLnBrk="1" hangingPunct="1">
              <a:lnSpc>
                <a:spcPct val="100000"/>
              </a:lnSpc>
              <a:spcBef>
                <a:spcPct val="0"/>
              </a:spcBef>
              <a:spcAft>
                <a:spcPct val="0"/>
              </a:spcAft>
              <a:buFontTx/>
              <a:buChar char="-"/>
            </a:pPr>
            <a:r>
              <a:rPr lang="nl-NL" altLang="nl-NL" sz="1600" dirty="0">
                <a:latin typeface="+mn-lt"/>
              </a:rPr>
              <a:t> creëer met de </a:t>
            </a:r>
            <a:r>
              <a:rPr lang="nl-NL" altLang="nl-NL" sz="1600" dirty="0" smtClean="0">
                <a:latin typeface="+mn-lt"/>
              </a:rPr>
              <a:t>testunit/vacuümpomp</a:t>
            </a:r>
          </a:p>
          <a:p>
            <a:pPr eaLnBrk="1" hangingPunct="1">
              <a:lnSpc>
                <a:spcPct val="100000"/>
              </a:lnSpc>
              <a:spcBef>
                <a:spcPct val="0"/>
              </a:spcBef>
              <a:spcAft>
                <a:spcPct val="0"/>
              </a:spcAft>
            </a:pPr>
            <a:r>
              <a:rPr lang="nl-NL" altLang="nl-NL" sz="1600" dirty="0">
                <a:latin typeface="+mn-lt"/>
              </a:rPr>
              <a:t> </a:t>
            </a:r>
            <a:r>
              <a:rPr lang="nl-NL" altLang="nl-NL" sz="1600" dirty="0" smtClean="0">
                <a:latin typeface="+mn-lt"/>
              </a:rPr>
              <a:t> een onderdruk </a:t>
            </a:r>
            <a:r>
              <a:rPr lang="nl-NL" altLang="nl-NL" sz="1600" dirty="0">
                <a:latin typeface="+mn-lt"/>
              </a:rPr>
              <a:t>van 50 kPa;  </a:t>
            </a:r>
          </a:p>
          <a:p>
            <a:pPr eaLnBrk="1" hangingPunct="1">
              <a:lnSpc>
                <a:spcPct val="100000"/>
              </a:lnSpc>
              <a:spcBef>
                <a:spcPct val="0"/>
              </a:spcBef>
              <a:spcAft>
                <a:spcPct val="0"/>
              </a:spcAft>
              <a:buFontTx/>
              <a:buNone/>
            </a:pPr>
            <a:endParaRPr lang="nl-NL" altLang="nl-NL" sz="1600" dirty="0">
              <a:latin typeface="Arial Narrow" pitchFamily="34" charset="0"/>
            </a:endParaRPr>
          </a:p>
        </p:txBody>
      </p:sp>
      <p:sp>
        <p:nvSpPr>
          <p:cNvPr id="53" name="Text Box 65"/>
          <p:cNvSpPr txBox="1">
            <a:spLocks noChangeArrowheads="1"/>
          </p:cNvSpPr>
          <p:nvPr/>
        </p:nvSpPr>
        <p:spPr bwMode="auto">
          <a:xfrm>
            <a:off x="5420621" y="4445001"/>
            <a:ext cx="49840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Arial Narrow" pitchFamily="34" charset="0"/>
              </a:rPr>
              <a:t>- </a:t>
            </a:r>
            <a:r>
              <a:rPr lang="nl-NL" altLang="nl-NL" sz="1600" dirty="0">
                <a:latin typeface="+mn-lt"/>
              </a:rPr>
              <a:t>nadat de onderdruk stabiel is moet deze minimaal</a:t>
            </a:r>
          </a:p>
          <a:p>
            <a:pPr eaLnBrk="1" hangingPunct="1">
              <a:lnSpc>
                <a:spcPct val="100000"/>
              </a:lnSpc>
              <a:spcBef>
                <a:spcPct val="0"/>
              </a:spcBef>
              <a:spcAft>
                <a:spcPct val="0"/>
              </a:spcAft>
              <a:buFontTx/>
              <a:buNone/>
            </a:pPr>
            <a:r>
              <a:rPr lang="nl-NL" altLang="nl-NL" sz="1600" dirty="0">
                <a:latin typeface="+mn-lt"/>
              </a:rPr>
              <a:t>  30 s constant blijven: keerklep is dan lekdicht;  </a:t>
            </a:r>
          </a:p>
          <a:p>
            <a:pPr eaLnBrk="1" hangingPunct="1">
              <a:lnSpc>
                <a:spcPct val="100000"/>
              </a:lnSpc>
              <a:spcBef>
                <a:spcPct val="0"/>
              </a:spcBef>
              <a:spcAft>
                <a:spcPct val="0"/>
              </a:spcAft>
              <a:buFontTx/>
              <a:buNone/>
            </a:pPr>
            <a:r>
              <a:rPr lang="nl-NL" altLang="nl-NL" sz="1600" dirty="0">
                <a:latin typeface="+mn-lt"/>
              </a:rPr>
              <a:t>- sluit afsluiter 7 en koppel de slang los; </a:t>
            </a:r>
          </a:p>
          <a:p>
            <a:pPr eaLnBrk="1" hangingPunct="1">
              <a:lnSpc>
                <a:spcPct val="100000"/>
              </a:lnSpc>
              <a:spcBef>
                <a:spcPct val="0"/>
              </a:spcBef>
              <a:spcAft>
                <a:spcPct val="0"/>
              </a:spcAft>
              <a:buFontTx/>
              <a:buNone/>
            </a:pPr>
            <a:r>
              <a:rPr lang="nl-NL" altLang="nl-NL" sz="1600" dirty="0">
                <a:latin typeface="+mn-lt"/>
              </a:rPr>
              <a:t>- dop de slangnippel af met een schroefdop, of</a:t>
            </a:r>
          </a:p>
          <a:p>
            <a:pPr eaLnBrk="1" hangingPunct="1">
              <a:lnSpc>
                <a:spcPct val="100000"/>
              </a:lnSpc>
              <a:spcBef>
                <a:spcPct val="0"/>
              </a:spcBef>
              <a:spcAft>
                <a:spcPct val="0"/>
              </a:spcAft>
              <a:buFontTx/>
              <a:buNone/>
            </a:pPr>
            <a:r>
              <a:rPr lang="nl-NL" altLang="nl-NL" sz="1600" dirty="0">
                <a:latin typeface="+mn-lt"/>
              </a:rPr>
              <a:t>  verwijder de slangnippel en sluit de aansluiting af.   </a:t>
            </a:r>
          </a:p>
          <a:p>
            <a:pPr eaLnBrk="1" hangingPunct="1">
              <a:lnSpc>
                <a:spcPct val="100000"/>
              </a:lnSpc>
              <a:spcBef>
                <a:spcPct val="0"/>
              </a:spcBef>
              <a:spcAft>
                <a:spcPct val="0"/>
              </a:spcAft>
              <a:buFontTx/>
              <a:buNone/>
            </a:pPr>
            <a:r>
              <a:rPr lang="nl-NL" altLang="nl-NL" sz="1600" dirty="0">
                <a:latin typeface="+mn-lt"/>
              </a:rPr>
              <a:t>- open de afsluiter 1.</a:t>
            </a:r>
          </a:p>
        </p:txBody>
      </p:sp>
      <p:sp>
        <p:nvSpPr>
          <p:cNvPr id="54" name="Line 67"/>
          <p:cNvSpPr>
            <a:spLocks noChangeShapeType="1"/>
          </p:cNvSpPr>
          <p:nvPr/>
        </p:nvSpPr>
        <p:spPr bwMode="auto">
          <a:xfrm>
            <a:off x="5419726" y="4405313"/>
            <a:ext cx="0" cy="208756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134084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229393" y="6199188"/>
            <a:ext cx="652906" cy="365125"/>
          </a:xfrm>
        </p:spPr>
        <p:txBody>
          <a:bodyPr/>
          <a:lstStyle/>
          <a:p>
            <a:fld id="{B502C9A5-716F-45E6-800B-D4D02CE26F90}" type="slidenum">
              <a:rPr lang="nl-NL" smtClean="0"/>
              <a:t>26</a:t>
            </a:fld>
            <a:endParaRPr lang="nl-NL" dirty="0"/>
          </a:p>
        </p:txBody>
      </p:sp>
      <p:sp>
        <p:nvSpPr>
          <p:cNvPr id="5" name="Line 71"/>
          <p:cNvSpPr>
            <a:spLocks noChangeShapeType="1"/>
          </p:cNvSpPr>
          <p:nvPr/>
        </p:nvSpPr>
        <p:spPr bwMode="auto">
          <a:xfrm>
            <a:off x="7783513" y="960438"/>
            <a:ext cx="0" cy="1077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 name="Line 72"/>
          <p:cNvSpPr>
            <a:spLocks noChangeShapeType="1"/>
          </p:cNvSpPr>
          <p:nvPr/>
        </p:nvSpPr>
        <p:spPr bwMode="auto">
          <a:xfrm>
            <a:off x="7288213" y="757238"/>
            <a:ext cx="777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 name="Rectangle 73"/>
          <p:cNvSpPr>
            <a:spLocks noChangeArrowheads="1"/>
          </p:cNvSpPr>
          <p:nvPr/>
        </p:nvSpPr>
        <p:spPr bwMode="auto">
          <a:xfrm>
            <a:off x="7288213" y="623888"/>
            <a:ext cx="1131887" cy="154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8" name="AutoShape 74"/>
          <p:cNvSpPr>
            <a:spLocks noChangeArrowheads="1"/>
          </p:cNvSpPr>
          <p:nvPr/>
        </p:nvSpPr>
        <p:spPr bwMode="auto">
          <a:xfrm>
            <a:off x="7996238" y="1431926"/>
            <a:ext cx="352425" cy="674687"/>
          </a:xfrm>
          <a:prstGeom prst="flowChartMagneticDisk">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9" name="Line 75"/>
          <p:cNvSpPr>
            <a:spLocks noChangeShapeType="1"/>
          </p:cNvSpPr>
          <p:nvPr/>
        </p:nvSpPr>
        <p:spPr bwMode="auto">
          <a:xfrm>
            <a:off x="7783513" y="2038351"/>
            <a:ext cx="2127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 name="Text Box 76"/>
          <p:cNvSpPr txBox="1">
            <a:spLocks noChangeArrowheads="1"/>
          </p:cNvSpPr>
          <p:nvPr/>
        </p:nvSpPr>
        <p:spPr bwMode="auto">
          <a:xfrm>
            <a:off x="8442325" y="984251"/>
            <a:ext cx="143986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testunit voor </a:t>
            </a:r>
          </a:p>
          <a:p>
            <a:pPr eaLnBrk="1" hangingPunct="1">
              <a:lnSpc>
                <a:spcPct val="100000"/>
              </a:lnSpc>
              <a:spcBef>
                <a:spcPct val="0"/>
              </a:spcBef>
              <a:spcAft>
                <a:spcPct val="0"/>
              </a:spcAft>
              <a:buFontTx/>
              <a:buNone/>
            </a:pPr>
            <a:r>
              <a:rPr lang="nl-NL" altLang="nl-NL" sz="1400" dirty="0" smtClean="0">
                <a:latin typeface="+mn-lt"/>
              </a:rPr>
              <a:t>overdruk  </a:t>
            </a:r>
            <a:endParaRPr lang="nl-NL" altLang="nl-NL" sz="1400" dirty="0">
              <a:latin typeface="+mn-lt"/>
            </a:endParaRPr>
          </a:p>
          <a:p>
            <a:pPr eaLnBrk="1" hangingPunct="1">
              <a:lnSpc>
                <a:spcPct val="100000"/>
              </a:lnSpc>
              <a:spcBef>
                <a:spcPct val="0"/>
              </a:spcBef>
              <a:spcAft>
                <a:spcPct val="0"/>
              </a:spcAft>
              <a:buFontTx/>
              <a:buNone/>
            </a:pPr>
            <a:r>
              <a:rPr lang="nl-NL" altLang="nl-NL" sz="1400" dirty="0" smtClean="0">
                <a:latin typeface="+mn-lt"/>
              </a:rPr>
              <a:t>(en vacuüm)</a:t>
            </a:r>
            <a:r>
              <a:rPr lang="nl-NL" altLang="nl-NL" dirty="0" smtClean="0">
                <a:latin typeface="Arial Narrow" pitchFamily="34" charset="0"/>
              </a:rPr>
              <a:t> </a:t>
            </a:r>
            <a:endParaRPr lang="nl-NL" altLang="nl-NL" dirty="0">
              <a:latin typeface="Arial Narrow" pitchFamily="34" charset="0"/>
            </a:endParaRPr>
          </a:p>
        </p:txBody>
      </p:sp>
      <p:sp>
        <p:nvSpPr>
          <p:cNvPr id="11" name="Oval 77"/>
          <p:cNvSpPr>
            <a:spLocks noChangeArrowheads="1"/>
          </p:cNvSpPr>
          <p:nvPr/>
        </p:nvSpPr>
        <p:spPr bwMode="auto">
          <a:xfrm>
            <a:off x="8066088" y="690563"/>
            <a:ext cx="282575"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2" name="Line 78"/>
          <p:cNvSpPr>
            <a:spLocks noChangeShapeType="1"/>
          </p:cNvSpPr>
          <p:nvPr/>
        </p:nvSpPr>
        <p:spPr bwMode="auto">
          <a:xfrm flipH="1">
            <a:off x="8137525" y="757238"/>
            <a:ext cx="141288" cy="134938"/>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Rectangle 79"/>
          <p:cNvSpPr>
            <a:spLocks noChangeArrowheads="1"/>
          </p:cNvSpPr>
          <p:nvPr/>
        </p:nvSpPr>
        <p:spPr bwMode="auto">
          <a:xfrm>
            <a:off x="7288213" y="1162051"/>
            <a:ext cx="141287" cy="269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4" name="Rectangle 80"/>
          <p:cNvSpPr>
            <a:spLocks noChangeArrowheads="1"/>
          </p:cNvSpPr>
          <p:nvPr/>
        </p:nvSpPr>
        <p:spPr bwMode="auto">
          <a:xfrm>
            <a:off x="7288213" y="1431926"/>
            <a:ext cx="71437" cy="68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5" name="Rectangle 81"/>
          <p:cNvSpPr>
            <a:spLocks noChangeArrowheads="1"/>
          </p:cNvSpPr>
          <p:nvPr/>
        </p:nvSpPr>
        <p:spPr bwMode="auto">
          <a:xfrm>
            <a:off x="7288213" y="1095376"/>
            <a:ext cx="71437"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6" name="Rectangle 82"/>
          <p:cNvSpPr>
            <a:spLocks noChangeArrowheads="1"/>
          </p:cNvSpPr>
          <p:nvPr/>
        </p:nvSpPr>
        <p:spPr bwMode="auto">
          <a:xfrm>
            <a:off x="8348663" y="1230313"/>
            <a:ext cx="71437"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7" name="Rectangle 90"/>
          <p:cNvSpPr>
            <a:spLocks noChangeArrowheads="1"/>
          </p:cNvSpPr>
          <p:nvPr/>
        </p:nvSpPr>
        <p:spPr bwMode="auto">
          <a:xfrm>
            <a:off x="7146925" y="690563"/>
            <a:ext cx="141288" cy="134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nvGrpSpPr>
          <p:cNvPr id="18" name="Group 101"/>
          <p:cNvGrpSpPr>
            <a:grpSpLocks/>
          </p:cNvGrpSpPr>
          <p:nvPr/>
        </p:nvGrpSpPr>
        <p:grpSpPr bwMode="auto">
          <a:xfrm>
            <a:off x="7642225" y="1701801"/>
            <a:ext cx="282575" cy="269875"/>
            <a:chOff x="4416" y="2880"/>
            <a:chExt cx="192" cy="192"/>
          </a:xfrm>
        </p:grpSpPr>
        <p:sp>
          <p:nvSpPr>
            <p:cNvPr id="78" name="Oval 102"/>
            <p:cNvSpPr>
              <a:spLocks noChangeArrowheads="1"/>
            </p:cNvSpPr>
            <p:nvPr/>
          </p:nvSpPr>
          <p:spPr bwMode="auto">
            <a:xfrm>
              <a:off x="4416" y="2880"/>
              <a:ext cx="192" cy="19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9" name="AutoShape 103"/>
            <p:cNvSpPr>
              <a:spLocks noChangeArrowheads="1"/>
            </p:cNvSpPr>
            <p:nvPr/>
          </p:nvSpPr>
          <p:spPr bwMode="auto">
            <a:xfrm>
              <a:off x="4416" y="2880"/>
              <a:ext cx="192" cy="144"/>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19" name="Oval 104"/>
          <p:cNvSpPr>
            <a:spLocks noChangeArrowheads="1"/>
          </p:cNvSpPr>
          <p:nvPr/>
        </p:nvSpPr>
        <p:spPr bwMode="auto">
          <a:xfrm>
            <a:off x="7288213" y="1701801"/>
            <a:ext cx="284162"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0" name="AutoShape 105"/>
          <p:cNvSpPr>
            <a:spLocks noChangeArrowheads="1"/>
          </p:cNvSpPr>
          <p:nvPr/>
        </p:nvSpPr>
        <p:spPr bwMode="auto">
          <a:xfrm rot="10862809">
            <a:off x="7288213" y="1768476"/>
            <a:ext cx="284162" cy="203200"/>
          </a:xfrm>
          <a:prstGeom prst="flowChartExtra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nvGrpSpPr>
          <p:cNvPr id="21" name="Group 106"/>
          <p:cNvGrpSpPr>
            <a:grpSpLocks/>
          </p:cNvGrpSpPr>
          <p:nvPr/>
        </p:nvGrpSpPr>
        <p:grpSpPr bwMode="auto">
          <a:xfrm>
            <a:off x="7642225" y="1095376"/>
            <a:ext cx="354013" cy="201612"/>
            <a:chOff x="4464" y="2544"/>
            <a:chExt cx="240" cy="144"/>
          </a:xfrm>
        </p:grpSpPr>
        <p:sp>
          <p:nvSpPr>
            <p:cNvPr id="76" name="AutoShape 107"/>
            <p:cNvSpPr>
              <a:spLocks noChangeArrowheads="1"/>
            </p:cNvSpPr>
            <p:nvPr/>
          </p:nvSpPr>
          <p:spPr bwMode="auto">
            <a:xfrm>
              <a:off x="4464" y="2544"/>
              <a:ext cx="192" cy="14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7" name="Rectangle 108"/>
            <p:cNvSpPr>
              <a:spLocks noChangeArrowheads="1"/>
            </p:cNvSpPr>
            <p:nvPr/>
          </p:nvSpPr>
          <p:spPr bwMode="auto">
            <a:xfrm>
              <a:off x="4560" y="2592"/>
              <a:ext cx="144"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22" name="Line 109"/>
          <p:cNvSpPr>
            <a:spLocks noChangeShapeType="1"/>
          </p:cNvSpPr>
          <p:nvPr/>
        </p:nvSpPr>
        <p:spPr bwMode="auto">
          <a:xfrm flipV="1">
            <a:off x="7429500" y="1566863"/>
            <a:ext cx="0" cy="1349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3" name="Line 110"/>
          <p:cNvSpPr>
            <a:spLocks noChangeShapeType="1"/>
          </p:cNvSpPr>
          <p:nvPr/>
        </p:nvSpPr>
        <p:spPr bwMode="auto">
          <a:xfrm>
            <a:off x="7429500" y="1566863"/>
            <a:ext cx="142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4" name="Line 111"/>
          <p:cNvSpPr>
            <a:spLocks noChangeShapeType="1"/>
          </p:cNvSpPr>
          <p:nvPr/>
        </p:nvSpPr>
        <p:spPr bwMode="auto">
          <a:xfrm flipV="1">
            <a:off x="7572375" y="757238"/>
            <a:ext cx="0" cy="8096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5" name="Group 112"/>
          <p:cNvGrpSpPr>
            <a:grpSpLocks/>
          </p:cNvGrpSpPr>
          <p:nvPr/>
        </p:nvGrpSpPr>
        <p:grpSpPr bwMode="auto">
          <a:xfrm>
            <a:off x="7429500" y="1296988"/>
            <a:ext cx="354013" cy="203200"/>
            <a:chOff x="4464" y="2544"/>
            <a:chExt cx="240" cy="144"/>
          </a:xfrm>
        </p:grpSpPr>
        <p:sp>
          <p:nvSpPr>
            <p:cNvPr id="74" name="AutoShape 113"/>
            <p:cNvSpPr>
              <a:spLocks noChangeArrowheads="1"/>
            </p:cNvSpPr>
            <p:nvPr/>
          </p:nvSpPr>
          <p:spPr bwMode="auto">
            <a:xfrm>
              <a:off x="4464" y="2544"/>
              <a:ext cx="192" cy="144"/>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5" name="Rectangle 114"/>
            <p:cNvSpPr>
              <a:spLocks noChangeArrowheads="1"/>
            </p:cNvSpPr>
            <p:nvPr/>
          </p:nvSpPr>
          <p:spPr bwMode="auto">
            <a:xfrm>
              <a:off x="4560" y="2592"/>
              <a:ext cx="144"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sp>
        <p:nvSpPr>
          <p:cNvPr id="26" name="Rectangle 115"/>
          <p:cNvSpPr>
            <a:spLocks noChangeArrowheads="1"/>
          </p:cNvSpPr>
          <p:nvPr/>
        </p:nvSpPr>
        <p:spPr bwMode="auto">
          <a:xfrm>
            <a:off x="8348663" y="1365251"/>
            <a:ext cx="71437" cy="666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7" name="Line 116"/>
          <p:cNvSpPr>
            <a:spLocks noChangeShapeType="1"/>
          </p:cNvSpPr>
          <p:nvPr/>
        </p:nvSpPr>
        <p:spPr bwMode="auto">
          <a:xfrm>
            <a:off x="7996238" y="1230313"/>
            <a:ext cx="3524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 name="Line 117"/>
          <p:cNvSpPr>
            <a:spLocks noChangeShapeType="1"/>
          </p:cNvSpPr>
          <p:nvPr/>
        </p:nvSpPr>
        <p:spPr bwMode="auto">
          <a:xfrm>
            <a:off x="7783513" y="1365251"/>
            <a:ext cx="5651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9" name="Rectangle 118"/>
          <p:cNvSpPr>
            <a:spLocks noChangeArrowheads="1"/>
          </p:cNvSpPr>
          <p:nvPr/>
        </p:nvSpPr>
        <p:spPr bwMode="auto">
          <a:xfrm>
            <a:off x="7146925" y="892176"/>
            <a:ext cx="141288" cy="1349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0" name="Oval 120"/>
          <p:cNvSpPr>
            <a:spLocks noChangeArrowheads="1"/>
          </p:cNvSpPr>
          <p:nvPr/>
        </p:nvSpPr>
        <p:spPr bwMode="auto">
          <a:xfrm>
            <a:off x="8066088" y="960438"/>
            <a:ext cx="282575" cy="2698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1" name="Line 121"/>
          <p:cNvSpPr>
            <a:spLocks noChangeShapeType="1"/>
          </p:cNvSpPr>
          <p:nvPr/>
        </p:nvSpPr>
        <p:spPr bwMode="auto">
          <a:xfrm flipH="1">
            <a:off x="8137525" y="1027113"/>
            <a:ext cx="141288" cy="134938"/>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2" name="Line 122"/>
          <p:cNvSpPr>
            <a:spLocks noChangeShapeType="1"/>
          </p:cNvSpPr>
          <p:nvPr/>
        </p:nvSpPr>
        <p:spPr bwMode="auto">
          <a:xfrm>
            <a:off x="7288213" y="960438"/>
            <a:ext cx="2127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3" name="Line 123"/>
          <p:cNvSpPr>
            <a:spLocks noChangeShapeType="1"/>
          </p:cNvSpPr>
          <p:nvPr/>
        </p:nvSpPr>
        <p:spPr bwMode="auto">
          <a:xfrm>
            <a:off x="7642225" y="960438"/>
            <a:ext cx="141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 name="Line 124"/>
          <p:cNvSpPr>
            <a:spLocks noChangeShapeType="1"/>
          </p:cNvSpPr>
          <p:nvPr/>
        </p:nvSpPr>
        <p:spPr bwMode="auto">
          <a:xfrm>
            <a:off x="7783513" y="1027113"/>
            <a:ext cx="282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 name="Text Box 129"/>
          <p:cNvSpPr txBox="1">
            <a:spLocks noChangeArrowheads="1"/>
          </p:cNvSpPr>
          <p:nvPr/>
        </p:nvSpPr>
        <p:spPr bwMode="auto">
          <a:xfrm>
            <a:off x="6046787" y="2276476"/>
            <a:ext cx="5354638" cy="830997"/>
          </a:xfrm>
          <a:prstGeom prst="rect">
            <a:avLst/>
          </a:prstGeom>
          <a:solidFill>
            <a:schemeClr val="bg1">
              <a:lumMod val="85000"/>
            </a:schemeClr>
          </a:solidFill>
          <a:ln>
            <a:noFill/>
          </a:ln>
          <a:effectLs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u="sng" dirty="0" smtClean="0">
                <a:latin typeface="+mn-lt"/>
              </a:rPr>
              <a:t>Overdrukmethode</a:t>
            </a:r>
            <a:r>
              <a:rPr lang="nl-NL" altLang="nl-NL" sz="1600" dirty="0" smtClean="0">
                <a:latin typeface="+mn-lt"/>
              </a:rPr>
              <a:t> is toepasbaar </a:t>
            </a:r>
            <a:r>
              <a:rPr lang="nl-NL" altLang="nl-NL" sz="1600" dirty="0">
                <a:latin typeface="+mn-lt"/>
              </a:rPr>
              <a:t>als randapparatuur </a:t>
            </a:r>
            <a:endParaRPr lang="nl-NL" altLang="nl-NL" sz="1600" dirty="0" smtClean="0">
              <a:latin typeface="+mn-lt"/>
            </a:endParaRPr>
          </a:p>
          <a:p>
            <a:pPr eaLnBrk="1" hangingPunct="1">
              <a:lnSpc>
                <a:spcPct val="100000"/>
              </a:lnSpc>
              <a:spcBef>
                <a:spcPct val="0"/>
              </a:spcBef>
              <a:spcAft>
                <a:spcPct val="0"/>
              </a:spcAft>
              <a:buFontTx/>
              <a:buNone/>
            </a:pPr>
            <a:r>
              <a:rPr lang="nl-NL" altLang="nl-NL" sz="1600" dirty="0" smtClean="0">
                <a:latin typeface="+mn-lt"/>
              </a:rPr>
              <a:t>1</a:t>
            </a:r>
            <a:r>
              <a:rPr lang="nl-NL" altLang="nl-NL" sz="1600" dirty="0">
                <a:latin typeface="+mn-lt"/>
              </a:rPr>
              <a:t>, 2, en 6 aanwezig is.</a:t>
            </a:r>
          </a:p>
          <a:p>
            <a:pPr eaLnBrk="1" hangingPunct="1">
              <a:lnSpc>
                <a:spcPct val="100000"/>
              </a:lnSpc>
              <a:spcBef>
                <a:spcPct val="0"/>
              </a:spcBef>
              <a:spcAft>
                <a:spcPct val="0"/>
              </a:spcAft>
              <a:buFontTx/>
              <a:buNone/>
            </a:pPr>
            <a:r>
              <a:rPr lang="nl-NL" altLang="nl-NL" sz="1600" dirty="0">
                <a:latin typeface="+mn-lt"/>
              </a:rPr>
              <a:t>Bij deze methode is er risico op besmetting.  </a:t>
            </a:r>
          </a:p>
        </p:txBody>
      </p:sp>
      <p:sp>
        <p:nvSpPr>
          <p:cNvPr id="36" name="Rectangle 130"/>
          <p:cNvSpPr>
            <a:spLocks noChangeArrowheads="1"/>
          </p:cNvSpPr>
          <p:nvPr/>
        </p:nvSpPr>
        <p:spPr bwMode="auto">
          <a:xfrm>
            <a:off x="771525" y="2233644"/>
            <a:ext cx="50704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u="sng" dirty="0">
                <a:latin typeface="+mn-lt"/>
              </a:rPr>
              <a:t>Werkwijze:</a:t>
            </a:r>
          </a:p>
          <a:p>
            <a:pPr eaLnBrk="1" hangingPunct="1">
              <a:lnSpc>
                <a:spcPct val="100000"/>
              </a:lnSpc>
              <a:spcBef>
                <a:spcPct val="0"/>
              </a:spcBef>
              <a:spcAft>
                <a:spcPct val="0"/>
              </a:spcAft>
            </a:pPr>
            <a:r>
              <a:rPr lang="nl-NL" altLang="nl-NL" sz="1600" dirty="0" smtClean="0">
                <a:latin typeface="+mn-lt"/>
              </a:rPr>
              <a:t>- testunit/drukverhogingspompje met tankje moet </a:t>
            </a:r>
            <a:r>
              <a:rPr lang="nl-NL" altLang="nl-NL" sz="1600" dirty="0" smtClean="0">
                <a:solidFill>
                  <a:prstClr val="black"/>
                </a:solidFill>
                <a:latin typeface="Arial"/>
                <a:cs typeface="+mn-cs"/>
              </a:rPr>
              <a:t>    </a:t>
            </a:r>
          </a:p>
          <a:p>
            <a:pPr eaLnBrk="1" hangingPunct="1">
              <a:lnSpc>
                <a:spcPct val="100000"/>
              </a:lnSpc>
              <a:spcBef>
                <a:spcPct val="0"/>
              </a:spcBef>
              <a:spcAft>
                <a:spcPct val="0"/>
              </a:spcAft>
            </a:pPr>
            <a:r>
              <a:rPr lang="nl-NL" altLang="nl-NL" sz="1600" dirty="0">
                <a:solidFill>
                  <a:prstClr val="black"/>
                </a:solidFill>
                <a:latin typeface="Arial"/>
                <a:cs typeface="+mn-cs"/>
              </a:rPr>
              <a:t> </a:t>
            </a:r>
            <a:r>
              <a:rPr lang="nl-NL" altLang="nl-NL" sz="1600" dirty="0" smtClean="0">
                <a:solidFill>
                  <a:prstClr val="black"/>
                </a:solidFill>
                <a:latin typeface="Arial"/>
                <a:cs typeface="+mn-cs"/>
              </a:rPr>
              <a:t> vooraf worden gereinigd met </a:t>
            </a:r>
            <a:r>
              <a:rPr lang="nl-NL" altLang="nl-NL" sz="1600" dirty="0">
                <a:solidFill>
                  <a:prstClr val="black"/>
                </a:solidFill>
                <a:latin typeface="Arial"/>
                <a:cs typeface="+mn-cs"/>
              </a:rPr>
              <a:t>een </a:t>
            </a:r>
            <a:r>
              <a:rPr lang="nl-NL" altLang="nl-NL" sz="1600" dirty="0" err="1">
                <a:solidFill>
                  <a:prstClr val="black"/>
                </a:solidFill>
                <a:latin typeface="Arial"/>
                <a:cs typeface="+mn-cs"/>
              </a:rPr>
              <a:t>Ctgb</a:t>
            </a:r>
            <a:r>
              <a:rPr lang="nl-NL" altLang="nl-NL" sz="1600" dirty="0">
                <a:solidFill>
                  <a:prstClr val="black"/>
                </a:solidFill>
                <a:latin typeface="Arial"/>
                <a:cs typeface="+mn-cs"/>
              </a:rPr>
              <a:t> </a:t>
            </a:r>
            <a:r>
              <a:rPr lang="nl-NL" altLang="nl-NL" sz="1600" dirty="0" smtClean="0">
                <a:solidFill>
                  <a:prstClr val="black"/>
                </a:solidFill>
                <a:latin typeface="Arial"/>
                <a:cs typeface="+mn-cs"/>
              </a:rPr>
              <a:t>toegelaten</a:t>
            </a:r>
          </a:p>
          <a:p>
            <a:pPr eaLnBrk="1" hangingPunct="1">
              <a:lnSpc>
                <a:spcPct val="100000"/>
              </a:lnSpc>
              <a:spcBef>
                <a:spcPct val="0"/>
              </a:spcBef>
              <a:spcAft>
                <a:spcPct val="0"/>
              </a:spcAft>
            </a:pPr>
            <a:r>
              <a:rPr lang="nl-NL" altLang="nl-NL" sz="1600" dirty="0" smtClean="0">
                <a:solidFill>
                  <a:prstClr val="black"/>
                </a:solidFill>
                <a:latin typeface="Arial"/>
                <a:cs typeface="+mn-cs"/>
              </a:rPr>
              <a:t>  desinfectiemiddel</a:t>
            </a:r>
            <a:endParaRPr lang="nl-NL" altLang="nl-NL" sz="1600" dirty="0">
              <a:latin typeface="+mn-lt"/>
            </a:endParaRPr>
          </a:p>
          <a:p>
            <a:pPr eaLnBrk="1" hangingPunct="1">
              <a:lnSpc>
                <a:spcPct val="100000"/>
              </a:lnSpc>
              <a:spcBef>
                <a:spcPct val="0"/>
              </a:spcBef>
              <a:spcAft>
                <a:spcPct val="0"/>
              </a:spcAft>
              <a:buFontTx/>
              <a:buChar char="-"/>
            </a:pPr>
            <a:r>
              <a:rPr lang="nl-NL" altLang="nl-NL" sz="1600" dirty="0" smtClean="0">
                <a:latin typeface="+mn-lt"/>
              </a:rPr>
              <a:t> </a:t>
            </a:r>
            <a:r>
              <a:rPr lang="nl-NL" altLang="nl-NL" sz="1600" dirty="0">
                <a:latin typeface="+mn-lt"/>
              </a:rPr>
              <a:t>vul tankje met </a:t>
            </a:r>
            <a:r>
              <a:rPr lang="nl-NL" altLang="nl-NL" sz="1600" dirty="0" smtClean="0">
                <a:latin typeface="+mn-lt"/>
              </a:rPr>
              <a:t>schoon water </a:t>
            </a:r>
            <a:endParaRPr lang="nl-NL" altLang="nl-NL" sz="1600" dirty="0">
              <a:latin typeface="+mn-lt"/>
            </a:endParaRPr>
          </a:p>
          <a:p>
            <a:pPr eaLnBrk="1" hangingPunct="1">
              <a:lnSpc>
                <a:spcPct val="100000"/>
              </a:lnSpc>
              <a:spcBef>
                <a:spcPct val="0"/>
              </a:spcBef>
              <a:spcAft>
                <a:spcPct val="0"/>
              </a:spcAft>
              <a:buFontTx/>
              <a:buNone/>
            </a:pPr>
            <a:r>
              <a:rPr lang="nl-NL" altLang="nl-NL" sz="1600" dirty="0">
                <a:latin typeface="+mn-lt"/>
              </a:rPr>
              <a:t>- sluit afsluiters 1 en 2;</a:t>
            </a:r>
          </a:p>
          <a:p>
            <a:pPr eaLnBrk="1" hangingPunct="1">
              <a:lnSpc>
                <a:spcPct val="100000"/>
              </a:lnSpc>
              <a:spcBef>
                <a:spcPct val="0"/>
              </a:spcBef>
              <a:spcAft>
                <a:spcPct val="0"/>
              </a:spcAft>
              <a:buFontTx/>
              <a:buNone/>
            </a:pPr>
            <a:r>
              <a:rPr lang="nl-NL" altLang="nl-NL" sz="1600" dirty="0">
                <a:latin typeface="+mn-lt"/>
              </a:rPr>
              <a:t>- plaats op aansluiting 6 een slangnippel;</a:t>
            </a:r>
          </a:p>
          <a:p>
            <a:pPr eaLnBrk="1" hangingPunct="1">
              <a:lnSpc>
                <a:spcPct val="100000"/>
              </a:lnSpc>
              <a:spcBef>
                <a:spcPct val="0"/>
              </a:spcBef>
              <a:spcAft>
                <a:spcPct val="0"/>
              </a:spcAft>
              <a:buFontTx/>
              <a:buNone/>
            </a:pPr>
            <a:r>
              <a:rPr lang="nl-NL" altLang="nl-NL" sz="1600" dirty="0">
                <a:latin typeface="+mn-lt"/>
              </a:rPr>
              <a:t>- sluit testunit met drukslang aan op de slangnippel; </a:t>
            </a:r>
          </a:p>
          <a:p>
            <a:pPr eaLnBrk="1" hangingPunct="1">
              <a:lnSpc>
                <a:spcPct val="100000"/>
              </a:lnSpc>
              <a:spcBef>
                <a:spcPct val="0"/>
              </a:spcBef>
              <a:spcAft>
                <a:spcPct val="0"/>
              </a:spcAft>
              <a:buFontTx/>
              <a:buNone/>
            </a:pPr>
            <a:r>
              <a:rPr lang="nl-NL" altLang="nl-NL" sz="1600" dirty="0">
                <a:latin typeface="+mn-lt"/>
              </a:rPr>
              <a:t>- open afsluiters 1 en 2  en die van de drukslang (8)</a:t>
            </a:r>
          </a:p>
          <a:p>
            <a:pPr eaLnBrk="1" hangingPunct="1">
              <a:lnSpc>
                <a:spcPct val="100000"/>
              </a:lnSpc>
              <a:spcBef>
                <a:spcPct val="0"/>
              </a:spcBef>
              <a:spcAft>
                <a:spcPct val="0"/>
              </a:spcAft>
              <a:buFontTx/>
              <a:buNone/>
            </a:pPr>
            <a:r>
              <a:rPr lang="nl-NL" altLang="nl-NL" sz="1600" dirty="0">
                <a:latin typeface="+mn-lt"/>
              </a:rPr>
              <a:t>  en ontlucht de installatie;</a:t>
            </a:r>
          </a:p>
          <a:p>
            <a:pPr eaLnBrk="1" hangingPunct="1">
              <a:lnSpc>
                <a:spcPct val="100000"/>
              </a:lnSpc>
              <a:spcBef>
                <a:spcPct val="0"/>
              </a:spcBef>
              <a:spcAft>
                <a:spcPct val="0"/>
              </a:spcAft>
              <a:buFontTx/>
              <a:buNone/>
            </a:pPr>
            <a:r>
              <a:rPr lang="nl-NL" altLang="nl-NL" sz="1600" dirty="0">
                <a:latin typeface="+mn-lt"/>
              </a:rPr>
              <a:t>- sluit afsluiter 2;</a:t>
            </a:r>
          </a:p>
          <a:p>
            <a:pPr eaLnBrk="1" hangingPunct="1">
              <a:lnSpc>
                <a:spcPct val="100000"/>
              </a:lnSpc>
              <a:spcBef>
                <a:spcPct val="0"/>
              </a:spcBef>
              <a:spcAft>
                <a:spcPct val="0"/>
              </a:spcAft>
              <a:buFontTx/>
              <a:buNone/>
            </a:pPr>
            <a:r>
              <a:rPr lang="nl-NL" altLang="nl-NL" sz="1600" dirty="0">
                <a:latin typeface="+mn-lt"/>
              </a:rPr>
              <a:t>- lees de installatiedruk af op manometer v.d. testunit;</a:t>
            </a:r>
          </a:p>
          <a:p>
            <a:pPr eaLnBrk="1" hangingPunct="1">
              <a:lnSpc>
                <a:spcPct val="100000"/>
              </a:lnSpc>
              <a:spcBef>
                <a:spcPct val="0"/>
              </a:spcBef>
              <a:spcAft>
                <a:spcPct val="0"/>
              </a:spcAft>
              <a:buFontTx/>
              <a:buNone/>
            </a:pPr>
            <a:r>
              <a:rPr lang="nl-NL" altLang="nl-NL" sz="1600" dirty="0">
                <a:latin typeface="+mn-lt"/>
              </a:rPr>
              <a:t>- voer druk benedenstrooms de keerklep op tot </a:t>
            </a:r>
            <a:r>
              <a:rPr lang="nl-NL" altLang="nl-NL" sz="1600" u="sng" dirty="0">
                <a:latin typeface="+mn-lt"/>
              </a:rPr>
              <a:t>&gt;</a:t>
            </a:r>
            <a:r>
              <a:rPr lang="nl-NL" altLang="nl-NL" sz="1600" dirty="0">
                <a:latin typeface="+mn-lt"/>
              </a:rPr>
              <a:t> 50</a:t>
            </a:r>
          </a:p>
          <a:p>
            <a:pPr eaLnBrk="1" hangingPunct="1">
              <a:lnSpc>
                <a:spcPct val="100000"/>
              </a:lnSpc>
              <a:spcBef>
                <a:spcPct val="0"/>
              </a:spcBef>
              <a:spcAft>
                <a:spcPct val="0"/>
              </a:spcAft>
              <a:buFontTx/>
              <a:buNone/>
            </a:pPr>
            <a:r>
              <a:rPr lang="nl-NL" altLang="nl-NL" sz="1600" dirty="0">
                <a:latin typeface="+mn-lt"/>
              </a:rPr>
              <a:t>  kPa hoger dan de druk bovenstrooms de keerklep</a:t>
            </a:r>
          </a:p>
          <a:p>
            <a:pPr eaLnBrk="1" hangingPunct="1">
              <a:lnSpc>
                <a:spcPct val="100000"/>
              </a:lnSpc>
              <a:spcBef>
                <a:spcPct val="0"/>
              </a:spcBef>
              <a:spcAft>
                <a:spcPct val="0"/>
              </a:spcAft>
              <a:buFontTx/>
              <a:buNone/>
            </a:pPr>
            <a:r>
              <a:rPr lang="nl-NL" altLang="nl-NL" sz="1600" dirty="0">
                <a:latin typeface="+mn-lt"/>
              </a:rPr>
              <a:t>  (druk in leidingwaterinstallatie);</a:t>
            </a:r>
          </a:p>
          <a:p>
            <a:pPr eaLnBrk="1" hangingPunct="1">
              <a:lnSpc>
                <a:spcPct val="100000"/>
              </a:lnSpc>
              <a:spcBef>
                <a:spcPct val="0"/>
              </a:spcBef>
              <a:spcAft>
                <a:spcPct val="0"/>
              </a:spcAft>
              <a:buFontTx/>
              <a:buChar char="-"/>
            </a:pPr>
            <a:r>
              <a:rPr lang="nl-NL" altLang="nl-NL" sz="1600" dirty="0">
                <a:latin typeface="+mn-lt"/>
              </a:rPr>
              <a:t> druk min. 30 s constant</a:t>
            </a:r>
            <a:r>
              <a:rPr lang="nl-NL" altLang="nl-NL" sz="1600" dirty="0" smtClean="0">
                <a:latin typeface="+mn-lt"/>
              </a:rPr>
              <a:t>: </a:t>
            </a:r>
            <a:r>
              <a:rPr lang="nl-NL" altLang="nl-NL" sz="1600" dirty="0">
                <a:latin typeface="+mn-lt"/>
              </a:rPr>
              <a:t>keerklep is dan lekdicht;</a:t>
            </a:r>
          </a:p>
          <a:p>
            <a:pPr eaLnBrk="1" hangingPunct="1">
              <a:lnSpc>
                <a:spcPct val="100000"/>
              </a:lnSpc>
              <a:spcBef>
                <a:spcPct val="0"/>
              </a:spcBef>
              <a:spcAft>
                <a:spcPct val="0"/>
              </a:spcAft>
              <a:buFontTx/>
              <a:buChar char="-"/>
            </a:pPr>
            <a:r>
              <a:rPr lang="nl-NL" altLang="nl-NL" sz="1600" dirty="0">
                <a:latin typeface="+mn-lt"/>
              </a:rPr>
              <a:t> sluit afsluiter 1 en 8 en ontkoppel slang; </a:t>
            </a:r>
          </a:p>
          <a:p>
            <a:pPr eaLnBrk="1" hangingPunct="1">
              <a:lnSpc>
                <a:spcPct val="100000"/>
              </a:lnSpc>
              <a:spcBef>
                <a:spcPct val="0"/>
              </a:spcBef>
              <a:spcAft>
                <a:spcPct val="0"/>
              </a:spcAft>
              <a:buFontTx/>
              <a:buNone/>
            </a:pPr>
            <a:endParaRPr lang="nl-NL" altLang="nl-NL" sz="1600" dirty="0">
              <a:latin typeface="Arial Narrow" pitchFamily="34" charset="0"/>
            </a:endParaRPr>
          </a:p>
        </p:txBody>
      </p:sp>
      <p:sp>
        <p:nvSpPr>
          <p:cNvPr id="37" name="Text Box 155"/>
          <p:cNvSpPr txBox="1">
            <a:spLocks noChangeArrowheads="1"/>
          </p:cNvSpPr>
          <p:nvPr/>
        </p:nvSpPr>
        <p:spPr bwMode="auto">
          <a:xfrm>
            <a:off x="1738313" y="1844676"/>
            <a:ext cx="34900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controleopstelling overdrukmethode </a:t>
            </a:r>
          </a:p>
        </p:txBody>
      </p:sp>
      <p:sp>
        <p:nvSpPr>
          <p:cNvPr id="38" name="Text Box 158"/>
          <p:cNvSpPr txBox="1">
            <a:spLocks noChangeArrowheads="1"/>
          </p:cNvSpPr>
          <p:nvPr/>
        </p:nvSpPr>
        <p:spPr bwMode="auto">
          <a:xfrm>
            <a:off x="5554663" y="909638"/>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2</a:t>
            </a:r>
          </a:p>
        </p:txBody>
      </p:sp>
      <p:sp>
        <p:nvSpPr>
          <p:cNvPr id="39" name="Line 134"/>
          <p:cNvSpPr>
            <a:spLocks noChangeShapeType="1"/>
          </p:cNvSpPr>
          <p:nvPr/>
        </p:nvSpPr>
        <p:spPr bwMode="auto">
          <a:xfrm flipV="1">
            <a:off x="3505200" y="1446213"/>
            <a:ext cx="12715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40" name="Group 135"/>
          <p:cNvGrpSpPr>
            <a:grpSpLocks/>
          </p:cNvGrpSpPr>
          <p:nvPr/>
        </p:nvGrpSpPr>
        <p:grpSpPr bwMode="auto">
          <a:xfrm>
            <a:off x="3787775" y="1176338"/>
            <a:ext cx="423863" cy="539750"/>
            <a:chOff x="2688" y="1440"/>
            <a:chExt cx="288" cy="336"/>
          </a:xfrm>
        </p:grpSpPr>
        <p:sp>
          <p:nvSpPr>
            <p:cNvPr id="72" name="AutoShape 136"/>
            <p:cNvSpPr>
              <a:spLocks noChangeArrowheads="1"/>
            </p:cNvSpPr>
            <p:nvPr/>
          </p:nvSpPr>
          <p:spPr bwMode="auto">
            <a:xfrm rot="-5407787">
              <a:off x="2664" y="1464"/>
              <a:ext cx="336" cy="288"/>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3" name="Line 137"/>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41" name="Line 138"/>
          <p:cNvSpPr>
            <a:spLocks noChangeShapeType="1"/>
          </p:cNvSpPr>
          <p:nvPr/>
        </p:nvSpPr>
        <p:spPr bwMode="auto">
          <a:xfrm>
            <a:off x="4918075" y="1446213"/>
            <a:ext cx="10604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42" name="Group 139"/>
          <p:cNvGrpSpPr>
            <a:grpSpLocks/>
          </p:cNvGrpSpPr>
          <p:nvPr/>
        </p:nvGrpSpPr>
        <p:grpSpPr bwMode="auto">
          <a:xfrm>
            <a:off x="5413375" y="1176338"/>
            <a:ext cx="565150" cy="471488"/>
            <a:chOff x="1680" y="1248"/>
            <a:chExt cx="382" cy="335"/>
          </a:xfrm>
        </p:grpSpPr>
        <p:sp>
          <p:nvSpPr>
            <p:cNvPr id="69" name="AutoShape 140"/>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0" name="Line 141"/>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 name="Line 142"/>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43" name="Line 143"/>
          <p:cNvSpPr>
            <a:spLocks noChangeShapeType="1"/>
          </p:cNvSpPr>
          <p:nvPr/>
        </p:nvSpPr>
        <p:spPr bwMode="auto">
          <a:xfrm flipH="1">
            <a:off x="2233613" y="1446213"/>
            <a:ext cx="11303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 name="Line 144"/>
          <p:cNvSpPr>
            <a:spLocks noChangeShapeType="1"/>
          </p:cNvSpPr>
          <p:nvPr/>
        </p:nvSpPr>
        <p:spPr bwMode="auto">
          <a:xfrm>
            <a:off x="3363913" y="1244601"/>
            <a:ext cx="0" cy="471487"/>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 name="Line 145"/>
          <p:cNvSpPr>
            <a:spLocks noChangeShapeType="1"/>
          </p:cNvSpPr>
          <p:nvPr/>
        </p:nvSpPr>
        <p:spPr bwMode="auto">
          <a:xfrm>
            <a:off x="3505200" y="1176338"/>
            <a:ext cx="0" cy="6080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 name="Line 146"/>
          <p:cNvSpPr>
            <a:spLocks noChangeShapeType="1"/>
          </p:cNvSpPr>
          <p:nvPr/>
        </p:nvSpPr>
        <p:spPr bwMode="auto">
          <a:xfrm>
            <a:off x="4776788" y="1244601"/>
            <a:ext cx="0" cy="471487"/>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7" name="Line 147"/>
          <p:cNvSpPr>
            <a:spLocks noChangeShapeType="1"/>
          </p:cNvSpPr>
          <p:nvPr/>
        </p:nvSpPr>
        <p:spPr bwMode="auto">
          <a:xfrm>
            <a:off x="4918075" y="1176338"/>
            <a:ext cx="0" cy="6080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48" name="Group 148"/>
          <p:cNvGrpSpPr>
            <a:grpSpLocks/>
          </p:cNvGrpSpPr>
          <p:nvPr/>
        </p:nvGrpSpPr>
        <p:grpSpPr bwMode="auto">
          <a:xfrm>
            <a:off x="5200650" y="1446213"/>
            <a:ext cx="141288" cy="473075"/>
            <a:chOff x="2352" y="1440"/>
            <a:chExt cx="96" cy="336"/>
          </a:xfrm>
        </p:grpSpPr>
        <p:sp>
          <p:nvSpPr>
            <p:cNvPr id="67" name="Line 149"/>
            <p:cNvSpPr>
              <a:spLocks noChangeShapeType="1"/>
            </p:cNvSpPr>
            <p:nvPr/>
          </p:nvSpPr>
          <p:spPr bwMode="auto">
            <a:xfrm>
              <a:off x="2400" y="1440"/>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8" name="Oval 150"/>
            <p:cNvSpPr>
              <a:spLocks noChangeArrowheads="1"/>
            </p:cNvSpPr>
            <p:nvPr/>
          </p:nvSpPr>
          <p:spPr bwMode="auto">
            <a:xfrm>
              <a:off x="2352" y="1680"/>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grpSp>
        <p:nvGrpSpPr>
          <p:cNvPr id="49" name="Group 151"/>
          <p:cNvGrpSpPr>
            <a:grpSpLocks/>
          </p:cNvGrpSpPr>
          <p:nvPr/>
        </p:nvGrpSpPr>
        <p:grpSpPr bwMode="auto">
          <a:xfrm>
            <a:off x="2516188" y="1176338"/>
            <a:ext cx="561975" cy="471488"/>
            <a:chOff x="1680" y="1248"/>
            <a:chExt cx="382" cy="335"/>
          </a:xfrm>
        </p:grpSpPr>
        <p:sp>
          <p:nvSpPr>
            <p:cNvPr id="64" name="AutoShape 152"/>
            <p:cNvSpPr>
              <a:spLocks noChangeArrowheads="1"/>
            </p:cNvSpPr>
            <p:nvPr/>
          </p:nvSpPr>
          <p:spPr bwMode="auto">
            <a:xfrm rot="-5356911">
              <a:off x="1726" y="1248"/>
              <a:ext cx="289" cy="382"/>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5" name="Line 153"/>
            <p:cNvSpPr>
              <a:spLocks noChangeShapeType="1"/>
            </p:cNvSpPr>
            <p:nvPr/>
          </p:nvSpPr>
          <p:spPr bwMode="auto">
            <a:xfrm flipV="1">
              <a:off x="1872" y="12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6" name="Line 154"/>
            <p:cNvSpPr>
              <a:spLocks noChangeShapeType="1"/>
            </p:cNvSpPr>
            <p:nvPr/>
          </p:nvSpPr>
          <p:spPr bwMode="auto">
            <a:xfrm>
              <a:off x="1776" y="124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50" name="Line 156"/>
          <p:cNvSpPr>
            <a:spLocks noChangeShapeType="1"/>
          </p:cNvSpPr>
          <p:nvPr/>
        </p:nvSpPr>
        <p:spPr bwMode="auto">
          <a:xfrm flipH="1">
            <a:off x="1809750" y="1446213"/>
            <a:ext cx="423863" cy="0"/>
          </a:xfrm>
          <a:prstGeom prst="line">
            <a:avLst/>
          </a:prstGeom>
          <a:noFill/>
          <a:ln w="571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 name="Text Box 157"/>
          <p:cNvSpPr txBox="1">
            <a:spLocks noChangeArrowheads="1"/>
          </p:cNvSpPr>
          <p:nvPr/>
        </p:nvSpPr>
        <p:spPr bwMode="auto">
          <a:xfrm>
            <a:off x="2657475" y="1581151"/>
            <a:ext cx="266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1</a:t>
            </a:r>
          </a:p>
        </p:txBody>
      </p:sp>
      <p:sp>
        <p:nvSpPr>
          <p:cNvPr id="52" name="Text Box 159"/>
          <p:cNvSpPr txBox="1">
            <a:spLocks noChangeArrowheads="1"/>
          </p:cNvSpPr>
          <p:nvPr/>
        </p:nvSpPr>
        <p:spPr bwMode="auto">
          <a:xfrm>
            <a:off x="4937829" y="164122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6</a:t>
            </a:r>
          </a:p>
        </p:txBody>
      </p:sp>
      <p:sp>
        <p:nvSpPr>
          <p:cNvPr id="53" name="Text Box 160"/>
          <p:cNvSpPr txBox="1">
            <a:spLocks noChangeArrowheads="1"/>
          </p:cNvSpPr>
          <p:nvPr/>
        </p:nvSpPr>
        <p:spPr bwMode="auto">
          <a:xfrm>
            <a:off x="3929063" y="1514476"/>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3</a:t>
            </a:r>
          </a:p>
        </p:txBody>
      </p:sp>
      <p:sp>
        <p:nvSpPr>
          <p:cNvPr id="54" name="Line 161"/>
          <p:cNvSpPr>
            <a:spLocks noChangeShapeType="1"/>
          </p:cNvSpPr>
          <p:nvPr/>
        </p:nvSpPr>
        <p:spPr bwMode="auto">
          <a:xfrm flipV="1">
            <a:off x="5341938" y="1844676"/>
            <a:ext cx="1436687" cy="635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55" name="Group 162"/>
          <p:cNvGrpSpPr>
            <a:grpSpLocks/>
          </p:cNvGrpSpPr>
          <p:nvPr/>
        </p:nvGrpSpPr>
        <p:grpSpPr bwMode="auto">
          <a:xfrm>
            <a:off x="5483225" y="1649413"/>
            <a:ext cx="285750" cy="336550"/>
            <a:chOff x="190" y="3648"/>
            <a:chExt cx="194" cy="192"/>
          </a:xfrm>
        </p:grpSpPr>
        <p:sp>
          <p:nvSpPr>
            <p:cNvPr id="61" name="AutoShape 163"/>
            <p:cNvSpPr>
              <a:spLocks noChangeArrowheads="1"/>
            </p:cNvSpPr>
            <p:nvPr/>
          </p:nvSpPr>
          <p:spPr bwMode="auto">
            <a:xfrm rot="5390464">
              <a:off x="214" y="3671"/>
              <a:ext cx="145" cy="194"/>
            </a:xfrm>
            <a:prstGeom prst="flowChartCollate">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2" name="Line 164"/>
            <p:cNvSpPr>
              <a:spLocks noChangeShapeType="1"/>
            </p:cNvSpPr>
            <p:nvPr/>
          </p:nvSpPr>
          <p:spPr bwMode="auto">
            <a:xfrm flipV="1">
              <a:off x="288" y="364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3" name="Line 165"/>
            <p:cNvSpPr>
              <a:spLocks noChangeShapeType="1"/>
            </p:cNvSpPr>
            <p:nvPr/>
          </p:nvSpPr>
          <p:spPr bwMode="auto">
            <a:xfrm>
              <a:off x="288" y="3648"/>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56" name="Text Box 166"/>
          <p:cNvSpPr txBox="1">
            <a:spLocks noChangeArrowheads="1"/>
          </p:cNvSpPr>
          <p:nvPr/>
        </p:nvSpPr>
        <p:spPr bwMode="auto">
          <a:xfrm>
            <a:off x="5765800" y="1851026"/>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8</a:t>
            </a:r>
          </a:p>
        </p:txBody>
      </p:sp>
      <p:sp>
        <p:nvSpPr>
          <p:cNvPr id="57" name="Line 167"/>
          <p:cNvSpPr>
            <a:spLocks noChangeShapeType="1"/>
          </p:cNvSpPr>
          <p:nvPr/>
        </p:nvSpPr>
        <p:spPr bwMode="auto">
          <a:xfrm flipV="1">
            <a:off x="6778625" y="981076"/>
            <a:ext cx="0" cy="8636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8" name="Line 168"/>
          <p:cNvSpPr>
            <a:spLocks noChangeShapeType="1"/>
          </p:cNvSpPr>
          <p:nvPr/>
        </p:nvSpPr>
        <p:spPr bwMode="auto">
          <a:xfrm flipH="1">
            <a:off x="6778625" y="981076"/>
            <a:ext cx="358775"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9" name="Rectangle 169"/>
          <p:cNvSpPr>
            <a:spLocks noChangeArrowheads="1"/>
          </p:cNvSpPr>
          <p:nvPr/>
        </p:nvSpPr>
        <p:spPr bwMode="auto">
          <a:xfrm>
            <a:off x="5977731" y="3496181"/>
            <a:ext cx="542369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Arial Narrow" pitchFamily="34" charset="0"/>
              </a:rPr>
              <a:t> </a:t>
            </a:r>
          </a:p>
          <a:p>
            <a:pPr eaLnBrk="1" hangingPunct="1">
              <a:lnSpc>
                <a:spcPct val="100000"/>
              </a:lnSpc>
              <a:spcBef>
                <a:spcPct val="0"/>
              </a:spcBef>
              <a:spcAft>
                <a:spcPct val="0"/>
              </a:spcAft>
            </a:pPr>
            <a:r>
              <a:rPr lang="nl-NL" altLang="nl-NL" sz="1600" dirty="0" smtClean="0">
                <a:latin typeface="+mj-lt"/>
              </a:rPr>
              <a:t>- vang </a:t>
            </a:r>
            <a:r>
              <a:rPr lang="nl-NL" altLang="nl-NL" sz="1600" dirty="0">
                <a:latin typeface="+mj-lt"/>
              </a:rPr>
              <a:t>water </a:t>
            </a:r>
            <a:r>
              <a:rPr lang="nl-NL" altLang="nl-NL" sz="1600" dirty="0" smtClean="0">
                <a:latin typeface="+mj-lt"/>
              </a:rPr>
              <a:t>uit de leiding </a:t>
            </a:r>
            <a:r>
              <a:rPr lang="nl-NL" altLang="nl-NL" sz="1600" dirty="0">
                <a:latin typeface="+mj-lt"/>
              </a:rPr>
              <a:t>(</a:t>
            </a:r>
            <a:r>
              <a:rPr lang="nl-NL" altLang="nl-NL" sz="1600" dirty="0" smtClean="0">
                <a:latin typeface="+mj-lt"/>
              </a:rPr>
              <a:t>tussen keerklep </a:t>
            </a:r>
            <a:r>
              <a:rPr lang="nl-NL" altLang="nl-NL" sz="1600" dirty="0">
                <a:latin typeface="+mj-lt"/>
              </a:rPr>
              <a:t>en afsluiter 2</a:t>
            </a:r>
            <a:r>
              <a:rPr lang="nl-NL" altLang="nl-NL" sz="1600" dirty="0" smtClean="0">
                <a:latin typeface="+mj-lt"/>
              </a:rPr>
              <a:t>) </a:t>
            </a:r>
          </a:p>
          <a:p>
            <a:pPr eaLnBrk="1" hangingPunct="1">
              <a:lnSpc>
                <a:spcPct val="100000"/>
              </a:lnSpc>
              <a:spcBef>
                <a:spcPct val="0"/>
              </a:spcBef>
              <a:spcAft>
                <a:spcPct val="0"/>
              </a:spcAft>
            </a:pPr>
            <a:r>
              <a:rPr lang="nl-NL" altLang="nl-NL" sz="1600" dirty="0">
                <a:latin typeface="+mj-lt"/>
              </a:rPr>
              <a:t> </a:t>
            </a:r>
            <a:r>
              <a:rPr lang="nl-NL" altLang="nl-NL" sz="1600" dirty="0" smtClean="0">
                <a:latin typeface="+mj-lt"/>
              </a:rPr>
              <a:t> en </a:t>
            </a:r>
            <a:r>
              <a:rPr lang="nl-NL" altLang="nl-NL" sz="1600" dirty="0">
                <a:latin typeface="+mj-lt"/>
              </a:rPr>
              <a:t>uit de slang (afsluiter </a:t>
            </a:r>
            <a:r>
              <a:rPr lang="nl-NL" altLang="nl-NL" sz="1600" dirty="0" smtClean="0">
                <a:latin typeface="+mj-lt"/>
              </a:rPr>
              <a:t>8 openen</a:t>
            </a:r>
            <a:r>
              <a:rPr lang="nl-NL" altLang="nl-NL" sz="1600" dirty="0">
                <a:latin typeface="+mj-lt"/>
              </a:rPr>
              <a:t>) op in een bak;</a:t>
            </a:r>
          </a:p>
          <a:p>
            <a:pPr eaLnBrk="1" hangingPunct="1">
              <a:lnSpc>
                <a:spcPct val="100000"/>
              </a:lnSpc>
              <a:spcBef>
                <a:spcPct val="0"/>
              </a:spcBef>
              <a:spcAft>
                <a:spcPct val="0"/>
              </a:spcAft>
            </a:pPr>
            <a:r>
              <a:rPr lang="nl-NL" altLang="nl-NL" sz="1600" dirty="0" smtClean="0">
                <a:latin typeface="+mj-lt"/>
              </a:rPr>
              <a:t>- open </a:t>
            </a:r>
            <a:r>
              <a:rPr lang="nl-NL" altLang="nl-NL" sz="1600" dirty="0">
                <a:latin typeface="+mj-lt"/>
              </a:rPr>
              <a:t>afsluiter 1 langzaam en laat deze heel kort </a:t>
            </a:r>
            <a:r>
              <a:rPr lang="nl-NL" altLang="nl-NL" sz="1600" dirty="0" smtClean="0">
                <a:latin typeface="+mj-lt"/>
              </a:rPr>
              <a:t>open</a:t>
            </a:r>
          </a:p>
          <a:p>
            <a:pPr eaLnBrk="1" hangingPunct="1">
              <a:lnSpc>
                <a:spcPct val="100000"/>
              </a:lnSpc>
              <a:spcBef>
                <a:spcPct val="0"/>
              </a:spcBef>
              <a:spcAft>
                <a:spcPct val="0"/>
              </a:spcAft>
            </a:pPr>
            <a:r>
              <a:rPr lang="nl-NL" altLang="nl-NL" sz="1600" dirty="0">
                <a:latin typeface="+mj-lt"/>
              </a:rPr>
              <a:t> </a:t>
            </a:r>
            <a:r>
              <a:rPr lang="nl-NL" altLang="nl-NL" sz="1600" dirty="0" smtClean="0">
                <a:latin typeface="+mj-lt"/>
              </a:rPr>
              <a:t> staan </a:t>
            </a:r>
            <a:r>
              <a:rPr lang="nl-NL" altLang="nl-NL" sz="1600" dirty="0">
                <a:latin typeface="+mj-lt"/>
              </a:rPr>
              <a:t>om nog eventueel ingepompt </a:t>
            </a:r>
            <a:r>
              <a:rPr lang="nl-NL" altLang="nl-NL" sz="1600" dirty="0" smtClean="0">
                <a:latin typeface="+mj-lt"/>
              </a:rPr>
              <a:t>water af te voeren</a:t>
            </a:r>
          </a:p>
          <a:p>
            <a:pPr eaLnBrk="1" hangingPunct="1">
              <a:lnSpc>
                <a:spcPct val="100000"/>
              </a:lnSpc>
              <a:spcBef>
                <a:spcPct val="0"/>
              </a:spcBef>
              <a:spcAft>
                <a:spcPct val="0"/>
              </a:spcAft>
            </a:pPr>
            <a:r>
              <a:rPr lang="nl-NL" altLang="nl-NL" sz="1600" dirty="0">
                <a:latin typeface="+mj-lt"/>
              </a:rPr>
              <a:t> </a:t>
            </a:r>
            <a:r>
              <a:rPr lang="nl-NL" altLang="nl-NL" sz="1600" dirty="0" smtClean="0">
                <a:latin typeface="+mj-lt"/>
              </a:rPr>
              <a:t> </a:t>
            </a:r>
            <a:r>
              <a:rPr lang="nl-NL" altLang="nl-NL" sz="1600" dirty="0">
                <a:latin typeface="+mj-lt"/>
              </a:rPr>
              <a:t>en op te vangen, </a:t>
            </a:r>
            <a:r>
              <a:rPr lang="nl-NL" altLang="nl-NL" sz="1600" dirty="0" smtClean="0">
                <a:latin typeface="+mj-lt"/>
              </a:rPr>
              <a:t>en sluit </a:t>
            </a:r>
            <a:r>
              <a:rPr lang="nl-NL" altLang="nl-NL" sz="1600" dirty="0">
                <a:latin typeface="+mj-lt"/>
              </a:rPr>
              <a:t>de afsluiter;</a:t>
            </a:r>
          </a:p>
          <a:p>
            <a:pPr eaLnBrk="1" hangingPunct="1">
              <a:lnSpc>
                <a:spcPct val="100000"/>
              </a:lnSpc>
              <a:spcBef>
                <a:spcPct val="0"/>
              </a:spcBef>
              <a:spcAft>
                <a:spcPct val="0"/>
              </a:spcAft>
              <a:buFontTx/>
              <a:buNone/>
            </a:pPr>
            <a:r>
              <a:rPr lang="nl-NL" altLang="nl-NL" sz="1600" dirty="0">
                <a:latin typeface="+mj-lt"/>
              </a:rPr>
              <a:t>- </a:t>
            </a:r>
            <a:r>
              <a:rPr lang="nl-NL" altLang="nl-NL" sz="1600" dirty="0" smtClean="0">
                <a:latin typeface="+mj-lt"/>
              </a:rPr>
              <a:t>dop </a:t>
            </a:r>
            <a:r>
              <a:rPr lang="nl-NL" altLang="nl-NL" sz="1600" dirty="0">
                <a:latin typeface="+mj-lt"/>
              </a:rPr>
              <a:t>de slangnippel af met </a:t>
            </a:r>
            <a:r>
              <a:rPr lang="nl-NL" altLang="nl-NL" sz="1600" dirty="0" smtClean="0">
                <a:latin typeface="+mj-lt"/>
              </a:rPr>
              <a:t>een </a:t>
            </a:r>
            <a:r>
              <a:rPr lang="nl-NL" altLang="nl-NL" sz="1600" dirty="0">
                <a:latin typeface="+mj-lt"/>
              </a:rPr>
              <a:t>schroefdop, of </a:t>
            </a:r>
          </a:p>
          <a:p>
            <a:pPr eaLnBrk="1" hangingPunct="1">
              <a:lnSpc>
                <a:spcPct val="100000"/>
              </a:lnSpc>
              <a:spcBef>
                <a:spcPct val="0"/>
              </a:spcBef>
              <a:spcAft>
                <a:spcPct val="0"/>
              </a:spcAft>
              <a:buFontTx/>
              <a:buNone/>
            </a:pPr>
            <a:r>
              <a:rPr lang="nl-NL" altLang="nl-NL" sz="1600" dirty="0">
                <a:latin typeface="+mj-lt"/>
              </a:rPr>
              <a:t>  </a:t>
            </a:r>
            <a:r>
              <a:rPr lang="nl-NL" altLang="nl-NL" sz="1600" dirty="0" smtClean="0">
                <a:latin typeface="+mj-lt"/>
              </a:rPr>
              <a:t>verwijder </a:t>
            </a:r>
            <a:r>
              <a:rPr lang="nl-NL" altLang="nl-NL" sz="1600" dirty="0">
                <a:latin typeface="+mj-lt"/>
              </a:rPr>
              <a:t>de </a:t>
            </a:r>
            <a:r>
              <a:rPr lang="nl-NL" altLang="nl-NL" sz="1600" dirty="0" smtClean="0">
                <a:latin typeface="+mj-lt"/>
              </a:rPr>
              <a:t>slangnippel en </a:t>
            </a:r>
            <a:r>
              <a:rPr lang="nl-NL" altLang="nl-NL" sz="1600" dirty="0">
                <a:latin typeface="+mj-lt"/>
              </a:rPr>
              <a:t>sluit de aansluiting </a:t>
            </a:r>
            <a:r>
              <a:rPr lang="nl-NL" altLang="nl-NL" sz="1600" dirty="0" smtClean="0">
                <a:latin typeface="+mj-lt"/>
              </a:rPr>
              <a:t>af; </a:t>
            </a:r>
            <a:endParaRPr lang="nl-NL" altLang="nl-NL" sz="1600" dirty="0">
              <a:latin typeface="+mj-lt"/>
            </a:endParaRPr>
          </a:p>
          <a:p>
            <a:pPr eaLnBrk="1" hangingPunct="1">
              <a:lnSpc>
                <a:spcPct val="100000"/>
              </a:lnSpc>
              <a:spcBef>
                <a:spcPct val="0"/>
              </a:spcBef>
              <a:spcAft>
                <a:spcPct val="0"/>
              </a:spcAft>
              <a:buFontTx/>
              <a:buNone/>
            </a:pPr>
            <a:r>
              <a:rPr lang="nl-NL" altLang="nl-NL" sz="1600" dirty="0">
                <a:latin typeface="+mj-lt"/>
              </a:rPr>
              <a:t>- </a:t>
            </a:r>
            <a:r>
              <a:rPr lang="nl-NL" altLang="nl-NL" sz="1600" dirty="0" smtClean="0">
                <a:latin typeface="+mj-lt"/>
              </a:rPr>
              <a:t>open </a:t>
            </a:r>
            <a:r>
              <a:rPr lang="nl-NL" altLang="nl-NL" sz="1600" dirty="0">
                <a:latin typeface="+mj-lt"/>
              </a:rPr>
              <a:t>afsluiters 1 en 2 en ontlucht de installatie. </a:t>
            </a:r>
          </a:p>
          <a:p>
            <a:pPr eaLnBrk="1" hangingPunct="1">
              <a:lnSpc>
                <a:spcPct val="100000"/>
              </a:lnSpc>
              <a:spcBef>
                <a:spcPct val="0"/>
              </a:spcBef>
              <a:spcAft>
                <a:spcPct val="0"/>
              </a:spcAft>
              <a:buFontTx/>
              <a:buNone/>
            </a:pPr>
            <a:endParaRPr lang="nl-NL" altLang="nl-NL" sz="1600" dirty="0">
              <a:latin typeface="Arial Narrow" pitchFamily="34" charset="0"/>
            </a:endParaRPr>
          </a:p>
          <a:p>
            <a:pPr eaLnBrk="1" hangingPunct="1">
              <a:lnSpc>
                <a:spcPct val="100000"/>
              </a:lnSpc>
              <a:spcBef>
                <a:spcPct val="0"/>
              </a:spcBef>
              <a:spcAft>
                <a:spcPct val="0"/>
              </a:spcAft>
              <a:buFontTx/>
              <a:buNone/>
            </a:pPr>
            <a:r>
              <a:rPr lang="nl-NL" altLang="nl-NL" sz="1600" dirty="0">
                <a:latin typeface="+mj-lt"/>
              </a:rPr>
              <a:t>De overdrukmethode kan ook worden </a:t>
            </a:r>
            <a:r>
              <a:rPr lang="nl-NL" altLang="nl-NL" sz="1600" dirty="0" smtClean="0">
                <a:latin typeface="+mj-lt"/>
              </a:rPr>
              <a:t>uitgevoerd </a:t>
            </a:r>
            <a:r>
              <a:rPr lang="nl-NL" altLang="nl-NL" sz="1600" dirty="0">
                <a:latin typeface="+mj-lt"/>
              </a:rPr>
              <a:t>met </a:t>
            </a:r>
          </a:p>
          <a:p>
            <a:pPr eaLnBrk="1" hangingPunct="1">
              <a:lnSpc>
                <a:spcPct val="100000"/>
              </a:lnSpc>
              <a:spcBef>
                <a:spcPct val="0"/>
              </a:spcBef>
              <a:spcAft>
                <a:spcPct val="0"/>
              </a:spcAft>
              <a:buFontTx/>
              <a:buNone/>
            </a:pPr>
            <a:r>
              <a:rPr lang="nl-NL" altLang="nl-NL" sz="1600" dirty="0">
                <a:latin typeface="+mj-lt"/>
              </a:rPr>
              <a:t>een olievrije compressor. </a:t>
            </a:r>
          </a:p>
        </p:txBody>
      </p:sp>
      <p:sp>
        <p:nvSpPr>
          <p:cNvPr id="60" name="Line 172"/>
          <p:cNvSpPr>
            <a:spLocks noChangeShapeType="1"/>
          </p:cNvSpPr>
          <p:nvPr/>
        </p:nvSpPr>
        <p:spPr bwMode="auto">
          <a:xfrm>
            <a:off x="5626100" y="3284538"/>
            <a:ext cx="0" cy="309721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0" name="Rectangle 2"/>
          <p:cNvSpPr>
            <a:spLocks noChangeArrowheads="1"/>
          </p:cNvSpPr>
          <p:nvPr/>
        </p:nvSpPr>
        <p:spPr bwMode="auto">
          <a:xfrm>
            <a:off x="1674813" y="192882"/>
            <a:ext cx="8237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714375" indent="-714375"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714375" indent="-714375"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714375" indent="-714375"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11715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16287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20859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2543175" indent="-714375"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2800" b="1" dirty="0" smtClean="0">
                <a:solidFill>
                  <a:srgbClr val="FF0000"/>
                </a:solidFill>
              </a:rPr>
              <a:t>      </a:t>
            </a:r>
            <a:r>
              <a:rPr lang="nl-NL" altLang="nl-NL" sz="2800" b="1" dirty="0">
                <a:solidFill>
                  <a:schemeClr val="bg2"/>
                </a:solidFill>
                <a:latin typeface="+mj-lt"/>
                <a:ea typeface="+mj-ea"/>
                <a:cs typeface="+mj-cs"/>
              </a:rPr>
              <a:t>Controle </a:t>
            </a:r>
            <a:r>
              <a:rPr lang="nl-NL" altLang="nl-NL" sz="2800" b="1" dirty="0" smtClean="0">
                <a:solidFill>
                  <a:schemeClr val="bg2"/>
                </a:solidFill>
                <a:latin typeface="+mj-lt"/>
                <a:ea typeface="+mj-ea"/>
                <a:cs typeface="+mj-cs"/>
              </a:rPr>
              <a:t>EA </a:t>
            </a:r>
            <a:r>
              <a:rPr lang="nl-NL" altLang="nl-NL" sz="2800" b="1" dirty="0">
                <a:solidFill>
                  <a:schemeClr val="bg2"/>
                </a:solidFill>
                <a:latin typeface="+mj-lt"/>
                <a:ea typeface="+mj-ea"/>
                <a:cs typeface="+mj-cs"/>
              </a:rPr>
              <a:t>met overdrukmethode  </a:t>
            </a:r>
            <a:r>
              <a:rPr lang="nl-NL" altLang="nl-NL" sz="2800" b="1" dirty="0">
                <a:solidFill>
                  <a:srgbClr val="FF0000"/>
                </a:solidFill>
              </a:rPr>
              <a:t/>
            </a:r>
            <a:br>
              <a:rPr lang="nl-NL" altLang="nl-NL" sz="2800" b="1" dirty="0">
                <a:solidFill>
                  <a:srgbClr val="FF0000"/>
                </a:solidFill>
              </a:rPr>
            </a:br>
            <a:endParaRPr lang="nl-NL" altLang="nl-NL" sz="1600" b="1" dirty="0">
              <a:solidFill>
                <a:srgbClr val="FF0000"/>
              </a:solidFill>
            </a:endParaRPr>
          </a:p>
        </p:txBody>
      </p:sp>
    </p:spTree>
    <p:extLst>
      <p:ext uri="{BB962C8B-B14F-4D97-AF65-F5344CB8AC3E}">
        <p14:creationId xmlns:p14="http://schemas.microsoft.com/office/powerpoint/2010/main" val="134084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27</a:t>
            </a:fld>
            <a:endParaRPr lang="nl-NL"/>
          </a:p>
        </p:txBody>
      </p:sp>
      <p:sp>
        <p:nvSpPr>
          <p:cNvPr id="3" name="Titel 2"/>
          <p:cNvSpPr>
            <a:spLocks noGrp="1"/>
          </p:cNvSpPr>
          <p:nvPr>
            <p:ph type="title"/>
          </p:nvPr>
        </p:nvSpPr>
        <p:spPr>
          <a:xfrm>
            <a:off x="838993" y="271934"/>
            <a:ext cx="10772453" cy="490400"/>
          </a:xfrm>
        </p:spPr>
        <p:txBody>
          <a:bodyPr/>
          <a:lstStyle/>
          <a:p>
            <a:pPr algn="ctr"/>
            <a:r>
              <a:rPr lang="nl-NL" dirty="0" smtClean="0"/>
              <a:t> EB: vervangen of c</a:t>
            </a:r>
            <a:r>
              <a:rPr lang="nl-NL" sz="2800" dirty="0" smtClean="0"/>
              <a:t>ontroleren in kranen?   </a:t>
            </a:r>
            <a:endParaRPr lang="nl-NL" sz="2800" dirty="0"/>
          </a:p>
        </p:txBody>
      </p:sp>
      <p:sp>
        <p:nvSpPr>
          <p:cNvPr id="5" name="Rechthoek 4"/>
          <p:cNvSpPr/>
          <p:nvPr/>
        </p:nvSpPr>
        <p:spPr>
          <a:xfrm>
            <a:off x="923926" y="3372317"/>
            <a:ext cx="10563225" cy="1477328"/>
          </a:xfrm>
          <a:prstGeom prst="rect">
            <a:avLst/>
          </a:prstGeom>
        </p:spPr>
        <p:txBody>
          <a:bodyPr wrap="square">
            <a:spAutoFit/>
          </a:bodyPr>
          <a:lstStyle/>
          <a:p>
            <a:r>
              <a:rPr lang="nl-NL" dirty="0"/>
              <a:t>Keerkleptoestellen </a:t>
            </a:r>
            <a:r>
              <a:rPr lang="nl-NL" dirty="0" smtClean="0"/>
              <a:t>EB die </a:t>
            </a:r>
            <a:r>
              <a:rPr lang="nl-NL" dirty="0"/>
              <a:t>bijvoorbeeld worden toegepast in thermostatische mengkranen, vallen buiten het bereik van </a:t>
            </a:r>
            <a:r>
              <a:rPr lang="nl-NL" dirty="0" smtClean="0"/>
              <a:t>de controlemethoden volgens WB 1.4 G. </a:t>
            </a:r>
          </a:p>
          <a:p>
            <a:r>
              <a:rPr lang="nl-NL" dirty="0" smtClean="0"/>
              <a:t>Deze </a:t>
            </a:r>
            <a:r>
              <a:rPr lang="nl-NL" dirty="0" err="1"/>
              <a:t>EB’s</a:t>
            </a:r>
            <a:r>
              <a:rPr lang="nl-NL" dirty="0"/>
              <a:t> moeten </a:t>
            </a:r>
            <a:r>
              <a:rPr lang="nl-NL" dirty="0" smtClean="0"/>
              <a:t>in principe iedere </a:t>
            </a:r>
            <a:r>
              <a:rPr lang="nl-NL" dirty="0"/>
              <a:t>10 jaar worden </a:t>
            </a:r>
            <a:r>
              <a:rPr lang="nl-NL" dirty="0" smtClean="0"/>
              <a:t>vervangen.</a:t>
            </a:r>
          </a:p>
          <a:p>
            <a:r>
              <a:rPr lang="nl-NL" altLang="nl-NL" dirty="0" err="1" smtClean="0">
                <a:solidFill>
                  <a:prstClr val="black"/>
                </a:solidFill>
              </a:rPr>
              <a:t>EB’s</a:t>
            </a:r>
            <a:r>
              <a:rPr lang="nl-NL" altLang="nl-NL" dirty="0" smtClean="0">
                <a:solidFill>
                  <a:prstClr val="black"/>
                </a:solidFill>
              </a:rPr>
              <a:t> </a:t>
            </a:r>
            <a:r>
              <a:rPr lang="nl-NL" altLang="nl-NL" dirty="0">
                <a:solidFill>
                  <a:prstClr val="black"/>
                </a:solidFill>
              </a:rPr>
              <a:t>in thermostaatkranen zijn te controleren als deze kranen staan aangesloten op afsluitbare </a:t>
            </a:r>
            <a:r>
              <a:rPr lang="nl-NL" altLang="nl-NL" dirty="0" smtClean="0">
                <a:solidFill>
                  <a:prstClr val="black"/>
                </a:solidFill>
              </a:rPr>
              <a:t>groepen.</a:t>
            </a:r>
            <a:endParaRPr lang="nl-NL" dirty="0"/>
          </a:p>
        </p:txBody>
      </p:sp>
      <p:sp>
        <p:nvSpPr>
          <p:cNvPr id="9" name="Rechthoek 8"/>
          <p:cNvSpPr/>
          <p:nvPr/>
        </p:nvSpPr>
        <p:spPr>
          <a:xfrm>
            <a:off x="923926" y="1660024"/>
            <a:ext cx="10363199" cy="369332"/>
          </a:xfrm>
          <a:prstGeom prst="rect">
            <a:avLst/>
          </a:prstGeom>
        </p:spPr>
        <p:txBody>
          <a:bodyPr wrap="square">
            <a:spAutoFit/>
          </a:bodyPr>
          <a:lstStyle/>
          <a:p>
            <a:r>
              <a:rPr lang="nl-NL" dirty="0" smtClean="0"/>
              <a:t>Sommige methoden kunnen ook worden </a:t>
            </a:r>
            <a:r>
              <a:rPr lang="nl-NL" dirty="0"/>
              <a:t>toegepast voor het controleren van een keerkleptoestel </a:t>
            </a:r>
            <a:r>
              <a:rPr lang="nl-NL" dirty="0" smtClean="0"/>
              <a:t>EB. </a:t>
            </a:r>
            <a:endParaRPr lang="nl-NL" dirty="0"/>
          </a:p>
        </p:txBody>
      </p:sp>
      <p:sp>
        <p:nvSpPr>
          <p:cNvPr id="10" name="Rechthoek 9"/>
          <p:cNvSpPr/>
          <p:nvPr/>
        </p:nvSpPr>
        <p:spPr>
          <a:xfrm>
            <a:off x="923926" y="2407051"/>
            <a:ext cx="9458324" cy="646331"/>
          </a:xfrm>
          <a:prstGeom prst="rect">
            <a:avLst/>
          </a:prstGeom>
        </p:spPr>
        <p:txBody>
          <a:bodyPr wrap="square">
            <a:spAutoFit/>
          </a:bodyPr>
          <a:lstStyle/>
          <a:p>
            <a:r>
              <a:rPr lang="nl-NL" dirty="0" smtClean="0"/>
              <a:t>Bij </a:t>
            </a:r>
            <a:r>
              <a:rPr lang="nl-NL" dirty="0"/>
              <a:t>wijzigingen en uitbreiding van </a:t>
            </a:r>
            <a:r>
              <a:rPr lang="nl-NL" dirty="0" smtClean="0"/>
              <a:t>leidingwaterinstallaties moeten keerkleptoestellen EB (</a:t>
            </a:r>
            <a:r>
              <a:rPr lang="nl-NL" dirty="0" err="1" smtClean="0"/>
              <a:t>zonodig</a:t>
            </a:r>
            <a:r>
              <a:rPr lang="nl-NL" dirty="0" smtClean="0"/>
              <a:t>) worden </a:t>
            </a:r>
            <a:r>
              <a:rPr lang="nl-NL" dirty="0"/>
              <a:t>vervangen door een terugstroombeveiliging </a:t>
            </a:r>
            <a:r>
              <a:rPr lang="nl-NL" dirty="0" smtClean="0"/>
              <a:t>EA.  </a:t>
            </a:r>
            <a:endParaRPr lang="nl-NL" dirty="0"/>
          </a:p>
        </p:txBody>
      </p:sp>
    </p:spTree>
    <p:extLst>
      <p:ext uri="{BB962C8B-B14F-4D97-AF65-F5344CB8AC3E}">
        <p14:creationId xmlns:p14="http://schemas.microsoft.com/office/powerpoint/2010/main" val="55922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343693" y="6167438"/>
            <a:ext cx="652906" cy="365125"/>
          </a:xfrm>
        </p:spPr>
        <p:txBody>
          <a:bodyPr/>
          <a:lstStyle/>
          <a:p>
            <a:fld id="{B502C9A5-716F-45E6-800B-D4D02CE26F90}" type="slidenum">
              <a:rPr lang="nl-NL" smtClean="0"/>
              <a:t>28</a:t>
            </a:fld>
            <a:endParaRPr lang="nl-NL" dirty="0"/>
          </a:p>
        </p:txBody>
      </p:sp>
      <p:sp>
        <p:nvSpPr>
          <p:cNvPr id="4" name="Titel 2"/>
          <p:cNvSpPr txBox="1">
            <a:spLocks/>
          </p:cNvSpPr>
          <p:nvPr/>
        </p:nvSpPr>
        <p:spPr>
          <a:xfrm>
            <a:off x="238123" y="-61630"/>
            <a:ext cx="11887202"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a:lstStyle>
          <a:p>
            <a:pPr algn="ctr">
              <a:lnSpc>
                <a:spcPct val="100000"/>
              </a:lnSpc>
              <a:spcBef>
                <a:spcPts val="0"/>
              </a:spcBef>
              <a:tabLst/>
            </a:pPr>
            <a:r>
              <a:rPr lang="nl-NL" dirty="0" smtClean="0"/>
              <a:t>     </a:t>
            </a:r>
            <a:r>
              <a:rPr lang="nl-NL" altLang="nl-NL" sz="2800" dirty="0"/>
              <a:t>Controle </a:t>
            </a:r>
            <a:r>
              <a:rPr lang="nl-NL" altLang="nl-NL" sz="2800" dirty="0" err="1" smtClean="0"/>
              <a:t>EB’s</a:t>
            </a:r>
            <a:r>
              <a:rPr lang="nl-NL" altLang="nl-NL" sz="2800" dirty="0" smtClean="0"/>
              <a:t> </a:t>
            </a:r>
            <a:r>
              <a:rPr lang="nl-NL" altLang="nl-NL" sz="2800" dirty="0"/>
              <a:t>in thermostaatkranen met leidingdrukmethode </a:t>
            </a:r>
            <a:endParaRPr lang="nl-NL" sz="2800" dirty="0"/>
          </a:p>
        </p:txBody>
      </p:sp>
      <p:sp>
        <p:nvSpPr>
          <p:cNvPr id="40" name="Text Box 43"/>
          <p:cNvSpPr txBox="1">
            <a:spLocks noChangeArrowheads="1"/>
          </p:cNvSpPr>
          <p:nvPr/>
        </p:nvSpPr>
        <p:spPr bwMode="auto">
          <a:xfrm>
            <a:off x="1702926" y="3367824"/>
            <a:ext cx="21392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nvGrpSpPr>
          <p:cNvPr id="3" name="Groep 2"/>
          <p:cNvGrpSpPr/>
          <p:nvPr/>
        </p:nvGrpSpPr>
        <p:grpSpPr>
          <a:xfrm>
            <a:off x="2767806" y="996199"/>
            <a:ext cx="7166947" cy="1828602"/>
            <a:chOff x="2767806" y="883585"/>
            <a:chExt cx="7166947" cy="1828602"/>
          </a:xfrm>
        </p:grpSpPr>
        <p:sp>
          <p:nvSpPr>
            <p:cNvPr id="6" name="Text Box 35"/>
            <p:cNvSpPr txBox="1">
              <a:spLocks noChangeArrowheads="1"/>
            </p:cNvSpPr>
            <p:nvPr/>
          </p:nvSpPr>
          <p:spPr bwMode="auto">
            <a:xfrm>
              <a:off x="6584156" y="883585"/>
              <a:ext cx="3350597" cy="1600438"/>
            </a:xfrm>
            <a:prstGeom prst="rect">
              <a:avLst/>
            </a:prstGeom>
            <a:solidFill>
              <a:schemeClr val="bg1">
                <a:lumMod val="85000"/>
              </a:schemeClr>
            </a:solidFill>
            <a:ln>
              <a:noFill/>
            </a:ln>
            <a:effectLst/>
            <a:extLst/>
          </p:spPr>
          <p:txBody>
            <a:bodyPr wrap="none">
              <a:spAutoFit/>
            </a:bodyPr>
            <a:lstStyle>
              <a:lvl1pPr marL="457200" indent="-4572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914400" indent="-4572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371600" indent="-4572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828800" indent="-4572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286000" indent="-4572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7432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2004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6576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114800" indent="-4572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AutoNum type="arabicPlain"/>
              </a:pPr>
              <a:r>
                <a:rPr lang="nl-NL" altLang="nl-NL" sz="1400" dirty="0">
                  <a:latin typeface="+mn-lt"/>
                </a:rPr>
                <a:t>groepsafsluiter koud </a:t>
              </a:r>
            </a:p>
            <a:p>
              <a:pPr eaLnBrk="1" hangingPunct="1">
                <a:lnSpc>
                  <a:spcPct val="100000"/>
                </a:lnSpc>
                <a:spcBef>
                  <a:spcPct val="0"/>
                </a:spcBef>
                <a:spcAft>
                  <a:spcPct val="0"/>
                </a:spcAft>
                <a:buFontTx/>
                <a:buAutoNum type="arabicPlain"/>
              </a:pPr>
              <a:r>
                <a:rPr lang="nl-NL" altLang="nl-NL" sz="1400" dirty="0">
                  <a:latin typeface="+mn-lt"/>
                </a:rPr>
                <a:t>groepsafsluiter warm  </a:t>
              </a:r>
            </a:p>
            <a:p>
              <a:pPr eaLnBrk="1" hangingPunct="1">
                <a:lnSpc>
                  <a:spcPct val="100000"/>
                </a:lnSpc>
                <a:spcBef>
                  <a:spcPct val="0"/>
                </a:spcBef>
                <a:spcAft>
                  <a:spcPct val="0"/>
                </a:spcAft>
                <a:buFontTx/>
                <a:buAutoNum type="arabicPlain"/>
              </a:pPr>
              <a:r>
                <a:rPr lang="nl-NL" altLang="nl-NL" sz="1400" dirty="0">
                  <a:latin typeface="+mn-lt"/>
                </a:rPr>
                <a:t>controle/aftapkraan koud</a:t>
              </a:r>
            </a:p>
            <a:p>
              <a:pPr eaLnBrk="1" hangingPunct="1">
                <a:lnSpc>
                  <a:spcPct val="100000"/>
                </a:lnSpc>
                <a:spcBef>
                  <a:spcPct val="0"/>
                </a:spcBef>
                <a:spcAft>
                  <a:spcPct val="0"/>
                </a:spcAft>
                <a:buFontTx/>
                <a:buAutoNum type="arabicPlain"/>
              </a:pPr>
              <a:r>
                <a:rPr lang="nl-NL" altLang="nl-NL" sz="1400" dirty="0">
                  <a:latin typeface="+mn-lt"/>
                </a:rPr>
                <a:t>controle/aftapkraan warm</a:t>
              </a:r>
            </a:p>
            <a:p>
              <a:pPr eaLnBrk="1" hangingPunct="1">
                <a:lnSpc>
                  <a:spcPct val="100000"/>
                </a:lnSpc>
                <a:spcBef>
                  <a:spcPct val="0"/>
                </a:spcBef>
                <a:spcAft>
                  <a:spcPct val="0"/>
                </a:spcAft>
                <a:buFontTx/>
                <a:buAutoNum type="arabicPlain"/>
              </a:pPr>
              <a:r>
                <a:rPr lang="nl-NL" altLang="nl-NL" sz="1400" dirty="0">
                  <a:latin typeface="+mn-lt"/>
                </a:rPr>
                <a:t>mengkraan </a:t>
              </a:r>
            </a:p>
            <a:p>
              <a:pPr eaLnBrk="1" hangingPunct="1">
                <a:lnSpc>
                  <a:spcPct val="100000"/>
                </a:lnSpc>
                <a:spcBef>
                  <a:spcPct val="0"/>
                </a:spcBef>
                <a:spcAft>
                  <a:spcPct val="0"/>
                </a:spcAft>
                <a:buFontTx/>
                <a:buNone/>
              </a:pPr>
              <a:r>
                <a:rPr lang="nl-NL" altLang="nl-NL" sz="1400" dirty="0">
                  <a:latin typeface="+mn-lt"/>
                </a:rPr>
                <a:t>6   </a:t>
              </a:r>
              <a:r>
                <a:rPr lang="nl-NL" altLang="nl-NL" sz="1400" dirty="0" smtClean="0">
                  <a:latin typeface="+mn-lt"/>
                </a:rPr>
                <a:t>    thermostatische </a:t>
              </a:r>
              <a:r>
                <a:rPr lang="nl-NL" altLang="nl-NL" sz="1400" dirty="0">
                  <a:latin typeface="+mn-lt"/>
                </a:rPr>
                <a:t>mengkraan</a:t>
              </a:r>
            </a:p>
            <a:p>
              <a:pPr eaLnBrk="1" hangingPunct="1">
                <a:lnSpc>
                  <a:spcPct val="100000"/>
                </a:lnSpc>
                <a:spcBef>
                  <a:spcPct val="0"/>
                </a:spcBef>
                <a:spcAft>
                  <a:spcPct val="0"/>
                </a:spcAft>
                <a:buFontTx/>
                <a:buNone/>
              </a:pPr>
              <a:r>
                <a:rPr lang="nl-NL" altLang="nl-NL" sz="1400" dirty="0">
                  <a:latin typeface="+mn-lt"/>
                </a:rPr>
                <a:t>     </a:t>
              </a:r>
              <a:r>
                <a:rPr lang="nl-NL" altLang="nl-NL" sz="1400" dirty="0" smtClean="0">
                  <a:latin typeface="+mn-lt"/>
                </a:rPr>
                <a:t>    met </a:t>
              </a:r>
              <a:r>
                <a:rPr lang="nl-NL" altLang="nl-NL" sz="1400" dirty="0">
                  <a:latin typeface="+mn-lt"/>
                </a:rPr>
                <a:t>ingebouwde EB keerkleppen </a:t>
              </a:r>
              <a:r>
                <a:rPr lang="nl-NL" altLang="nl-NL" sz="1400" dirty="0">
                  <a:latin typeface="Arial Narrow" pitchFamily="34" charset="0"/>
                </a:rPr>
                <a:t> </a:t>
              </a:r>
            </a:p>
          </p:txBody>
        </p:sp>
        <p:grpSp>
          <p:nvGrpSpPr>
            <p:cNvPr id="7" name="Group 8"/>
            <p:cNvGrpSpPr>
              <a:grpSpLocks/>
            </p:cNvGrpSpPr>
            <p:nvPr/>
          </p:nvGrpSpPr>
          <p:grpSpPr bwMode="auto">
            <a:xfrm>
              <a:off x="2886868" y="1161398"/>
              <a:ext cx="117475" cy="166687"/>
              <a:chOff x="2688" y="1440"/>
              <a:chExt cx="288" cy="336"/>
            </a:xfrm>
          </p:grpSpPr>
          <p:sp>
            <p:nvSpPr>
              <p:cNvPr id="37" name="AutoShape 9"/>
              <p:cNvSpPr>
                <a:spLocks noChangeArrowheads="1"/>
              </p:cNvSpPr>
              <p:nvPr/>
            </p:nvSpPr>
            <p:spPr bwMode="auto">
              <a:xfrm rot="-5407787">
                <a:off x="2664" y="1464"/>
                <a:ext cx="336" cy="288"/>
              </a:xfrm>
              <a:prstGeom prst="flowChartMer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8" name="Line 10"/>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8" name="Group 11"/>
            <p:cNvGrpSpPr>
              <a:grpSpLocks/>
            </p:cNvGrpSpPr>
            <p:nvPr/>
          </p:nvGrpSpPr>
          <p:grpSpPr bwMode="auto">
            <a:xfrm flipH="1">
              <a:off x="3320256" y="1161398"/>
              <a:ext cx="117475" cy="166687"/>
              <a:chOff x="2688" y="1440"/>
              <a:chExt cx="288" cy="336"/>
            </a:xfrm>
          </p:grpSpPr>
          <p:sp>
            <p:nvSpPr>
              <p:cNvPr id="35" name="AutoShape 12"/>
              <p:cNvSpPr>
                <a:spLocks noChangeArrowheads="1"/>
              </p:cNvSpPr>
              <p:nvPr/>
            </p:nvSpPr>
            <p:spPr bwMode="auto">
              <a:xfrm rot="-5407787">
                <a:off x="2664" y="1464"/>
                <a:ext cx="336" cy="288"/>
              </a:xfrm>
              <a:prstGeom prst="flowChartMerge">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36" name="Line 13"/>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9" name="AutoShape 14"/>
            <p:cNvSpPr>
              <a:spLocks noChangeArrowheads="1"/>
            </p:cNvSpPr>
            <p:nvPr/>
          </p:nvSpPr>
          <p:spPr bwMode="auto">
            <a:xfrm>
              <a:off x="3004343" y="1078848"/>
              <a:ext cx="315913" cy="331787"/>
            </a:xfrm>
            <a:prstGeom prst="flowChartSummingJunction">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0" name="Line 15"/>
            <p:cNvSpPr>
              <a:spLocks noChangeShapeType="1"/>
            </p:cNvSpPr>
            <p:nvPr/>
          </p:nvSpPr>
          <p:spPr bwMode="auto">
            <a:xfrm flipH="1">
              <a:off x="2767806" y="1245535"/>
              <a:ext cx="1190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 name="Line 16"/>
            <p:cNvSpPr>
              <a:spLocks noChangeShapeType="1"/>
            </p:cNvSpPr>
            <p:nvPr/>
          </p:nvSpPr>
          <p:spPr bwMode="auto">
            <a:xfrm>
              <a:off x="3437731" y="1245535"/>
              <a:ext cx="1190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 name="Line 17"/>
            <p:cNvSpPr>
              <a:spLocks noChangeShapeType="1"/>
            </p:cNvSpPr>
            <p:nvPr/>
          </p:nvSpPr>
          <p:spPr bwMode="auto">
            <a:xfrm>
              <a:off x="2767806" y="1245535"/>
              <a:ext cx="0" cy="9509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Line 18"/>
            <p:cNvSpPr>
              <a:spLocks noChangeShapeType="1"/>
            </p:cNvSpPr>
            <p:nvPr/>
          </p:nvSpPr>
          <p:spPr bwMode="auto">
            <a:xfrm>
              <a:off x="3556793" y="1245535"/>
              <a:ext cx="0" cy="70326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 name="Line 19"/>
            <p:cNvSpPr>
              <a:spLocks noChangeShapeType="1"/>
            </p:cNvSpPr>
            <p:nvPr/>
          </p:nvSpPr>
          <p:spPr bwMode="auto">
            <a:xfrm>
              <a:off x="3556793" y="1948798"/>
              <a:ext cx="232727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 name="Line 20"/>
            <p:cNvSpPr>
              <a:spLocks noChangeShapeType="1"/>
            </p:cNvSpPr>
            <p:nvPr/>
          </p:nvSpPr>
          <p:spPr bwMode="auto">
            <a:xfrm>
              <a:off x="2767806" y="2196448"/>
              <a:ext cx="331311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Line 21"/>
            <p:cNvSpPr>
              <a:spLocks noChangeShapeType="1"/>
            </p:cNvSpPr>
            <p:nvPr/>
          </p:nvSpPr>
          <p:spPr bwMode="auto">
            <a:xfrm>
              <a:off x="5884068" y="955023"/>
              <a:ext cx="0" cy="11588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7" name="Line 22"/>
            <p:cNvSpPr>
              <a:spLocks noChangeShapeType="1"/>
            </p:cNvSpPr>
            <p:nvPr/>
          </p:nvSpPr>
          <p:spPr bwMode="auto">
            <a:xfrm>
              <a:off x="5884068" y="2278998"/>
              <a:ext cx="0" cy="3317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 name="Line 23"/>
            <p:cNvSpPr>
              <a:spLocks noChangeShapeType="1"/>
            </p:cNvSpPr>
            <p:nvPr/>
          </p:nvSpPr>
          <p:spPr bwMode="auto">
            <a:xfrm>
              <a:off x="6080918" y="955023"/>
              <a:ext cx="0" cy="16557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9" name="Line 24"/>
            <p:cNvSpPr>
              <a:spLocks noChangeShapeType="1"/>
            </p:cNvSpPr>
            <p:nvPr/>
          </p:nvSpPr>
          <p:spPr bwMode="auto">
            <a:xfrm flipV="1">
              <a:off x="4502943" y="1161398"/>
              <a:ext cx="0" cy="70485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 name="Line 25"/>
            <p:cNvSpPr>
              <a:spLocks noChangeShapeType="1"/>
            </p:cNvSpPr>
            <p:nvPr/>
          </p:nvSpPr>
          <p:spPr bwMode="auto">
            <a:xfrm flipV="1">
              <a:off x="4661693" y="1161398"/>
              <a:ext cx="0" cy="787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 name="Rectangle 26"/>
            <p:cNvSpPr>
              <a:spLocks noChangeArrowheads="1"/>
            </p:cNvSpPr>
            <p:nvPr/>
          </p:nvSpPr>
          <p:spPr bwMode="auto">
            <a:xfrm>
              <a:off x="4463256" y="1078848"/>
              <a:ext cx="236537" cy="82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2" name="AutoShape 27"/>
            <p:cNvSpPr>
              <a:spLocks noChangeArrowheads="1"/>
            </p:cNvSpPr>
            <p:nvPr/>
          </p:nvSpPr>
          <p:spPr bwMode="auto">
            <a:xfrm>
              <a:off x="4542631" y="955023"/>
              <a:ext cx="236537" cy="2063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3" name="AutoShape 28"/>
            <p:cNvSpPr>
              <a:spLocks noChangeArrowheads="1"/>
            </p:cNvSpPr>
            <p:nvPr/>
          </p:nvSpPr>
          <p:spPr bwMode="auto">
            <a:xfrm rot="5338022">
              <a:off x="5525293" y="1867835"/>
              <a:ext cx="165100" cy="158750"/>
            </a:xfrm>
            <a:prstGeom prst="flowChartCollat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4" name="AutoShape 29"/>
            <p:cNvSpPr>
              <a:spLocks noChangeArrowheads="1"/>
            </p:cNvSpPr>
            <p:nvPr/>
          </p:nvSpPr>
          <p:spPr bwMode="auto">
            <a:xfrm rot="5338022">
              <a:off x="5525293" y="2117073"/>
              <a:ext cx="165100" cy="158750"/>
            </a:xfrm>
            <a:prstGeom prst="flowChartCollat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5" name="Line 30"/>
            <p:cNvSpPr>
              <a:spLocks noChangeShapeType="1"/>
            </p:cNvSpPr>
            <p:nvPr/>
          </p:nvSpPr>
          <p:spPr bwMode="auto">
            <a:xfrm flipV="1">
              <a:off x="5528468" y="1740835"/>
              <a:ext cx="0" cy="125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6" name="Line 31"/>
            <p:cNvSpPr>
              <a:spLocks noChangeShapeType="1"/>
            </p:cNvSpPr>
            <p:nvPr/>
          </p:nvSpPr>
          <p:spPr bwMode="auto">
            <a:xfrm>
              <a:off x="5528468" y="2278998"/>
              <a:ext cx="0" cy="125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 name="Oval 32"/>
            <p:cNvSpPr>
              <a:spLocks noChangeArrowheads="1"/>
            </p:cNvSpPr>
            <p:nvPr/>
          </p:nvSpPr>
          <p:spPr bwMode="auto">
            <a:xfrm>
              <a:off x="5488781" y="1658285"/>
              <a:ext cx="79375" cy="8255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8" name="Oval 33"/>
            <p:cNvSpPr>
              <a:spLocks noChangeArrowheads="1"/>
            </p:cNvSpPr>
            <p:nvPr/>
          </p:nvSpPr>
          <p:spPr bwMode="auto">
            <a:xfrm>
              <a:off x="5488781" y="2404410"/>
              <a:ext cx="79375" cy="825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9" name="Line 34"/>
            <p:cNvSpPr>
              <a:spLocks noChangeShapeType="1"/>
            </p:cNvSpPr>
            <p:nvPr/>
          </p:nvSpPr>
          <p:spPr bwMode="auto">
            <a:xfrm>
              <a:off x="4502943" y="2031348"/>
              <a:ext cx="0" cy="1651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0" name="Text Box 36"/>
            <p:cNvSpPr txBox="1">
              <a:spLocks noChangeArrowheads="1"/>
            </p:cNvSpPr>
            <p:nvPr/>
          </p:nvSpPr>
          <p:spPr bwMode="auto">
            <a:xfrm>
              <a:off x="5649118" y="1602723"/>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1</a:t>
              </a:r>
            </a:p>
          </p:txBody>
        </p:sp>
        <p:sp>
          <p:nvSpPr>
            <p:cNvPr id="31" name="Text Box 37"/>
            <p:cNvSpPr txBox="1">
              <a:spLocks noChangeArrowheads="1"/>
            </p:cNvSpPr>
            <p:nvPr/>
          </p:nvSpPr>
          <p:spPr bwMode="auto">
            <a:xfrm>
              <a:off x="5649118" y="2178985"/>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j-lt"/>
                </a:rPr>
                <a:t>2</a:t>
              </a:r>
            </a:p>
          </p:txBody>
        </p:sp>
        <p:sp>
          <p:nvSpPr>
            <p:cNvPr id="32" name="Text Box 39"/>
            <p:cNvSpPr txBox="1">
              <a:spLocks noChangeArrowheads="1"/>
            </p:cNvSpPr>
            <p:nvPr/>
          </p:nvSpPr>
          <p:spPr bwMode="auto">
            <a:xfrm>
              <a:off x="5360193" y="1386823"/>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3</a:t>
              </a:r>
            </a:p>
          </p:txBody>
        </p:sp>
        <p:sp>
          <p:nvSpPr>
            <p:cNvPr id="33" name="Text Box 41"/>
            <p:cNvSpPr txBox="1">
              <a:spLocks noChangeArrowheads="1"/>
            </p:cNvSpPr>
            <p:nvPr/>
          </p:nvSpPr>
          <p:spPr bwMode="auto">
            <a:xfrm>
              <a:off x="3056731" y="1386823"/>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6</a:t>
              </a:r>
            </a:p>
          </p:txBody>
        </p:sp>
        <p:sp>
          <p:nvSpPr>
            <p:cNvPr id="34" name="Text Box 42"/>
            <p:cNvSpPr txBox="1">
              <a:spLocks noChangeArrowheads="1"/>
            </p:cNvSpPr>
            <p:nvPr/>
          </p:nvSpPr>
          <p:spPr bwMode="auto">
            <a:xfrm>
              <a:off x="4712493" y="1097898"/>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5</a:t>
              </a:r>
            </a:p>
          </p:txBody>
        </p:sp>
        <p:sp>
          <p:nvSpPr>
            <p:cNvPr id="43" name="Text Box 39"/>
            <p:cNvSpPr txBox="1">
              <a:spLocks noChangeArrowheads="1"/>
            </p:cNvSpPr>
            <p:nvPr/>
          </p:nvSpPr>
          <p:spPr bwMode="auto">
            <a:xfrm>
              <a:off x="5290516" y="2404410"/>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smtClean="0">
                  <a:latin typeface="+mn-lt"/>
                </a:rPr>
                <a:t>4</a:t>
              </a:r>
              <a:endParaRPr lang="nl-NL" altLang="nl-NL" sz="1400" dirty="0">
                <a:latin typeface="+mn-lt"/>
              </a:endParaRPr>
            </a:p>
          </p:txBody>
        </p:sp>
      </p:grpSp>
      <p:sp>
        <p:nvSpPr>
          <p:cNvPr id="44" name="Text Box 45"/>
          <p:cNvSpPr txBox="1">
            <a:spLocks noChangeArrowheads="1"/>
          </p:cNvSpPr>
          <p:nvPr/>
        </p:nvSpPr>
        <p:spPr bwMode="auto">
          <a:xfrm>
            <a:off x="1109662" y="3049739"/>
            <a:ext cx="1082516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sz="1600" dirty="0">
              <a:latin typeface="+mn-lt"/>
            </a:endParaRPr>
          </a:p>
          <a:p>
            <a:pPr eaLnBrk="1" hangingPunct="1">
              <a:lnSpc>
                <a:spcPct val="100000"/>
              </a:lnSpc>
              <a:spcBef>
                <a:spcPct val="0"/>
              </a:spcBef>
              <a:spcAft>
                <a:spcPct val="0"/>
              </a:spcAft>
              <a:buFontTx/>
              <a:buNone/>
            </a:pPr>
            <a:r>
              <a:rPr lang="nl-NL" altLang="nl-NL" sz="1600" dirty="0" err="1">
                <a:latin typeface="+mn-lt"/>
              </a:rPr>
              <a:t>EB’s</a:t>
            </a:r>
            <a:r>
              <a:rPr lang="nl-NL" altLang="nl-NL" sz="1600" dirty="0">
                <a:latin typeface="+mn-lt"/>
              </a:rPr>
              <a:t> in thermostaatkranen zijn te controleren als deze kranen staan aangesloten op afsluitbare groepen: </a:t>
            </a:r>
          </a:p>
          <a:p>
            <a:pPr eaLnBrk="1" hangingPunct="1">
              <a:lnSpc>
                <a:spcPct val="100000"/>
              </a:lnSpc>
              <a:spcBef>
                <a:spcPct val="0"/>
              </a:spcBef>
              <a:spcAft>
                <a:spcPct val="0"/>
              </a:spcAft>
              <a:buFontTx/>
              <a:buNone/>
            </a:pPr>
            <a:r>
              <a:rPr lang="nl-NL" altLang="nl-NL" sz="1600" dirty="0">
                <a:latin typeface="+mn-lt"/>
              </a:rPr>
              <a:t>- controleer of er geen verbrandingsgevaar is bij afsluiten van de </a:t>
            </a:r>
            <a:r>
              <a:rPr lang="nl-NL" altLang="nl-NL" sz="1600" dirty="0" err="1">
                <a:latin typeface="+mn-lt"/>
              </a:rPr>
              <a:t>koudwatergroep</a:t>
            </a:r>
            <a:r>
              <a:rPr lang="nl-NL" altLang="nl-NL" sz="1600" dirty="0">
                <a:latin typeface="+mn-lt"/>
              </a:rPr>
              <a:t>;</a:t>
            </a:r>
          </a:p>
          <a:p>
            <a:pPr eaLnBrk="1" hangingPunct="1">
              <a:lnSpc>
                <a:spcPct val="100000"/>
              </a:lnSpc>
              <a:spcBef>
                <a:spcPct val="0"/>
              </a:spcBef>
              <a:spcAft>
                <a:spcPct val="0"/>
              </a:spcAft>
            </a:pPr>
            <a:r>
              <a:rPr lang="nl-NL" altLang="nl-NL" sz="1600" dirty="0" smtClean="0">
                <a:latin typeface="+mn-lt"/>
              </a:rPr>
              <a:t>- sluit </a:t>
            </a:r>
            <a:r>
              <a:rPr lang="nl-NL" altLang="nl-NL" sz="1600" dirty="0">
                <a:latin typeface="+mn-lt"/>
              </a:rPr>
              <a:t>vervolgens de </a:t>
            </a:r>
            <a:r>
              <a:rPr lang="nl-NL" altLang="nl-NL" sz="1600" dirty="0" err="1">
                <a:latin typeface="+mn-lt"/>
              </a:rPr>
              <a:t>koudwatergroepsafsluiter</a:t>
            </a:r>
            <a:r>
              <a:rPr lang="nl-NL" altLang="nl-NL" sz="1600" dirty="0">
                <a:latin typeface="+mn-lt"/>
              </a:rPr>
              <a:t> (1) en open de aftapkraan (3). </a:t>
            </a:r>
            <a:endParaRPr lang="nl-NL" altLang="nl-NL" sz="1600" dirty="0" smtClean="0">
              <a:latin typeface="+mn-lt"/>
            </a:endParaRPr>
          </a:p>
          <a:p>
            <a:pPr eaLnBrk="1" hangingPunct="1">
              <a:lnSpc>
                <a:spcPct val="100000"/>
              </a:lnSpc>
              <a:spcBef>
                <a:spcPct val="0"/>
              </a:spcBef>
              <a:spcAft>
                <a:spcPct val="0"/>
              </a:spcAft>
            </a:pPr>
            <a:endParaRPr lang="nl-NL" altLang="nl-NL" sz="1600" dirty="0">
              <a:latin typeface="+mn-lt"/>
            </a:endParaRPr>
          </a:p>
          <a:p>
            <a:pPr eaLnBrk="1" hangingPunct="1">
              <a:lnSpc>
                <a:spcPct val="100000"/>
              </a:lnSpc>
              <a:spcBef>
                <a:spcPct val="0"/>
              </a:spcBef>
              <a:spcAft>
                <a:spcPct val="0"/>
              </a:spcAft>
              <a:buFontTx/>
              <a:buNone/>
            </a:pPr>
            <a:endParaRPr lang="nl-NL" altLang="nl-NL" sz="1600" i="1" dirty="0" smtClean="0">
              <a:latin typeface="+mn-lt"/>
            </a:endParaRPr>
          </a:p>
          <a:p>
            <a:pPr eaLnBrk="1" hangingPunct="1">
              <a:lnSpc>
                <a:spcPct val="100000"/>
              </a:lnSpc>
              <a:spcBef>
                <a:spcPct val="0"/>
              </a:spcBef>
              <a:spcAft>
                <a:spcPct val="0"/>
              </a:spcAft>
              <a:buFontTx/>
              <a:buNone/>
            </a:pPr>
            <a:endParaRPr lang="nl-NL" altLang="nl-NL" sz="1600" i="1" dirty="0">
              <a:latin typeface="+mn-lt"/>
            </a:endParaRPr>
          </a:p>
          <a:p>
            <a:pPr eaLnBrk="1" hangingPunct="1">
              <a:lnSpc>
                <a:spcPct val="100000"/>
              </a:lnSpc>
              <a:spcBef>
                <a:spcPct val="0"/>
              </a:spcBef>
              <a:spcAft>
                <a:spcPct val="0"/>
              </a:spcAft>
              <a:buFontTx/>
              <a:buNone/>
            </a:pPr>
            <a:r>
              <a:rPr lang="nl-NL" altLang="nl-NL" sz="1600" dirty="0">
                <a:latin typeface="+mn-lt"/>
              </a:rPr>
              <a:t>- sluit de aftapkraan </a:t>
            </a:r>
            <a:r>
              <a:rPr lang="nl-NL" altLang="nl-NL" sz="1600" dirty="0" err="1">
                <a:latin typeface="+mn-lt"/>
              </a:rPr>
              <a:t>koudwatergroep</a:t>
            </a:r>
            <a:r>
              <a:rPr lang="nl-NL" altLang="nl-NL" sz="1600" dirty="0">
                <a:latin typeface="+mn-lt"/>
              </a:rPr>
              <a:t> (3) en open de </a:t>
            </a:r>
            <a:r>
              <a:rPr lang="nl-NL" altLang="nl-NL" sz="1600" dirty="0" err="1">
                <a:latin typeface="+mn-lt"/>
              </a:rPr>
              <a:t>koudwatergroepsafsluiter</a:t>
            </a:r>
            <a:r>
              <a:rPr lang="nl-NL" altLang="nl-NL" sz="1600" dirty="0">
                <a:latin typeface="+mn-lt"/>
              </a:rPr>
              <a:t> (1); </a:t>
            </a:r>
          </a:p>
          <a:p>
            <a:pPr eaLnBrk="1" hangingPunct="1">
              <a:lnSpc>
                <a:spcPct val="100000"/>
              </a:lnSpc>
              <a:spcBef>
                <a:spcPct val="0"/>
              </a:spcBef>
              <a:spcAft>
                <a:spcPct val="0"/>
              </a:spcAft>
              <a:buFontTx/>
              <a:buNone/>
            </a:pPr>
            <a:r>
              <a:rPr lang="nl-NL" altLang="nl-NL" sz="1600" dirty="0">
                <a:latin typeface="+mn-lt"/>
              </a:rPr>
              <a:t>- open nu de thermostatische mengkraan (6) om de waterleiding te ontluchten; </a:t>
            </a:r>
          </a:p>
          <a:p>
            <a:pPr eaLnBrk="1" hangingPunct="1">
              <a:lnSpc>
                <a:spcPct val="100000"/>
              </a:lnSpc>
              <a:spcBef>
                <a:spcPct val="0"/>
              </a:spcBef>
              <a:spcAft>
                <a:spcPct val="0"/>
              </a:spcAft>
              <a:buFontTx/>
              <a:buNone/>
            </a:pPr>
            <a:r>
              <a:rPr lang="nl-NL" altLang="nl-NL" sz="1600" dirty="0">
                <a:latin typeface="+mn-lt"/>
              </a:rPr>
              <a:t>- sluit vervolgens de thermostatische mengkraan (6) en de groepsafsluiter warmwater (2);</a:t>
            </a:r>
          </a:p>
          <a:p>
            <a:pPr eaLnBrk="1" hangingPunct="1">
              <a:lnSpc>
                <a:spcPct val="100000"/>
              </a:lnSpc>
              <a:spcBef>
                <a:spcPct val="0"/>
              </a:spcBef>
              <a:spcAft>
                <a:spcPct val="0"/>
              </a:spcAft>
              <a:buFontTx/>
              <a:buChar char="-"/>
            </a:pPr>
            <a:r>
              <a:rPr lang="nl-NL" altLang="nl-NL" sz="1600" dirty="0">
                <a:latin typeface="+mn-lt"/>
              </a:rPr>
              <a:t> open de aftapkraan warmwatergroep (4). </a:t>
            </a:r>
          </a:p>
          <a:p>
            <a:pPr eaLnBrk="1" hangingPunct="1">
              <a:lnSpc>
                <a:spcPct val="100000"/>
              </a:lnSpc>
              <a:spcBef>
                <a:spcPct val="0"/>
              </a:spcBef>
              <a:spcAft>
                <a:spcPct val="0"/>
              </a:spcAft>
              <a:buFontTx/>
              <a:buNone/>
            </a:pPr>
            <a:endParaRPr lang="nl-NL" altLang="nl-NL" sz="1600" dirty="0" smtClean="0">
              <a:latin typeface="+mn-lt"/>
            </a:endParaRPr>
          </a:p>
        </p:txBody>
      </p:sp>
      <p:sp>
        <p:nvSpPr>
          <p:cNvPr id="45" name="Rechthoek 44"/>
          <p:cNvSpPr/>
          <p:nvPr/>
        </p:nvSpPr>
        <p:spPr>
          <a:xfrm>
            <a:off x="1153129" y="4142091"/>
            <a:ext cx="9429146" cy="584775"/>
          </a:xfrm>
          <a:prstGeom prst="rect">
            <a:avLst/>
          </a:prstGeom>
          <a:solidFill>
            <a:schemeClr val="bg1">
              <a:lumMod val="85000"/>
            </a:schemeClr>
          </a:solidFill>
        </p:spPr>
        <p:txBody>
          <a:bodyPr wrap="square">
            <a:spAutoFit/>
          </a:bodyPr>
          <a:lstStyle/>
          <a:p>
            <a:pPr>
              <a:spcBef>
                <a:spcPct val="0"/>
              </a:spcBef>
              <a:spcAft>
                <a:spcPct val="0"/>
              </a:spcAft>
            </a:pPr>
            <a:r>
              <a:rPr lang="nl-NL" altLang="nl-NL" sz="1600" i="1" dirty="0"/>
              <a:t>Indien de </a:t>
            </a:r>
            <a:r>
              <a:rPr lang="nl-NL" altLang="nl-NL" sz="1600" i="1" dirty="0" err="1"/>
              <a:t>koudwatergroep</a:t>
            </a:r>
            <a:r>
              <a:rPr lang="nl-NL" altLang="nl-NL" sz="1600" i="1" dirty="0"/>
              <a:t> niet is af te </a:t>
            </a:r>
            <a:r>
              <a:rPr lang="nl-NL" altLang="nl-NL" sz="1600" i="1" dirty="0" smtClean="0"/>
              <a:t>tappen, </a:t>
            </a:r>
            <a:r>
              <a:rPr lang="nl-NL" altLang="nl-NL" sz="1600" i="1" dirty="0"/>
              <a:t>maar water blijft leveren, dicht de keerklep aan de koude aansluitzijde van een thermostatische </a:t>
            </a:r>
            <a:r>
              <a:rPr lang="nl-NL" altLang="nl-NL" sz="1600" i="1" dirty="0" smtClean="0"/>
              <a:t>mengkraan, niet </a:t>
            </a:r>
            <a:r>
              <a:rPr lang="nl-NL" altLang="nl-NL" sz="1600" i="1" dirty="0"/>
              <a:t>volledig af (vervuiling of defect). </a:t>
            </a:r>
          </a:p>
        </p:txBody>
      </p:sp>
      <p:sp>
        <p:nvSpPr>
          <p:cNvPr id="46" name="Rechthoek 45"/>
          <p:cNvSpPr/>
          <p:nvPr/>
        </p:nvSpPr>
        <p:spPr>
          <a:xfrm>
            <a:off x="1153130" y="5912002"/>
            <a:ext cx="9429146" cy="584775"/>
          </a:xfrm>
          <a:prstGeom prst="rect">
            <a:avLst/>
          </a:prstGeom>
          <a:solidFill>
            <a:schemeClr val="bg1">
              <a:lumMod val="85000"/>
            </a:schemeClr>
          </a:solidFill>
        </p:spPr>
        <p:txBody>
          <a:bodyPr wrap="square">
            <a:spAutoFit/>
          </a:bodyPr>
          <a:lstStyle/>
          <a:p>
            <a:pPr>
              <a:spcBef>
                <a:spcPct val="0"/>
              </a:spcBef>
              <a:spcAft>
                <a:spcPct val="0"/>
              </a:spcAft>
            </a:pPr>
            <a:r>
              <a:rPr lang="nl-NL" altLang="nl-NL" sz="1600" i="1" dirty="0"/>
              <a:t>Indien de warmwatergroep niet is af te </a:t>
            </a:r>
            <a:r>
              <a:rPr lang="nl-NL" altLang="nl-NL" sz="1600" i="1" dirty="0" smtClean="0"/>
              <a:t>tappen, </a:t>
            </a:r>
            <a:r>
              <a:rPr lang="nl-NL" altLang="nl-NL" sz="1600" i="1" dirty="0"/>
              <a:t>maar water blijft leveren, dicht de keerklep aan de warme aansluitzijde van een thermostatische </a:t>
            </a:r>
            <a:r>
              <a:rPr lang="nl-NL" altLang="nl-NL" sz="1600" i="1" dirty="0" smtClean="0"/>
              <a:t>mengkraan, niet </a:t>
            </a:r>
            <a:r>
              <a:rPr lang="nl-NL" altLang="nl-NL" sz="1600" i="1" dirty="0"/>
              <a:t>volledig af (vervuiling of defect).     </a:t>
            </a:r>
          </a:p>
        </p:txBody>
      </p:sp>
      <p:sp>
        <p:nvSpPr>
          <p:cNvPr id="5" name="Rechthoek 4"/>
          <p:cNvSpPr/>
          <p:nvPr/>
        </p:nvSpPr>
        <p:spPr>
          <a:xfrm>
            <a:off x="294480" y="2824801"/>
            <a:ext cx="11572876" cy="369332"/>
          </a:xfrm>
          <a:prstGeom prst="rect">
            <a:avLst/>
          </a:prstGeom>
          <a:noFill/>
          <a:ln>
            <a:solidFill>
              <a:schemeClr val="tx1"/>
            </a:solidFill>
          </a:ln>
        </p:spPr>
        <p:txBody>
          <a:bodyPr wrap="square">
            <a:spAutoFit/>
          </a:bodyPr>
          <a:lstStyle/>
          <a:p>
            <a:pPr algn="ctr">
              <a:spcBef>
                <a:spcPct val="0"/>
              </a:spcBef>
              <a:spcAft>
                <a:spcPct val="0"/>
              </a:spcAft>
            </a:pPr>
            <a:r>
              <a:rPr lang="nl-NL" altLang="nl-NL" dirty="0"/>
              <a:t>In principe is de EB een niet-controleerbare keerklep en moet iedere 10 jaar worden vervangen (WB 1.4 G</a:t>
            </a:r>
            <a:r>
              <a:rPr lang="nl-NL" altLang="nl-NL" dirty="0" smtClean="0"/>
              <a:t>).</a:t>
            </a:r>
            <a:endParaRPr lang="nl-NL" altLang="nl-NL" dirty="0"/>
          </a:p>
        </p:txBody>
      </p:sp>
    </p:spTree>
    <p:extLst>
      <p:ext uri="{BB962C8B-B14F-4D97-AF65-F5344CB8AC3E}">
        <p14:creationId xmlns:p14="http://schemas.microsoft.com/office/powerpoint/2010/main" val="140024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390526" y="-61630"/>
            <a:ext cx="11334750"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a:lstStyle>
          <a:p>
            <a:pPr algn="ctr">
              <a:lnSpc>
                <a:spcPct val="100000"/>
              </a:lnSpc>
              <a:spcBef>
                <a:spcPts val="0"/>
              </a:spcBef>
              <a:tabLst/>
            </a:pPr>
            <a:r>
              <a:rPr lang="nl-NL" dirty="0" smtClean="0"/>
              <a:t> </a:t>
            </a:r>
            <a:r>
              <a:rPr lang="nl-NL" altLang="nl-NL" sz="2800" dirty="0"/>
              <a:t>Controle </a:t>
            </a:r>
            <a:r>
              <a:rPr lang="nl-NL" altLang="nl-NL" sz="2800" dirty="0" err="1" smtClean="0"/>
              <a:t>EB’s</a:t>
            </a:r>
            <a:r>
              <a:rPr lang="nl-NL" altLang="nl-NL" sz="2800" dirty="0" smtClean="0"/>
              <a:t> </a:t>
            </a:r>
            <a:r>
              <a:rPr lang="nl-NL" altLang="nl-NL" sz="2800" dirty="0"/>
              <a:t>in thermostaatkranen met overdrukmethode </a:t>
            </a:r>
            <a:endParaRPr lang="nl-NL" sz="2800" dirty="0"/>
          </a:p>
        </p:txBody>
      </p:sp>
      <p:sp>
        <p:nvSpPr>
          <p:cNvPr id="47" name="Rectangle 4"/>
          <p:cNvSpPr>
            <a:spLocks noChangeArrowheads="1"/>
          </p:cNvSpPr>
          <p:nvPr/>
        </p:nvSpPr>
        <p:spPr bwMode="auto">
          <a:xfrm>
            <a:off x="1208088" y="925403"/>
            <a:ext cx="4105275" cy="1943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algn="ctr" eaLnBrk="1" hangingPunct="1">
              <a:lnSpc>
                <a:spcPct val="100000"/>
              </a:lnSpc>
              <a:spcBef>
                <a:spcPct val="0"/>
              </a:spcBef>
              <a:spcAft>
                <a:spcPct val="0"/>
              </a:spcAft>
              <a:buFontTx/>
              <a:buNone/>
            </a:pPr>
            <a:endParaRPr lang="nl-NL" altLang="nl-NL"/>
          </a:p>
        </p:txBody>
      </p:sp>
      <p:grpSp>
        <p:nvGrpSpPr>
          <p:cNvPr id="48" name="Group 5"/>
          <p:cNvGrpSpPr>
            <a:grpSpLocks/>
          </p:cNvGrpSpPr>
          <p:nvPr/>
        </p:nvGrpSpPr>
        <p:grpSpPr bwMode="auto">
          <a:xfrm>
            <a:off x="1758950" y="1276241"/>
            <a:ext cx="117475" cy="166687"/>
            <a:chOff x="2688" y="1440"/>
            <a:chExt cx="288" cy="336"/>
          </a:xfrm>
        </p:grpSpPr>
        <p:sp>
          <p:nvSpPr>
            <p:cNvPr id="91" name="AutoShape 6"/>
            <p:cNvSpPr>
              <a:spLocks noChangeArrowheads="1"/>
            </p:cNvSpPr>
            <p:nvPr/>
          </p:nvSpPr>
          <p:spPr bwMode="auto">
            <a:xfrm rot="-5407787">
              <a:off x="2664" y="1464"/>
              <a:ext cx="336" cy="288"/>
            </a:xfrm>
            <a:prstGeom prst="flowChartMerg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92" name="Line 7"/>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49" name="Group 8"/>
          <p:cNvGrpSpPr>
            <a:grpSpLocks/>
          </p:cNvGrpSpPr>
          <p:nvPr/>
        </p:nvGrpSpPr>
        <p:grpSpPr bwMode="auto">
          <a:xfrm flipH="1">
            <a:off x="2192338" y="1276241"/>
            <a:ext cx="117475" cy="166687"/>
            <a:chOff x="2688" y="1440"/>
            <a:chExt cx="288" cy="336"/>
          </a:xfrm>
        </p:grpSpPr>
        <p:sp>
          <p:nvSpPr>
            <p:cNvPr id="89" name="AutoShape 9"/>
            <p:cNvSpPr>
              <a:spLocks noChangeArrowheads="1"/>
            </p:cNvSpPr>
            <p:nvPr/>
          </p:nvSpPr>
          <p:spPr bwMode="auto">
            <a:xfrm rot="-5407787">
              <a:off x="2664" y="1464"/>
              <a:ext cx="336" cy="288"/>
            </a:xfrm>
            <a:prstGeom prst="flowChartMerge">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90" name="Line 10"/>
            <p:cNvSpPr>
              <a:spLocks noChangeShapeType="1"/>
            </p:cNvSpPr>
            <p:nvPr/>
          </p:nvSpPr>
          <p:spPr bwMode="auto">
            <a:xfrm>
              <a:off x="2976" y="1440"/>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50" name="AutoShape 11"/>
          <p:cNvSpPr>
            <a:spLocks noChangeArrowheads="1"/>
          </p:cNvSpPr>
          <p:nvPr/>
        </p:nvSpPr>
        <p:spPr bwMode="auto">
          <a:xfrm>
            <a:off x="1876425" y="1193691"/>
            <a:ext cx="315913" cy="331787"/>
          </a:xfrm>
          <a:prstGeom prst="flowChartSummingJunction">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51" name="Line 12"/>
          <p:cNvSpPr>
            <a:spLocks noChangeShapeType="1"/>
          </p:cNvSpPr>
          <p:nvPr/>
        </p:nvSpPr>
        <p:spPr bwMode="auto">
          <a:xfrm flipH="1">
            <a:off x="1639888" y="1360378"/>
            <a:ext cx="1190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2" name="Line 13"/>
          <p:cNvSpPr>
            <a:spLocks noChangeShapeType="1"/>
          </p:cNvSpPr>
          <p:nvPr/>
        </p:nvSpPr>
        <p:spPr bwMode="auto">
          <a:xfrm>
            <a:off x="2309813" y="1360378"/>
            <a:ext cx="1190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3" name="Line 14"/>
          <p:cNvSpPr>
            <a:spLocks noChangeShapeType="1"/>
          </p:cNvSpPr>
          <p:nvPr/>
        </p:nvSpPr>
        <p:spPr bwMode="auto">
          <a:xfrm>
            <a:off x="1639888" y="1360378"/>
            <a:ext cx="0" cy="9509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4" name="Line 15"/>
          <p:cNvSpPr>
            <a:spLocks noChangeShapeType="1"/>
          </p:cNvSpPr>
          <p:nvPr/>
        </p:nvSpPr>
        <p:spPr bwMode="auto">
          <a:xfrm>
            <a:off x="2428875" y="1360378"/>
            <a:ext cx="0" cy="70326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 name="Line 16"/>
          <p:cNvSpPr>
            <a:spLocks noChangeShapeType="1"/>
          </p:cNvSpPr>
          <p:nvPr/>
        </p:nvSpPr>
        <p:spPr bwMode="auto">
          <a:xfrm>
            <a:off x="2428875" y="2063641"/>
            <a:ext cx="232727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6" name="Line 17"/>
          <p:cNvSpPr>
            <a:spLocks noChangeShapeType="1"/>
          </p:cNvSpPr>
          <p:nvPr/>
        </p:nvSpPr>
        <p:spPr bwMode="auto">
          <a:xfrm>
            <a:off x="1639888" y="2283541"/>
            <a:ext cx="331311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7" name="Line 18"/>
          <p:cNvSpPr>
            <a:spLocks noChangeShapeType="1"/>
          </p:cNvSpPr>
          <p:nvPr/>
        </p:nvSpPr>
        <p:spPr bwMode="auto">
          <a:xfrm>
            <a:off x="4756150" y="1069866"/>
            <a:ext cx="0" cy="11588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8" name="Line 19"/>
          <p:cNvSpPr>
            <a:spLocks noChangeShapeType="1"/>
          </p:cNvSpPr>
          <p:nvPr/>
        </p:nvSpPr>
        <p:spPr bwMode="auto">
          <a:xfrm>
            <a:off x="4756150" y="2393841"/>
            <a:ext cx="0" cy="33178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9" name="Line 20"/>
          <p:cNvSpPr>
            <a:spLocks noChangeShapeType="1"/>
          </p:cNvSpPr>
          <p:nvPr/>
        </p:nvSpPr>
        <p:spPr bwMode="auto">
          <a:xfrm>
            <a:off x="4953000" y="1069866"/>
            <a:ext cx="0" cy="16557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0" name="Line 21"/>
          <p:cNvSpPr>
            <a:spLocks noChangeShapeType="1"/>
          </p:cNvSpPr>
          <p:nvPr/>
        </p:nvSpPr>
        <p:spPr bwMode="auto">
          <a:xfrm flipV="1">
            <a:off x="3375025" y="1276241"/>
            <a:ext cx="0" cy="70485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 name="Line 22"/>
          <p:cNvSpPr>
            <a:spLocks noChangeShapeType="1"/>
          </p:cNvSpPr>
          <p:nvPr/>
        </p:nvSpPr>
        <p:spPr bwMode="auto">
          <a:xfrm flipV="1">
            <a:off x="3533775" y="1276241"/>
            <a:ext cx="0" cy="7874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2" name="Rectangle 23"/>
          <p:cNvSpPr>
            <a:spLocks noChangeArrowheads="1"/>
          </p:cNvSpPr>
          <p:nvPr/>
        </p:nvSpPr>
        <p:spPr bwMode="auto">
          <a:xfrm>
            <a:off x="3335338" y="1193691"/>
            <a:ext cx="236537" cy="82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3" name="AutoShape 24"/>
          <p:cNvSpPr>
            <a:spLocks noChangeArrowheads="1"/>
          </p:cNvSpPr>
          <p:nvPr/>
        </p:nvSpPr>
        <p:spPr bwMode="auto">
          <a:xfrm>
            <a:off x="3414713" y="1069866"/>
            <a:ext cx="236537" cy="2063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4" name="AutoShape 25"/>
          <p:cNvSpPr>
            <a:spLocks noChangeArrowheads="1"/>
          </p:cNvSpPr>
          <p:nvPr/>
        </p:nvSpPr>
        <p:spPr bwMode="auto">
          <a:xfrm rot="5338022">
            <a:off x="4397375" y="1982678"/>
            <a:ext cx="165100" cy="158750"/>
          </a:xfrm>
          <a:prstGeom prst="flowChartCollat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5" name="AutoShape 26"/>
          <p:cNvSpPr>
            <a:spLocks noChangeArrowheads="1"/>
          </p:cNvSpPr>
          <p:nvPr/>
        </p:nvSpPr>
        <p:spPr bwMode="auto">
          <a:xfrm rot="5338022">
            <a:off x="4397375" y="2231916"/>
            <a:ext cx="165100" cy="158750"/>
          </a:xfrm>
          <a:prstGeom prst="flowChartCollate">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6" name="Line 27"/>
          <p:cNvSpPr>
            <a:spLocks noChangeShapeType="1"/>
          </p:cNvSpPr>
          <p:nvPr/>
        </p:nvSpPr>
        <p:spPr bwMode="auto">
          <a:xfrm flipV="1">
            <a:off x="4400550" y="1855678"/>
            <a:ext cx="0" cy="125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7" name="Line 28"/>
          <p:cNvSpPr>
            <a:spLocks noChangeShapeType="1"/>
          </p:cNvSpPr>
          <p:nvPr/>
        </p:nvSpPr>
        <p:spPr bwMode="auto">
          <a:xfrm>
            <a:off x="4400550" y="2393841"/>
            <a:ext cx="0" cy="125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8" name="Oval 29"/>
          <p:cNvSpPr>
            <a:spLocks noChangeArrowheads="1"/>
          </p:cNvSpPr>
          <p:nvPr/>
        </p:nvSpPr>
        <p:spPr bwMode="auto">
          <a:xfrm>
            <a:off x="4360863" y="1773128"/>
            <a:ext cx="79375" cy="8255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69" name="Oval 30"/>
          <p:cNvSpPr>
            <a:spLocks noChangeArrowheads="1"/>
          </p:cNvSpPr>
          <p:nvPr/>
        </p:nvSpPr>
        <p:spPr bwMode="auto">
          <a:xfrm>
            <a:off x="4360863" y="2519253"/>
            <a:ext cx="79375" cy="825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0" name="Line 31"/>
          <p:cNvSpPr>
            <a:spLocks noChangeShapeType="1"/>
          </p:cNvSpPr>
          <p:nvPr/>
        </p:nvSpPr>
        <p:spPr bwMode="auto">
          <a:xfrm>
            <a:off x="3375025" y="2146191"/>
            <a:ext cx="0" cy="1651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 name="Text Box 39"/>
          <p:cNvSpPr txBox="1">
            <a:spLocks noChangeArrowheads="1"/>
          </p:cNvSpPr>
          <p:nvPr/>
        </p:nvSpPr>
        <p:spPr bwMode="auto">
          <a:xfrm>
            <a:off x="5313362" y="909746"/>
            <a:ext cx="6411913" cy="1815882"/>
          </a:xfrm>
          <a:prstGeom prst="rect">
            <a:avLst/>
          </a:prstGeom>
          <a:solidFill>
            <a:schemeClr val="bg1">
              <a:lumMod val="85000"/>
            </a:schemeClr>
          </a:solidFill>
          <a:ln w="9525">
            <a:solidFill>
              <a:schemeClr val="accent2"/>
            </a:solidFill>
            <a:miter lim="800000"/>
            <a:headEnd/>
            <a:tailEnd/>
          </a:ln>
          <a:effectLst/>
        </p:spPr>
        <p:txBody>
          <a:bodyPr wrap="square">
            <a:spAutoFit/>
          </a:bodyPr>
          <a:lstStyle>
            <a:lvl1pPr marL="342900" indent="-342900"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800100" indent="-34290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257300" indent="-3429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714500" indent="-3429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171700" indent="-3429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6289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30861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5433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4000500" indent="-3429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Naast de hiervoor beschreven </a:t>
            </a:r>
            <a:r>
              <a:rPr lang="nl-NL" altLang="nl-NL" sz="1600" dirty="0" smtClean="0">
                <a:latin typeface="+mn-lt"/>
              </a:rPr>
              <a:t>leidingdrukmethode kan ook de </a:t>
            </a:r>
          </a:p>
          <a:p>
            <a:pPr eaLnBrk="1" hangingPunct="1">
              <a:lnSpc>
                <a:spcPct val="100000"/>
              </a:lnSpc>
              <a:spcBef>
                <a:spcPct val="0"/>
              </a:spcBef>
              <a:spcAft>
                <a:spcPct val="0"/>
              </a:spcAft>
              <a:buFontTx/>
              <a:buNone/>
            </a:pPr>
            <a:r>
              <a:rPr lang="nl-NL" altLang="nl-NL" sz="1600" dirty="0" smtClean="0">
                <a:latin typeface="+mn-lt"/>
              </a:rPr>
              <a:t>overdrukmethode </a:t>
            </a:r>
            <a:r>
              <a:rPr lang="nl-NL" altLang="nl-NL" sz="1600" dirty="0">
                <a:latin typeface="+mn-lt"/>
              </a:rPr>
              <a:t>worden toegepast met:</a:t>
            </a:r>
          </a:p>
          <a:p>
            <a:pPr eaLnBrk="1" hangingPunct="1">
              <a:lnSpc>
                <a:spcPct val="100000"/>
              </a:lnSpc>
              <a:spcBef>
                <a:spcPct val="0"/>
              </a:spcBef>
              <a:spcAft>
                <a:spcPct val="0"/>
              </a:spcAft>
              <a:buFontTx/>
              <a:buNone/>
            </a:pPr>
            <a:r>
              <a:rPr lang="nl-NL" altLang="nl-NL" sz="1600" dirty="0">
                <a:latin typeface="+mn-lt"/>
              </a:rPr>
              <a:t> </a:t>
            </a:r>
          </a:p>
          <a:p>
            <a:pPr eaLnBrk="1" hangingPunct="1">
              <a:lnSpc>
                <a:spcPct val="100000"/>
              </a:lnSpc>
              <a:spcBef>
                <a:spcPct val="0"/>
              </a:spcBef>
              <a:spcAft>
                <a:spcPct val="0"/>
              </a:spcAft>
              <a:buFontTx/>
              <a:buAutoNum type="alphaLcPeriod"/>
            </a:pPr>
            <a:r>
              <a:rPr lang="nl-NL" altLang="nl-NL" sz="1600" dirty="0" smtClean="0">
                <a:latin typeface="+mn-lt"/>
              </a:rPr>
              <a:t>testunit/drukverhogingspompje met tankje die vooraf moet worden gereinigd met een </a:t>
            </a:r>
            <a:r>
              <a:rPr lang="nl-NL" altLang="nl-NL" sz="1600" dirty="0" err="1" smtClean="0">
                <a:latin typeface="+mn-lt"/>
              </a:rPr>
              <a:t>Ctgb</a:t>
            </a:r>
            <a:r>
              <a:rPr lang="nl-NL" altLang="nl-NL" sz="1600" dirty="0" smtClean="0">
                <a:latin typeface="+mn-lt"/>
              </a:rPr>
              <a:t> toegelaten desinfectiemiddel,</a:t>
            </a:r>
          </a:p>
          <a:p>
            <a:pPr marL="0" indent="0" eaLnBrk="1" hangingPunct="1">
              <a:lnSpc>
                <a:spcPct val="100000"/>
              </a:lnSpc>
              <a:spcBef>
                <a:spcPct val="0"/>
              </a:spcBef>
              <a:spcAft>
                <a:spcPct val="0"/>
              </a:spcAft>
            </a:pPr>
            <a:r>
              <a:rPr lang="nl-NL" altLang="nl-NL" sz="1600" dirty="0">
                <a:latin typeface="+mn-lt"/>
              </a:rPr>
              <a:t> </a:t>
            </a:r>
            <a:r>
              <a:rPr lang="nl-NL" altLang="nl-NL" sz="1600" dirty="0" smtClean="0">
                <a:latin typeface="+mn-lt"/>
              </a:rPr>
              <a:t>     of    </a:t>
            </a:r>
          </a:p>
          <a:p>
            <a:pPr marL="0" indent="0" eaLnBrk="1" hangingPunct="1">
              <a:lnSpc>
                <a:spcPct val="100000"/>
              </a:lnSpc>
              <a:spcBef>
                <a:spcPct val="0"/>
              </a:spcBef>
              <a:spcAft>
                <a:spcPct val="0"/>
              </a:spcAft>
            </a:pPr>
            <a:r>
              <a:rPr lang="nl-NL" altLang="nl-NL" sz="1600" dirty="0" smtClean="0">
                <a:latin typeface="+mn-lt"/>
              </a:rPr>
              <a:t>b.   testunit/olievrije </a:t>
            </a:r>
            <a:r>
              <a:rPr lang="nl-NL" altLang="nl-NL" sz="1600" dirty="0">
                <a:latin typeface="+mn-lt"/>
              </a:rPr>
              <a:t>compressor       </a:t>
            </a:r>
          </a:p>
        </p:txBody>
      </p:sp>
      <p:sp>
        <p:nvSpPr>
          <p:cNvPr id="72" name="Text Box 42"/>
          <p:cNvSpPr txBox="1">
            <a:spLocks noChangeArrowheads="1"/>
          </p:cNvSpPr>
          <p:nvPr/>
        </p:nvSpPr>
        <p:spPr bwMode="auto">
          <a:xfrm>
            <a:off x="1311590" y="915977"/>
            <a:ext cx="15760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thermostaatkraan</a:t>
            </a:r>
          </a:p>
        </p:txBody>
      </p:sp>
      <p:sp>
        <p:nvSpPr>
          <p:cNvPr id="73" name="Rectangle 43"/>
          <p:cNvSpPr>
            <a:spLocks noChangeArrowheads="1"/>
          </p:cNvSpPr>
          <p:nvPr/>
        </p:nvSpPr>
        <p:spPr bwMode="auto">
          <a:xfrm>
            <a:off x="2000250" y="1501666"/>
            <a:ext cx="71438" cy="144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4" name="Rectangle 57"/>
          <p:cNvSpPr>
            <a:spLocks noChangeArrowheads="1"/>
          </p:cNvSpPr>
          <p:nvPr/>
        </p:nvSpPr>
        <p:spPr bwMode="auto">
          <a:xfrm>
            <a:off x="2216150" y="2366853"/>
            <a:ext cx="863600" cy="431800"/>
          </a:xfrm>
          <a:prstGeom prst="rect">
            <a:avLst/>
          </a:prstGeom>
          <a:noFill/>
          <a:ln w="38100">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5" name="Oval 58"/>
          <p:cNvSpPr>
            <a:spLocks noChangeArrowheads="1"/>
          </p:cNvSpPr>
          <p:nvPr/>
        </p:nvSpPr>
        <p:spPr bwMode="auto">
          <a:xfrm>
            <a:off x="2287588" y="2438291"/>
            <a:ext cx="288925" cy="2873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76" name="AutoShape 59"/>
          <p:cNvSpPr>
            <a:spLocks noChangeArrowheads="1"/>
          </p:cNvSpPr>
          <p:nvPr/>
        </p:nvSpPr>
        <p:spPr bwMode="auto">
          <a:xfrm>
            <a:off x="2287588" y="2438291"/>
            <a:ext cx="288925" cy="215900"/>
          </a:xfrm>
          <a:prstGeom prst="flowChartExtra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grpSp>
        <p:nvGrpSpPr>
          <p:cNvPr id="77" name="Group 60"/>
          <p:cNvGrpSpPr>
            <a:grpSpLocks/>
          </p:cNvGrpSpPr>
          <p:nvPr/>
        </p:nvGrpSpPr>
        <p:grpSpPr bwMode="auto">
          <a:xfrm>
            <a:off x="2863850" y="2509728"/>
            <a:ext cx="144463" cy="144463"/>
            <a:chOff x="5239" y="2069"/>
            <a:chExt cx="91" cy="91"/>
          </a:xfrm>
        </p:grpSpPr>
        <p:sp>
          <p:nvSpPr>
            <p:cNvPr id="87" name="Oval 61"/>
            <p:cNvSpPr>
              <a:spLocks noChangeArrowheads="1"/>
            </p:cNvSpPr>
            <p:nvPr/>
          </p:nvSpPr>
          <p:spPr bwMode="auto">
            <a:xfrm>
              <a:off x="5239" y="2069"/>
              <a:ext cx="91" cy="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88" name="Line 62"/>
            <p:cNvSpPr>
              <a:spLocks noChangeShapeType="1"/>
            </p:cNvSpPr>
            <p:nvPr/>
          </p:nvSpPr>
          <p:spPr bwMode="auto">
            <a:xfrm>
              <a:off x="5284" y="2069"/>
              <a:ext cx="0" cy="91"/>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8" name="Line 63"/>
          <p:cNvSpPr>
            <a:spLocks noChangeShapeType="1"/>
          </p:cNvSpPr>
          <p:nvPr/>
        </p:nvSpPr>
        <p:spPr bwMode="auto">
          <a:xfrm>
            <a:off x="2647950" y="2366853"/>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9" name="Line 64"/>
          <p:cNvSpPr>
            <a:spLocks noChangeShapeType="1"/>
          </p:cNvSpPr>
          <p:nvPr/>
        </p:nvSpPr>
        <p:spPr bwMode="auto">
          <a:xfrm>
            <a:off x="2792413" y="2366853"/>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0" name="Line 65"/>
          <p:cNvSpPr>
            <a:spLocks noChangeShapeType="1"/>
          </p:cNvSpPr>
          <p:nvPr/>
        </p:nvSpPr>
        <p:spPr bwMode="auto">
          <a:xfrm>
            <a:off x="2000250" y="1646128"/>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1" name="Line 66"/>
          <p:cNvSpPr>
            <a:spLocks noChangeShapeType="1"/>
          </p:cNvSpPr>
          <p:nvPr/>
        </p:nvSpPr>
        <p:spPr bwMode="auto">
          <a:xfrm>
            <a:off x="2000250" y="2222391"/>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 name="Line 67"/>
          <p:cNvSpPr>
            <a:spLocks noChangeShapeType="1"/>
          </p:cNvSpPr>
          <p:nvPr/>
        </p:nvSpPr>
        <p:spPr bwMode="auto">
          <a:xfrm>
            <a:off x="2432050" y="2222391"/>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3" name="AutoShape 68"/>
          <p:cNvSpPr>
            <a:spLocks noChangeArrowheads="1"/>
          </p:cNvSpPr>
          <p:nvPr/>
        </p:nvSpPr>
        <p:spPr bwMode="auto">
          <a:xfrm>
            <a:off x="1928813" y="1933466"/>
            <a:ext cx="142875" cy="122237"/>
          </a:xfrm>
          <a:prstGeom prst="flowChartCollat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84" name="Text Box 69"/>
          <p:cNvSpPr txBox="1">
            <a:spLocks noChangeArrowheads="1"/>
          </p:cNvSpPr>
          <p:nvPr/>
        </p:nvSpPr>
        <p:spPr bwMode="auto">
          <a:xfrm>
            <a:off x="3081338" y="2438291"/>
            <a:ext cx="7617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400" dirty="0">
                <a:latin typeface="+mn-lt"/>
              </a:rPr>
              <a:t>testunit</a:t>
            </a:r>
          </a:p>
        </p:txBody>
      </p:sp>
      <p:sp>
        <p:nvSpPr>
          <p:cNvPr id="85" name="Line 70"/>
          <p:cNvSpPr>
            <a:spLocks noChangeShapeType="1"/>
          </p:cNvSpPr>
          <p:nvPr/>
        </p:nvSpPr>
        <p:spPr bwMode="auto">
          <a:xfrm>
            <a:off x="2432050" y="2438291"/>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6" name="Line 71"/>
          <p:cNvSpPr>
            <a:spLocks noChangeShapeType="1"/>
          </p:cNvSpPr>
          <p:nvPr/>
        </p:nvSpPr>
        <p:spPr bwMode="auto">
          <a:xfrm>
            <a:off x="2936875" y="2438291"/>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3" name="Rectangle 40"/>
          <p:cNvSpPr>
            <a:spLocks noChangeArrowheads="1"/>
          </p:cNvSpPr>
          <p:nvPr/>
        </p:nvSpPr>
        <p:spPr bwMode="auto">
          <a:xfrm>
            <a:off x="742951" y="3132096"/>
            <a:ext cx="1128712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latin typeface="+mn-lt"/>
              </a:rPr>
              <a:t>Beschrijving: </a:t>
            </a:r>
            <a:endParaRPr lang="nl-NL" altLang="nl-NL" sz="1600" dirty="0" smtClean="0">
              <a:latin typeface="+mn-lt"/>
            </a:endParaRPr>
          </a:p>
          <a:p>
            <a:pPr eaLnBrk="1" hangingPunct="1">
              <a:lnSpc>
                <a:spcPct val="100000"/>
              </a:lnSpc>
              <a:spcBef>
                <a:spcPct val="0"/>
              </a:spcBef>
              <a:spcAft>
                <a:spcPct val="0"/>
              </a:spcAft>
              <a:buFontTx/>
              <a:buNone/>
            </a:pPr>
            <a:endParaRPr lang="nl-NL" altLang="nl-NL" sz="1600" dirty="0">
              <a:latin typeface="+mn-lt"/>
            </a:endParaRPr>
          </a:p>
          <a:p>
            <a:pPr eaLnBrk="1" hangingPunct="1">
              <a:lnSpc>
                <a:spcPct val="100000"/>
              </a:lnSpc>
              <a:spcBef>
                <a:spcPct val="0"/>
              </a:spcBef>
              <a:spcAft>
                <a:spcPct val="0"/>
              </a:spcAft>
            </a:pPr>
            <a:r>
              <a:rPr lang="nl-NL" altLang="nl-NL" sz="1600" dirty="0" smtClean="0">
                <a:latin typeface="+mn-lt"/>
              </a:rPr>
              <a:t>- op </a:t>
            </a:r>
            <a:r>
              <a:rPr lang="nl-NL" altLang="nl-NL" sz="1600" dirty="0">
                <a:latin typeface="+mn-lt"/>
              </a:rPr>
              <a:t>de uitloop of slangaansluiting van de thermostaatkraan wordt een slangnippel </a:t>
            </a:r>
            <a:r>
              <a:rPr lang="nl-NL" altLang="nl-NL" sz="1600" dirty="0" smtClean="0">
                <a:latin typeface="+mn-lt"/>
              </a:rPr>
              <a:t>geplaatst;</a:t>
            </a:r>
            <a:endParaRPr lang="nl-NL" altLang="nl-NL" sz="1600" dirty="0">
              <a:latin typeface="+mn-lt"/>
            </a:endParaRPr>
          </a:p>
          <a:p>
            <a:pPr eaLnBrk="1" hangingPunct="1">
              <a:lnSpc>
                <a:spcPct val="100000"/>
              </a:lnSpc>
              <a:spcBef>
                <a:spcPct val="0"/>
              </a:spcBef>
              <a:spcAft>
                <a:spcPct val="0"/>
              </a:spcAft>
              <a:buFontTx/>
              <a:buNone/>
            </a:pPr>
            <a:r>
              <a:rPr lang="nl-NL" altLang="nl-NL" sz="1600" dirty="0">
                <a:latin typeface="+mn-lt"/>
              </a:rPr>
              <a:t>- de testunit wordt met een drukslang (met afsluiter) op de slangnippel </a:t>
            </a:r>
            <a:r>
              <a:rPr lang="nl-NL" altLang="nl-NL" sz="1600" dirty="0" smtClean="0">
                <a:latin typeface="+mn-lt"/>
              </a:rPr>
              <a:t>aangesloten;</a:t>
            </a:r>
            <a:endParaRPr lang="nl-NL" altLang="nl-NL" sz="1600" dirty="0">
              <a:latin typeface="+mn-lt"/>
            </a:endParaRPr>
          </a:p>
          <a:p>
            <a:pPr eaLnBrk="1" hangingPunct="1">
              <a:lnSpc>
                <a:spcPct val="100000"/>
              </a:lnSpc>
              <a:spcBef>
                <a:spcPct val="0"/>
              </a:spcBef>
              <a:spcAft>
                <a:spcPct val="0"/>
              </a:spcAft>
              <a:buFontTx/>
              <a:buChar char="-"/>
            </a:pPr>
            <a:r>
              <a:rPr lang="nl-NL" altLang="nl-NL" sz="1600" dirty="0">
                <a:latin typeface="+mn-lt"/>
              </a:rPr>
              <a:t> vervolgens wordt de thermostaatkraan open gezet en daarna ook de afsluiter van de </a:t>
            </a:r>
            <a:r>
              <a:rPr lang="nl-NL" altLang="nl-NL" sz="1600" dirty="0" smtClean="0">
                <a:latin typeface="+mn-lt"/>
              </a:rPr>
              <a:t>drukslang;</a:t>
            </a:r>
            <a:endParaRPr lang="nl-NL" altLang="nl-NL" sz="1600" dirty="0">
              <a:latin typeface="+mn-lt"/>
            </a:endParaRPr>
          </a:p>
          <a:p>
            <a:pPr eaLnBrk="1" hangingPunct="1">
              <a:lnSpc>
                <a:spcPct val="100000"/>
              </a:lnSpc>
              <a:spcBef>
                <a:spcPct val="0"/>
              </a:spcBef>
              <a:spcAft>
                <a:spcPct val="0"/>
              </a:spcAft>
              <a:buFontTx/>
              <a:buChar char="-"/>
            </a:pPr>
            <a:r>
              <a:rPr lang="nl-NL" altLang="nl-NL" sz="1600" dirty="0">
                <a:latin typeface="+mn-lt"/>
              </a:rPr>
              <a:t> op de testunit wordt op een manometer de druk in de leidingwaterinstallatie </a:t>
            </a:r>
            <a:r>
              <a:rPr lang="nl-NL" altLang="nl-NL" sz="1600" dirty="0" smtClean="0">
                <a:latin typeface="+mn-lt"/>
              </a:rPr>
              <a:t>afgelezen;</a:t>
            </a:r>
            <a:endParaRPr lang="nl-NL" altLang="nl-NL" sz="1600" dirty="0">
              <a:latin typeface="+mn-lt"/>
            </a:endParaRPr>
          </a:p>
          <a:p>
            <a:pPr eaLnBrk="1" hangingPunct="1">
              <a:lnSpc>
                <a:spcPct val="100000"/>
              </a:lnSpc>
              <a:spcBef>
                <a:spcPct val="0"/>
              </a:spcBef>
              <a:spcAft>
                <a:spcPct val="0"/>
              </a:spcAft>
              <a:buFontTx/>
              <a:buNone/>
            </a:pPr>
            <a:r>
              <a:rPr lang="nl-NL" altLang="nl-NL" sz="1600" dirty="0">
                <a:latin typeface="+mn-lt"/>
              </a:rPr>
              <a:t>- voer met de testunit de druk benedenstrooms de keerkleppen op tot ten minste 50 kPa hoger dan de </a:t>
            </a:r>
          </a:p>
          <a:p>
            <a:pPr eaLnBrk="1" hangingPunct="1">
              <a:lnSpc>
                <a:spcPct val="100000"/>
              </a:lnSpc>
              <a:spcBef>
                <a:spcPct val="0"/>
              </a:spcBef>
              <a:spcAft>
                <a:spcPct val="0"/>
              </a:spcAft>
              <a:buFontTx/>
              <a:buNone/>
            </a:pPr>
            <a:r>
              <a:rPr lang="nl-NL" altLang="nl-NL" sz="1600" dirty="0">
                <a:latin typeface="+mn-lt"/>
              </a:rPr>
              <a:t>  druk bovenstrooms de keerkleppen (de druk in de leidingwaterinstallatie</a:t>
            </a:r>
            <a:r>
              <a:rPr lang="nl-NL" altLang="nl-NL" sz="1600" dirty="0" smtClean="0">
                <a:latin typeface="+mn-lt"/>
              </a:rPr>
              <a:t>);</a:t>
            </a:r>
            <a:endParaRPr lang="nl-NL" altLang="nl-NL" sz="1600" dirty="0">
              <a:latin typeface="+mn-lt"/>
            </a:endParaRPr>
          </a:p>
          <a:p>
            <a:pPr eaLnBrk="1" hangingPunct="1">
              <a:lnSpc>
                <a:spcPct val="100000"/>
              </a:lnSpc>
              <a:spcBef>
                <a:spcPct val="0"/>
              </a:spcBef>
              <a:spcAft>
                <a:spcPct val="0"/>
              </a:spcAft>
            </a:pPr>
            <a:r>
              <a:rPr lang="nl-NL" altLang="nl-NL" sz="1600" dirty="0" smtClean="0">
                <a:latin typeface="+mn-lt"/>
              </a:rPr>
              <a:t>- blijft </a:t>
            </a:r>
            <a:r>
              <a:rPr lang="nl-NL" altLang="nl-NL" sz="1600" dirty="0">
                <a:latin typeface="+mn-lt"/>
              </a:rPr>
              <a:t>druk min. 30 s </a:t>
            </a:r>
            <a:r>
              <a:rPr lang="nl-NL" altLang="nl-NL" sz="1600" dirty="0" smtClean="0">
                <a:latin typeface="+mn-lt"/>
              </a:rPr>
              <a:t>constant:  dan </a:t>
            </a:r>
            <a:r>
              <a:rPr lang="nl-NL" altLang="nl-NL" sz="1600" dirty="0">
                <a:latin typeface="+mn-lt"/>
              </a:rPr>
              <a:t>keerklep </a:t>
            </a:r>
            <a:r>
              <a:rPr lang="nl-NL" altLang="nl-NL" sz="1600" dirty="0" smtClean="0">
                <a:latin typeface="+mn-lt"/>
              </a:rPr>
              <a:t>dicht.</a:t>
            </a:r>
          </a:p>
          <a:p>
            <a:pPr eaLnBrk="1" hangingPunct="1">
              <a:lnSpc>
                <a:spcPct val="100000"/>
              </a:lnSpc>
              <a:spcBef>
                <a:spcPct val="0"/>
              </a:spcBef>
              <a:spcAft>
                <a:spcPct val="0"/>
              </a:spcAft>
            </a:pPr>
            <a:endParaRPr lang="nl-NL" altLang="nl-NL" sz="1600" dirty="0">
              <a:latin typeface="+mn-lt"/>
            </a:endParaRPr>
          </a:p>
          <a:p>
            <a:pPr eaLnBrk="1" hangingPunct="1">
              <a:lnSpc>
                <a:spcPct val="100000"/>
              </a:lnSpc>
              <a:spcBef>
                <a:spcPct val="0"/>
              </a:spcBef>
              <a:spcAft>
                <a:spcPct val="0"/>
              </a:spcAft>
              <a:buFontTx/>
              <a:buNone/>
            </a:pPr>
            <a:r>
              <a:rPr lang="nl-NL" altLang="nl-NL" sz="1600" dirty="0">
                <a:latin typeface="+mn-lt"/>
              </a:rPr>
              <a:t>- draai de thermostaatkraan dicht en sluit de afsluiter van drukslang en koppel de slang </a:t>
            </a:r>
            <a:r>
              <a:rPr lang="nl-NL" altLang="nl-NL" sz="1600" dirty="0" smtClean="0">
                <a:latin typeface="+mn-lt"/>
              </a:rPr>
              <a:t>los;</a:t>
            </a:r>
            <a:endParaRPr lang="nl-NL" altLang="nl-NL" sz="1600" dirty="0">
              <a:latin typeface="+mn-lt"/>
            </a:endParaRPr>
          </a:p>
          <a:p>
            <a:pPr eaLnBrk="1" hangingPunct="1">
              <a:lnSpc>
                <a:spcPct val="100000"/>
              </a:lnSpc>
              <a:spcBef>
                <a:spcPct val="0"/>
              </a:spcBef>
              <a:spcAft>
                <a:spcPct val="0"/>
              </a:spcAft>
              <a:buFontTx/>
              <a:buChar char="-"/>
            </a:pPr>
            <a:r>
              <a:rPr lang="nl-NL" altLang="nl-NL" sz="1600" dirty="0">
                <a:latin typeface="+mn-lt"/>
              </a:rPr>
              <a:t> vang bij gebruik van testunit a. het water </a:t>
            </a:r>
            <a:r>
              <a:rPr lang="nl-NL" altLang="nl-NL" sz="1600" dirty="0" smtClean="0">
                <a:latin typeface="+mn-lt"/>
              </a:rPr>
              <a:t>uit </a:t>
            </a:r>
            <a:r>
              <a:rPr lang="nl-NL" altLang="nl-NL" sz="1600" dirty="0">
                <a:latin typeface="+mn-lt"/>
              </a:rPr>
              <a:t>de slang (met geopende afsluiter) op in </a:t>
            </a:r>
            <a:r>
              <a:rPr lang="nl-NL" altLang="nl-NL" sz="1600" dirty="0" smtClean="0">
                <a:latin typeface="+mn-lt"/>
              </a:rPr>
              <a:t>een bak;</a:t>
            </a:r>
            <a:endParaRPr lang="nl-NL" altLang="nl-NL" sz="1600" dirty="0">
              <a:latin typeface="+mn-lt"/>
            </a:endParaRPr>
          </a:p>
          <a:p>
            <a:pPr eaLnBrk="1" hangingPunct="1">
              <a:lnSpc>
                <a:spcPct val="100000"/>
              </a:lnSpc>
              <a:spcBef>
                <a:spcPct val="0"/>
              </a:spcBef>
              <a:spcAft>
                <a:spcPct val="0"/>
              </a:spcAft>
              <a:buFontTx/>
              <a:buNone/>
            </a:pPr>
            <a:r>
              <a:rPr lang="nl-NL" altLang="nl-NL" sz="1600" dirty="0">
                <a:latin typeface="+mn-lt"/>
              </a:rPr>
              <a:t>- draai de thermostaatkraan langzaam open en tap het ingepompte water </a:t>
            </a:r>
            <a:r>
              <a:rPr lang="nl-NL" altLang="nl-NL" sz="1600" dirty="0" smtClean="0">
                <a:latin typeface="+mn-lt"/>
              </a:rPr>
              <a:t>af </a:t>
            </a:r>
            <a:r>
              <a:rPr lang="nl-NL" altLang="nl-NL" sz="1600" dirty="0">
                <a:latin typeface="+mn-lt"/>
              </a:rPr>
              <a:t>en vang ook </a:t>
            </a:r>
            <a:r>
              <a:rPr lang="nl-NL" altLang="nl-NL" sz="1600" dirty="0" smtClean="0">
                <a:latin typeface="+mn-lt"/>
              </a:rPr>
              <a:t>dit </a:t>
            </a:r>
            <a:r>
              <a:rPr lang="nl-NL" altLang="nl-NL" sz="1600" dirty="0">
                <a:latin typeface="+mn-lt"/>
              </a:rPr>
              <a:t>water op in de bak.</a:t>
            </a:r>
          </a:p>
        </p:txBody>
      </p:sp>
    </p:spTree>
    <p:extLst>
      <p:ext uri="{BB962C8B-B14F-4D97-AF65-F5344CB8AC3E}">
        <p14:creationId xmlns:p14="http://schemas.microsoft.com/office/powerpoint/2010/main" val="271556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3</a:t>
            </a:fld>
            <a:endParaRPr lang="nl-NL"/>
          </a:p>
        </p:txBody>
      </p:sp>
      <p:sp>
        <p:nvSpPr>
          <p:cNvPr id="3" name="Titel 2"/>
          <p:cNvSpPr>
            <a:spLocks noGrp="1"/>
          </p:cNvSpPr>
          <p:nvPr>
            <p:ph type="title"/>
          </p:nvPr>
        </p:nvSpPr>
        <p:spPr>
          <a:xfrm>
            <a:off x="1074613" y="477332"/>
            <a:ext cx="9355015" cy="490400"/>
          </a:xfrm>
        </p:spPr>
        <p:txBody>
          <a:bodyPr/>
          <a:lstStyle/>
          <a:p>
            <a:pPr algn="ctr"/>
            <a:r>
              <a:rPr lang="nl-NL" sz="2800" dirty="0" smtClean="0"/>
              <a:t>Vloeistofklasse </a:t>
            </a:r>
            <a:endParaRPr lang="nl-NL" sz="2800" dirty="0"/>
          </a:p>
        </p:txBody>
      </p:sp>
      <p:sp>
        <p:nvSpPr>
          <p:cNvPr id="5" name="Rechthoek 4"/>
          <p:cNvSpPr/>
          <p:nvPr/>
        </p:nvSpPr>
        <p:spPr>
          <a:xfrm>
            <a:off x="2116503" y="1402676"/>
            <a:ext cx="7703772" cy="923330"/>
          </a:xfrm>
          <a:prstGeom prst="rect">
            <a:avLst/>
          </a:prstGeom>
        </p:spPr>
        <p:txBody>
          <a:bodyPr wrap="square">
            <a:spAutoFit/>
          </a:bodyPr>
          <a:lstStyle/>
          <a:p>
            <a:r>
              <a:rPr lang="nl-NL" dirty="0"/>
              <a:t>De classificatie van een </a:t>
            </a:r>
            <a:r>
              <a:rPr lang="nl-NL" dirty="0" smtClean="0"/>
              <a:t>vloeistof, dat </a:t>
            </a:r>
            <a:r>
              <a:rPr lang="nl-NL" dirty="0"/>
              <a:t>in contact staat of kan komen te staan met </a:t>
            </a:r>
            <a:r>
              <a:rPr lang="nl-NL" dirty="0" smtClean="0"/>
              <a:t>drinkwater, </a:t>
            </a:r>
            <a:r>
              <a:rPr lang="nl-NL" dirty="0"/>
              <a:t>speelt een belangrijke rol bij de bepaling van het verontreinigingsrisico. </a:t>
            </a:r>
            <a:r>
              <a:rPr lang="nl-NL" dirty="0" smtClean="0"/>
              <a:t>Het </a:t>
            </a:r>
            <a:r>
              <a:rPr lang="nl-NL" dirty="0"/>
              <a:t>gaat hierbij om de aard van </a:t>
            </a:r>
            <a:r>
              <a:rPr lang="nl-NL" dirty="0" smtClean="0"/>
              <a:t>de verontreiniging.</a:t>
            </a:r>
            <a:endParaRPr lang="nl-NL" sz="1600" dirty="0"/>
          </a:p>
        </p:txBody>
      </p:sp>
      <p:sp>
        <p:nvSpPr>
          <p:cNvPr id="4" name="Rechthoek 3"/>
          <p:cNvSpPr/>
          <p:nvPr/>
        </p:nvSpPr>
        <p:spPr>
          <a:xfrm>
            <a:off x="2211753" y="3064045"/>
            <a:ext cx="7351347" cy="2369880"/>
          </a:xfrm>
          <a:prstGeom prst="rect">
            <a:avLst/>
          </a:prstGeom>
          <a:solidFill>
            <a:schemeClr val="bg1">
              <a:lumMod val="85000"/>
            </a:schemeClr>
          </a:solidFill>
          <a:ln w="28575">
            <a:solidFill>
              <a:srgbClr val="FF9900"/>
            </a:solidFill>
          </a:ln>
        </p:spPr>
        <p:txBody>
          <a:bodyPr wrap="square">
            <a:spAutoFit/>
          </a:bodyPr>
          <a:lstStyle/>
          <a:p>
            <a:pPr lvl="0" algn="ctr"/>
            <a:r>
              <a:rPr lang="nl-NL" b="1" dirty="0">
                <a:solidFill>
                  <a:prstClr val="black"/>
                </a:solidFill>
              </a:rPr>
              <a:t>Keerkleppen type EA en EB bieden bescherming tegen                  VLOEISTOFKLASSE 2: </a:t>
            </a:r>
          </a:p>
          <a:p>
            <a:pPr lvl="0"/>
            <a:endParaRPr lang="nl-NL" sz="1600" dirty="0">
              <a:solidFill>
                <a:prstClr val="black"/>
              </a:solidFill>
            </a:endParaRPr>
          </a:p>
          <a:p>
            <a:pPr lvl="0"/>
            <a:r>
              <a:rPr lang="nl-NL" sz="1600" dirty="0">
                <a:solidFill>
                  <a:prstClr val="black"/>
                </a:solidFill>
              </a:rPr>
              <a:t>Vloeibare stof, welke geen schade voor de menselijke gezondheid oplevert. </a:t>
            </a:r>
          </a:p>
          <a:p>
            <a:pPr lvl="0"/>
            <a:endParaRPr lang="nl-NL" sz="1600" dirty="0">
              <a:solidFill>
                <a:prstClr val="black"/>
              </a:solidFill>
            </a:endParaRPr>
          </a:p>
          <a:p>
            <a:pPr lvl="0"/>
            <a:r>
              <a:rPr lang="nl-NL" sz="1600" dirty="0">
                <a:solidFill>
                  <a:prstClr val="black"/>
                </a:solidFill>
              </a:rPr>
              <a:t>Vloeibare stof waarvan is vastgesteld dat ze geschikt is voor menselijke consumptie, inclusief water, verkregen uit een drinkwater distributiesysteem, en wat een verandering mag hebben ondergaan voor wat betreft smaak, geur, kleur of temperatuur (verwarming of koeling); </a:t>
            </a:r>
          </a:p>
        </p:txBody>
      </p:sp>
    </p:spTree>
    <p:extLst>
      <p:ext uri="{BB962C8B-B14F-4D97-AF65-F5344CB8AC3E}">
        <p14:creationId xmlns:p14="http://schemas.microsoft.com/office/powerpoint/2010/main" val="29137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30</a:t>
            </a:fld>
            <a:endParaRPr lang="nl-NL"/>
          </a:p>
        </p:txBody>
      </p:sp>
      <p:pic>
        <p:nvPicPr>
          <p:cNvPr id="4098" name="Picture 2" descr="https://lenting.nl/wp-content/uploads/2017/05/Keerklep-Controle-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486876" y="1473896"/>
            <a:ext cx="3309149" cy="24857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enting.nl/wp-content/uploads/2017/05/Keerklep-Contro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63" y="1473896"/>
            <a:ext cx="3160774" cy="2528619"/>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828188" y="5520560"/>
            <a:ext cx="10777414" cy="369332"/>
          </a:xfrm>
          <a:prstGeom prst="rect">
            <a:avLst/>
          </a:prstGeom>
        </p:spPr>
        <p:txBody>
          <a:bodyPr wrap="square">
            <a:spAutoFit/>
          </a:bodyPr>
          <a:lstStyle/>
          <a:p>
            <a:r>
              <a:rPr lang="nl-NL" dirty="0" smtClean="0"/>
              <a:t>                Geavanceerde </a:t>
            </a:r>
            <a:r>
              <a:rPr lang="nl-NL" dirty="0"/>
              <a:t>apparatuur om de EA keerkleppen te </a:t>
            </a:r>
            <a:r>
              <a:rPr lang="nl-NL" dirty="0" smtClean="0"/>
              <a:t>controleren (Lenting Waterservice).</a:t>
            </a:r>
            <a:endParaRPr lang="nl-NL" dirty="0"/>
          </a:p>
        </p:txBody>
      </p:sp>
      <p:sp>
        <p:nvSpPr>
          <p:cNvPr id="5" name="Tekstvak 4"/>
          <p:cNvSpPr txBox="1"/>
          <p:nvPr/>
        </p:nvSpPr>
        <p:spPr>
          <a:xfrm>
            <a:off x="8495121" y="4095040"/>
            <a:ext cx="3441968" cy="646331"/>
          </a:xfrm>
          <a:prstGeom prst="rect">
            <a:avLst/>
          </a:prstGeom>
          <a:noFill/>
        </p:spPr>
        <p:txBody>
          <a:bodyPr wrap="none" rtlCol="0">
            <a:spAutoFit/>
          </a:bodyPr>
          <a:lstStyle/>
          <a:p>
            <a:r>
              <a:rPr lang="nl-NL" dirty="0" smtClean="0"/>
              <a:t>Testunit voor overdrukmethode</a:t>
            </a:r>
          </a:p>
          <a:p>
            <a:pPr algn="ctr"/>
            <a:r>
              <a:rPr lang="nl-NL" dirty="0" smtClean="0"/>
              <a:t>in draagtas </a:t>
            </a:r>
            <a:endParaRPr lang="nl-NL" dirty="0"/>
          </a:p>
        </p:txBody>
      </p:sp>
      <p:sp>
        <p:nvSpPr>
          <p:cNvPr id="8" name="Tekstvak 7"/>
          <p:cNvSpPr txBox="1"/>
          <p:nvPr/>
        </p:nvSpPr>
        <p:spPr>
          <a:xfrm>
            <a:off x="1495986" y="4152545"/>
            <a:ext cx="6199133" cy="369332"/>
          </a:xfrm>
          <a:prstGeom prst="rect">
            <a:avLst/>
          </a:prstGeom>
          <a:noFill/>
        </p:spPr>
        <p:txBody>
          <a:bodyPr wrap="none" rtlCol="0">
            <a:spAutoFit/>
          </a:bodyPr>
          <a:lstStyle/>
          <a:p>
            <a:r>
              <a:rPr lang="nl-NL" dirty="0" smtClean="0"/>
              <a:t>Testunit voor overdruk- en vacuümmethode (op een kar) </a:t>
            </a:r>
            <a:endParaRPr lang="nl-NL" dirty="0"/>
          </a:p>
        </p:txBody>
      </p:sp>
      <p:pic>
        <p:nvPicPr>
          <p:cNvPr id="1026" name="Picture 2" descr="D:\documenten\waterleiding\keerkleppen\Controle keerkleppen EA Techniek Nederland\IMAG0015 verk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4142" y="1490285"/>
            <a:ext cx="4168308" cy="24958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2"/>
          <p:cNvSpPr txBox="1">
            <a:spLocks/>
          </p:cNvSpPr>
          <p:nvPr/>
        </p:nvSpPr>
        <p:spPr>
          <a:xfrm>
            <a:off x="400050" y="156078"/>
            <a:ext cx="11688639" cy="490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a:lstStyle>
          <a:p>
            <a:pPr algn="ctr"/>
            <a:r>
              <a:rPr lang="nl-NL" sz="2800" dirty="0"/>
              <a:t>Voorbeelden van testunits </a:t>
            </a:r>
          </a:p>
        </p:txBody>
      </p:sp>
    </p:spTree>
    <p:extLst>
      <p:ext uri="{BB962C8B-B14F-4D97-AF65-F5344CB8AC3E}">
        <p14:creationId xmlns:p14="http://schemas.microsoft.com/office/powerpoint/2010/main" val="198908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el 2"/>
          <p:cNvSpPr txBox="1">
            <a:spLocks/>
          </p:cNvSpPr>
          <p:nvPr/>
        </p:nvSpPr>
        <p:spPr>
          <a:xfrm>
            <a:off x="142876" y="128725"/>
            <a:ext cx="11945814" cy="490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a:lstStyle>
          <a:p>
            <a:pPr algn="ctr"/>
            <a:r>
              <a:rPr lang="nl-NL" sz="2800" dirty="0" smtClean="0">
                <a:latin typeface="Calibri"/>
                <a:ea typeface="Calibri"/>
                <a:cs typeface="Times New Roman"/>
              </a:rPr>
              <a:t>Voorbeelden </a:t>
            </a:r>
            <a:r>
              <a:rPr lang="nl-NL" sz="2800" dirty="0" err="1" smtClean="0">
                <a:latin typeface="Calibri"/>
                <a:ea typeface="Calibri"/>
                <a:cs typeface="Times New Roman"/>
              </a:rPr>
              <a:t>EA’s</a:t>
            </a:r>
            <a:r>
              <a:rPr lang="nl-NL" sz="2800" dirty="0" smtClean="0">
                <a:latin typeface="Calibri"/>
                <a:ea typeface="Calibri"/>
                <a:cs typeface="Times New Roman"/>
              </a:rPr>
              <a:t> en </a:t>
            </a:r>
            <a:r>
              <a:rPr lang="nl-NL" sz="2800" dirty="0" err="1" smtClean="0">
                <a:latin typeface="Calibri"/>
                <a:ea typeface="Calibri"/>
                <a:cs typeface="Times New Roman"/>
              </a:rPr>
              <a:t>EB’s</a:t>
            </a:r>
            <a:r>
              <a:rPr lang="nl-NL" sz="2800" dirty="0" smtClean="0">
                <a:latin typeface="Calibri"/>
                <a:ea typeface="Calibri"/>
                <a:cs typeface="Times New Roman"/>
              </a:rPr>
              <a:t> in een collectieve leidingwaterinstallatie</a:t>
            </a:r>
            <a:endParaRPr lang="nl-NL" sz="2800" dirty="0"/>
          </a:p>
        </p:txBody>
      </p:sp>
      <p:sp>
        <p:nvSpPr>
          <p:cNvPr id="2050" name="Rectangle 24"/>
          <p:cNvSpPr>
            <a:spLocks noChangeArrowheads="1"/>
          </p:cNvSpPr>
          <p:nvPr/>
        </p:nvSpPr>
        <p:spPr bwMode="auto">
          <a:xfrm>
            <a:off x="1963809" y="4078738"/>
            <a:ext cx="6313865" cy="174983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nvGrpSpPr>
          <p:cNvPr id="2051" name="Group 27"/>
          <p:cNvGrpSpPr>
            <a:grpSpLocks/>
          </p:cNvGrpSpPr>
          <p:nvPr/>
        </p:nvGrpSpPr>
        <p:grpSpPr bwMode="auto">
          <a:xfrm>
            <a:off x="6352446" y="5104686"/>
            <a:ext cx="230892" cy="302063"/>
            <a:chOff x="3334" y="1933"/>
            <a:chExt cx="136" cy="227"/>
          </a:xfrm>
        </p:grpSpPr>
        <p:grpSp>
          <p:nvGrpSpPr>
            <p:cNvPr id="2192" name="Group 28"/>
            <p:cNvGrpSpPr>
              <a:grpSpLocks/>
            </p:cNvGrpSpPr>
            <p:nvPr/>
          </p:nvGrpSpPr>
          <p:grpSpPr bwMode="auto">
            <a:xfrm>
              <a:off x="3334" y="1933"/>
              <a:ext cx="136" cy="91"/>
              <a:chOff x="2064" y="2568"/>
              <a:chExt cx="226" cy="136"/>
            </a:xfrm>
          </p:grpSpPr>
          <p:sp>
            <p:nvSpPr>
              <p:cNvPr id="2197" name="AutoShape 29"/>
              <p:cNvSpPr>
                <a:spLocks noChangeArrowheads="1"/>
              </p:cNvSpPr>
              <p:nvPr/>
            </p:nvSpPr>
            <p:spPr bwMode="auto">
              <a:xfrm>
                <a:off x="206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98" name="AutoShape 30"/>
              <p:cNvSpPr>
                <a:spLocks noChangeArrowheads="1"/>
              </p:cNvSpPr>
              <p:nvPr/>
            </p:nvSpPr>
            <p:spPr bwMode="auto">
              <a:xfrm>
                <a:off x="215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99" name="AutoShape 31"/>
              <p:cNvSpPr>
                <a:spLocks noChangeArrowheads="1"/>
              </p:cNvSpPr>
              <p:nvPr/>
            </p:nvSpPr>
            <p:spPr bwMode="auto">
              <a:xfrm>
                <a:off x="2245"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grpSp>
          <p:nvGrpSpPr>
            <p:cNvPr id="2193" name="Group 32"/>
            <p:cNvGrpSpPr>
              <a:grpSpLocks/>
            </p:cNvGrpSpPr>
            <p:nvPr/>
          </p:nvGrpSpPr>
          <p:grpSpPr bwMode="auto">
            <a:xfrm>
              <a:off x="3334" y="2069"/>
              <a:ext cx="136" cy="91"/>
              <a:chOff x="2064" y="2568"/>
              <a:chExt cx="226" cy="136"/>
            </a:xfrm>
          </p:grpSpPr>
          <p:sp>
            <p:nvSpPr>
              <p:cNvPr id="2194" name="AutoShape 33"/>
              <p:cNvSpPr>
                <a:spLocks noChangeArrowheads="1"/>
              </p:cNvSpPr>
              <p:nvPr/>
            </p:nvSpPr>
            <p:spPr bwMode="auto">
              <a:xfrm>
                <a:off x="206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95" name="AutoShape 34"/>
              <p:cNvSpPr>
                <a:spLocks noChangeArrowheads="1"/>
              </p:cNvSpPr>
              <p:nvPr/>
            </p:nvSpPr>
            <p:spPr bwMode="auto">
              <a:xfrm>
                <a:off x="215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96" name="AutoShape 35"/>
              <p:cNvSpPr>
                <a:spLocks noChangeArrowheads="1"/>
              </p:cNvSpPr>
              <p:nvPr/>
            </p:nvSpPr>
            <p:spPr bwMode="auto">
              <a:xfrm>
                <a:off x="2245"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grpSp>
      <p:sp>
        <p:nvSpPr>
          <p:cNvPr id="2052" name="Line 36"/>
          <p:cNvSpPr>
            <a:spLocks noChangeShapeType="1"/>
          </p:cNvSpPr>
          <p:nvPr/>
        </p:nvSpPr>
        <p:spPr bwMode="auto">
          <a:xfrm flipV="1">
            <a:off x="4350821" y="4380801"/>
            <a:ext cx="0" cy="844977"/>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3" name="Line 37"/>
          <p:cNvSpPr>
            <a:spLocks noChangeShapeType="1"/>
          </p:cNvSpPr>
          <p:nvPr/>
        </p:nvSpPr>
        <p:spPr bwMode="auto">
          <a:xfrm flipV="1">
            <a:off x="5505279" y="4380801"/>
            <a:ext cx="0" cy="844977"/>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4" name="Line 38"/>
          <p:cNvSpPr>
            <a:spLocks noChangeShapeType="1"/>
          </p:cNvSpPr>
          <p:nvPr/>
        </p:nvSpPr>
        <p:spPr bwMode="auto">
          <a:xfrm>
            <a:off x="3349159" y="4380800"/>
            <a:ext cx="4235841"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5" name="Line 39"/>
          <p:cNvSpPr>
            <a:spLocks noChangeShapeType="1"/>
          </p:cNvSpPr>
          <p:nvPr/>
        </p:nvSpPr>
        <p:spPr bwMode="auto">
          <a:xfrm flipV="1">
            <a:off x="6506940" y="4380801"/>
            <a:ext cx="0" cy="423154"/>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6" name="Line 40"/>
          <p:cNvSpPr>
            <a:spLocks noChangeShapeType="1"/>
          </p:cNvSpPr>
          <p:nvPr/>
        </p:nvSpPr>
        <p:spPr bwMode="auto">
          <a:xfrm flipV="1">
            <a:off x="7585000" y="4380801"/>
            <a:ext cx="0" cy="423154"/>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7" name="AutoShape 41"/>
          <p:cNvSpPr>
            <a:spLocks noChangeArrowheads="1"/>
          </p:cNvSpPr>
          <p:nvPr/>
        </p:nvSpPr>
        <p:spPr bwMode="auto">
          <a:xfrm>
            <a:off x="4196327" y="5225778"/>
            <a:ext cx="230892" cy="240851"/>
          </a:xfrm>
          <a:prstGeom prst="downArrowCallout">
            <a:avLst>
              <a:gd name="adj1" fmla="val 25000"/>
              <a:gd name="adj2" fmla="val 25000"/>
              <a:gd name="adj3" fmla="val 22181"/>
              <a:gd name="adj4" fmla="val 66667"/>
            </a:avLst>
          </a:prstGeom>
          <a:gradFill rotWithShape="1">
            <a:gsLst>
              <a:gs pos="0">
                <a:srgbClr val="FF3300"/>
              </a:gs>
              <a:gs pos="100000">
                <a:srgbClr val="33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058" name="AutoShape 42"/>
          <p:cNvSpPr>
            <a:spLocks noChangeArrowheads="1"/>
          </p:cNvSpPr>
          <p:nvPr/>
        </p:nvSpPr>
        <p:spPr bwMode="auto">
          <a:xfrm>
            <a:off x="5352483" y="5225778"/>
            <a:ext cx="229193" cy="240851"/>
          </a:xfrm>
          <a:prstGeom prst="downArrowCallout">
            <a:avLst>
              <a:gd name="adj1" fmla="val 25000"/>
              <a:gd name="adj2" fmla="val 25000"/>
              <a:gd name="adj3" fmla="val 22346"/>
              <a:gd name="adj4" fmla="val 66667"/>
            </a:avLst>
          </a:prstGeom>
          <a:gradFill rotWithShape="1">
            <a:gsLst>
              <a:gs pos="0">
                <a:srgbClr val="FF3300"/>
              </a:gs>
              <a:gs pos="100000">
                <a:srgbClr val="33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059" name="AutoShape 43"/>
          <p:cNvSpPr>
            <a:spLocks noChangeArrowheads="1"/>
          </p:cNvSpPr>
          <p:nvPr/>
        </p:nvSpPr>
        <p:spPr bwMode="auto">
          <a:xfrm>
            <a:off x="6352446" y="4803954"/>
            <a:ext cx="230892" cy="240852"/>
          </a:xfrm>
          <a:prstGeom prst="downArrowCallout">
            <a:avLst>
              <a:gd name="adj1" fmla="val 25000"/>
              <a:gd name="adj2" fmla="val 25000"/>
              <a:gd name="adj3" fmla="val 22181"/>
              <a:gd name="adj4" fmla="val 66667"/>
            </a:avLst>
          </a:prstGeom>
          <a:gradFill rotWithShape="1">
            <a:gsLst>
              <a:gs pos="0">
                <a:srgbClr val="FF3300"/>
              </a:gs>
              <a:gs pos="100000">
                <a:srgbClr val="33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060" name="AutoShape 44"/>
          <p:cNvSpPr>
            <a:spLocks noChangeArrowheads="1"/>
          </p:cNvSpPr>
          <p:nvPr/>
        </p:nvSpPr>
        <p:spPr bwMode="auto">
          <a:xfrm>
            <a:off x="7430507" y="4803954"/>
            <a:ext cx="230892" cy="240852"/>
          </a:xfrm>
          <a:prstGeom prst="downArrowCallout">
            <a:avLst>
              <a:gd name="adj1" fmla="val 25000"/>
              <a:gd name="adj2" fmla="val 25000"/>
              <a:gd name="adj3" fmla="val 22181"/>
              <a:gd name="adj4" fmla="val 66667"/>
            </a:avLst>
          </a:prstGeom>
          <a:gradFill rotWithShape="1">
            <a:gsLst>
              <a:gs pos="0">
                <a:srgbClr val="FF3300"/>
              </a:gs>
              <a:gs pos="100000">
                <a:srgbClr val="33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061" name="Line 45"/>
          <p:cNvSpPr>
            <a:spLocks noChangeShapeType="1"/>
          </p:cNvSpPr>
          <p:nvPr/>
        </p:nvSpPr>
        <p:spPr bwMode="auto">
          <a:xfrm>
            <a:off x="4350821" y="5527839"/>
            <a:ext cx="0" cy="2408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62" name="Line 46"/>
          <p:cNvSpPr>
            <a:spLocks noChangeShapeType="1"/>
          </p:cNvSpPr>
          <p:nvPr/>
        </p:nvSpPr>
        <p:spPr bwMode="auto">
          <a:xfrm>
            <a:off x="5505279" y="5527839"/>
            <a:ext cx="0" cy="2408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063" name="Group 47"/>
          <p:cNvGrpSpPr>
            <a:grpSpLocks/>
          </p:cNvGrpSpPr>
          <p:nvPr/>
        </p:nvGrpSpPr>
        <p:grpSpPr bwMode="auto">
          <a:xfrm>
            <a:off x="7430507" y="5104686"/>
            <a:ext cx="230892" cy="302063"/>
            <a:chOff x="3334" y="1933"/>
            <a:chExt cx="136" cy="227"/>
          </a:xfrm>
        </p:grpSpPr>
        <p:grpSp>
          <p:nvGrpSpPr>
            <p:cNvPr id="2184" name="Group 48"/>
            <p:cNvGrpSpPr>
              <a:grpSpLocks/>
            </p:cNvGrpSpPr>
            <p:nvPr/>
          </p:nvGrpSpPr>
          <p:grpSpPr bwMode="auto">
            <a:xfrm>
              <a:off x="3334" y="1933"/>
              <a:ext cx="136" cy="91"/>
              <a:chOff x="2064" y="2568"/>
              <a:chExt cx="226" cy="136"/>
            </a:xfrm>
          </p:grpSpPr>
          <p:sp>
            <p:nvSpPr>
              <p:cNvPr id="2189" name="AutoShape 49"/>
              <p:cNvSpPr>
                <a:spLocks noChangeArrowheads="1"/>
              </p:cNvSpPr>
              <p:nvPr/>
            </p:nvSpPr>
            <p:spPr bwMode="auto">
              <a:xfrm>
                <a:off x="206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90" name="AutoShape 50"/>
              <p:cNvSpPr>
                <a:spLocks noChangeArrowheads="1"/>
              </p:cNvSpPr>
              <p:nvPr/>
            </p:nvSpPr>
            <p:spPr bwMode="auto">
              <a:xfrm>
                <a:off x="215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91" name="AutoShape 51"/>
              <p:cNvSpPr>
                <a:spLocks noChangeArrowheads="1"/>
              </p:cNvSpPr>
              <p:nvPr/>
            </p:nvSpPr>
            <p:spPr bwMode="auto">
              <a:xfrm>
                <a:off x="2245"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grpSp>
          <p:nvGrpSpPr>
            <p:cNvPr id="2185" name="Group 52"/>
            <p:cNvGrpSpPr>
              <a:grpSpLocks/>
            </p:cNvGrpSpPr>
            <p:nvPr/>
          </p:nvGrpSpPr>
          <p:grpSpPr bwMode="auto">
            <a:xfrm>
              <a:off x="3334" y="2069"/>
              <a:ext cx="136" cy="91"/>
              <a:chOff x="2064" y="2568"/>
              <a:chExt cx="226" cy="136"/>
            </a:xfrm>
          </p:grpSpPr>
          <p:sp>
            <p:nvSpPr>
              <p:cNvPr id="2186" name="AutoShape 53"/>
              <p:cNvSpPr>
                <a:spLocks noChangeArrowheads="1"/>
              </p:cNvSpPr>
              <p:nvPr/>
            </p:nvSpPr>
            <p:spPr bwMode="auto">
              <a:xfrm>
                <a:off x="206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87" name="AutoShape 54"/>
              <p:cNvSpPr>
                <a:spLocks noChangeArrowheads="1"/>
              </p:cNvSpPr>
              <p:nvPr/>
            </p:nvSpPr>
            <p:spPr bwMode="auto">
              <a:xfrm>
                <a:off x="215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88" name="AutoShape 55"/>
              <p:cNvSpPr>
                <a:spLocks noChangeArrowheads="1"/>
              </p:cNvSpPr>
              <p:nvPr/>
            </p:nvSpPr>
            <p:spPr bwMode="auto">
              <a:xfrm>
                <a:off x="2245"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grpSp>
      <p:sp>
        <p:nvSpPr>
          <p:cNvPr id="2068" name="Line 72"/>
          <p:cNvSpPr>
            <a:spLocks noChangeShapeType="1"/>
          </p:cNvSpPr>
          <p:nvPr/>
        </p:nvSpPr>
        <p:spPr bwMode="auto">
          <a:xfrm>
            <a:off x="2336188" y="4380800"/>
            <a:ext cx="0" cy="57352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69" name="Line 73"/>
          <p:cNvSpPr>
            <a:spLocks noChangeShapeType="1"/>
          </p:cNvSpPr>
          <p:nvPr/>
        </p:nvSpPr>
        <p:spPr bwMode="auto">
          <a:xfrm>
            <a:off x="2336188" y="4953654"/>
            <a:ext cx="125301" cy="665"/>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0" name="Line 74"/>
          <p:cNvSpPr>
            <a:spLocks noChangeShapeType="1"/>
          </p:cNvSpPr>
          <p:nvPr/>
        </p:nvSpPr>
        <p:spPr bwMode="auto">
          <a:xfrm flipH="1" flipV="1">
            <a:off x="2898416" y="4803289"/>
            <a:ext cx="0" cy="15939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1" name="Line 75"/>
          <p:cNvSpPr>
            <a:spLocks noChangeShapeType="1"/>
          </p:cNvSpPr>
          <p:nvPr/>
        </p:nvSpPr>
        <p:spPr bwMode="auto">
          <a:xfrm>
            <a:off x="2959147" y="4814598"/>
            <a:ext cx="0" cy="119761"/>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2" name="Line 76"/>
          <p:cNvSpPr>
            <a:spLocks noChangeShapeType="1"/>
          </p:cNvSpPr>
          <p:nvPr/>
        </p:nvSpPr>
        <p:spPr bwMode="auto">
          <a:xfrm flipV="1">
            <a:off x="2959147" y="4923174"/>
            <a:ext cx="184943" cy="120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3" name="Line 77"/>
          <p:cNvSpPr>
            <a:spLocks noChangeShapeType="1"/>
          </p:cNvSpPr>
          <p:nvPr/>
        </p:nvSpPr>
        <p:spPr bwMode="auto">
          <a:xfrm flipV="1">
            <a:off x="3142237" y="4492677"/>
            <a:ext cx="0" cy="44679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4" name="Line 78"/>
          <p:cNvSpPr>
            <a:spLocks noChangeShapeType="1"/>
          </p:cNvSpPr>
          <p:nvPr/>
        </p:nvSpPr>
        <p:spPr bwMode="auto">
          <a:xfrm>
            <a:off x="3144090" y="4501891"/>
            <a:ext cx="4364513"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5" name="Line 79"/>
          <p:cNvSpPr>
            <a:spLocks noChangeShapeType="1"/>
          </p:cNvSpPr>
          <p:nvPr/>
        </p:nvSpPr>
        <p:spPr bwMode="auto">
          <a:xfrm>
            <a:off x="6430542" y="4501891"/>
            <a:ext cx="0" cy="3020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6" name="Line 80"/>
          <p:cNvSpPr>
            <a:spLocks noChangeShapeType="1"/>
          </p:cNvSpPr>
          <p:nvPr/>
        </p:nvSpPr>
        <p:spPr bwMode="auto">
          <a:xfrm>
            <a:off x="7508603" y="4501891"/>
            <a:ext cx="0" cy="3020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77" name="Rectangle 89"/>
          <p:cNvSpPr>
            <a:spLocks noChangeArrowheads="1"/>
          </p:cNvSpPr>
          <p:nvPr/>
        </p:nvSpPr>
        <p:spPr bwMode="auto">
          <a:xfrm>
            <a:off x="2822510" y="4512536"/>
            <a:ext cx="230892" cy="30206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080" name="Line 99"/>
          <p:cNvSpPr>
            <a:spLocks noChangeShapeType="1"/>
          </p:cNvSpPr>
          <p:nvPr/>
        </p:nvSpPr>
        <p:spPr bwMode="auto">
          <a:xfrm>
            <a:off x="4812604" y="4078738"/>
            <a:ext cx="0" cy="17511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81" name="Line 100"/>
          <p:cNvSpPr>
            <a:spLocks noChangeShapeType="1"/>
          </p:cNvSpPr>
          <p:nvPr/>
        </p:nvSpPr>
        <p:spPr bwMode="auto">
          <a:xfrm>
            <a:off x="3503652" y="4078738"/>
            <a:ext cx="0" cy="17511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82" name="Line 101"/>
          <p:cNvSpPr>
            <a:spLocks noChangeShapeType="1"/>
          </p:cNvSpPr>
          <p:nvPr/>
        </p:nvSpPr>
        <p:spPr bwMode="auto">
          <a:xfrm>
            <a:off x="5967062" y="4078738"/>
            <a:ext cx="0" cy="17511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83" name="Line 102"/>
          <p:cNvSpPr>
            <a:spLocks noChangeShapeType="1"/>
          </p:cNvSpPr>
          <p:nvPr/>
        </p:nvSpPr>
        <p:spPr bwMode="auto">
          <a:xfrm>
            <a:off x="6968724" y="4078738"/>
            <a:ext cx="0" cy="175116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9" name="Groep 8"/>
          <p:cNvGrpSpPr/>
          <p:nvPr/>
        </p:nvGrpSpPr>
        <p:grpSpPr>
          <a:xfrm>
            <a:off x="8928968" y="1969341"/>
            <a:ext cx="3171310" cy="1697551"/>
            <a:chOff x="8664707" y="4094972"/>
            <a:chExt cx="3171310" cy="1697551"/>
          </a:xfrm>
        </p:grpSpPr>
        <p:grpSp>
          <p:nvGrpSpPr>
            <p:cNvPr id="2064" name="Group 182"/>
            <p:cNvGrpSpPr>
              <a:grpSpLocks/>
            </p:cNvGrpSpPr>
            <p:nvPr/>
          </p:nvGrpSpPr>
          <p:grpSpPr bwMode="auto">
            <a:xfrm>
              <a:off x="8742465" y="5027386"/>
              <a:ext cx="2845399" cy="765137"/>
              <a:chOff x="3969" y="3626"/>
              <a:chExt cx="1676" cy="575"/>
            </a:xfrm>
          </p:grpSpPr>
          <p:sp>
            <p:nvSpPr>
              <p:cNvPr id="2172" name="Text Box 59"/>
              <p:cNvSpPr txBox="1">
                <a:spLocks noChangeArrowheads="1"/>
              </p:cNvSpPr>
              <p:nvPr/>
            </p:nvSpPr>
            <p:spPr bwMode="auto">
              <a:xfrm>
                <a:off x="4195" y="3626"/>
                <a:ext cx="1450"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algn="l" eaLnBrk="1" hangingPunct="1"/>
                <a:r>
                  <a:rPr lang="nl-NL" altLang="nl-NL" sz="1400" dirty="0">
                    <a:latin typeface="+mj-lt"/>
                  </a:rPr>
                  <a:t>niet-aerosolvormend </a:t>
                </a:r>
                <a:r>
                  <a:rPr lang="nl-NL" altLang="nl-NL" sz="1400" dirty="0" smtClean="0">
                    <a:latin typeface="+mj-lt"/>
                  </a:rPr>
                  <a:t>tappunt</a:t>
                </a:r>
              </a:p>
              <a:p>
                <a:pPr algn="l" eaLnBrk="1" hangingPunct="1"/>
                <a:r>
                  <a:rPr lang="nl-NL" altLang="nl-NL" sz="1400" dirty="0" smtClean="0">
                    <a:latin typeface="+mj-lt"/>
                  </a:rPr>
                  <a:t> </a:t>
                </a:r>
                <a:endParaRPr lang="nl-NL" altLang="nl-NL" sz="1400" dirty="0">
                  <a:latin typeface="+mj-lt"/>
                </a:endParaRPr>
              </a:p>
              <a:p>
                <a:pPr algn="l" eaLnBrk="1" hangingPunct="1"/>
                <a:r>
                  <a:rPr lang="nl-NL" altLang="nl-NL" sz="1400" dirty="0" smtClean="0">
                    <a:latin typeface="+mj-lt"/>
                  </a:rPr>
                  <a:t>aerosolvormend </a:t>
                </a:r>
                <a:r>
                  <a:rPr lang="nl-NL" altLang="nl-NL" sz="1400" dirty="0">
                    <a:latin typeface="+mj-lt"/>
                  </a:rPr>
                  <a:t>tappunt </a:t>
                </a:r>
              </a:p>
            </p:txBody>
          </p:sp>
          <p:grpSp>
            <p:nvGrpSpPr>
              <p:cNvPr id="2173" name="Group 181"/>
              <p:cNvGrpSpPr>
                <a:grpSpLocks/>
              </p:cNvGrpSpPr>
              <p:nvPr/>
            </p:nvGrpSpPr>
            <p:grpSpPr bwMode="auto">
              <a:xfrm>
                <a:off x="3969" y="3647"/>
                <a:ext cx="136" cy="554"/>
                <a:chOff x="3969" y="3647"/>
                <a:chExt cx="136" cy="554"/>
              </a:xfrm>
            </p:grpSpPr>
            <p:sp>
              <p:nvSpPr>
                <p:cNvPr id="2174" name="Line 58"/>
                <p:cNvSpPr>
                  <a:spLocks noChangeShapeType="1"/>
                </p:cNvSpPr>
                <p:nvPr/>
              </p:nvSpPr>
              <p:spPr bwMode="auto">
                <a:xfrm>
                  <a:off x="4059" y="3647"/>
                  <a:ext cx="0" cy="181"/>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175" name="Group 60"/>
                <p:cNvGrpSpPr>
                  <a:grpSpLocks/>
                </p:cNvGrpSpPr>
                <p:nvPr/>
              </p:nvGrpSpPr>
              <p:grpSpPr bwMode="auto">
                <a:xfrm>
                  <a:off x="3969" y="3974"/>
                  <a:ext cx="136" cy="227"/>
                  <a:chOff x="3334" y="1933"/>
                  <a:chExt cx="136" cy="227"/>
                </a:xfrm>
              </p:grpSpPr>
              <p:grpSp>
                <p:nvGrpSpPr>
                  <p:cNvPr id="2176" name="Group 61"/>
                  <p:cNvGrpSpPr>
                    <a:grpSpLocks/>
                  </p:cNvGrpSpPr>
                  <p:nvPr/>
                </p:nvGrpSpPr>
                <p:grpSpPr bwMode="auto">
                  <a:xfrm>
                    <a:off x="3334" y="1933"/>
                    <a:ext cx="136" cy="91"/>
                    <a:chOff x="2064" y="2568"/>
                    <a:chExt cx="226" cy="136"/>
                  </a:xfrm>
                </p:grpSpPr>
                <p:sp>
                  <p:nvSpPr>
                    <p:cNvPr id="2181" name="AutoShape 62"/>
                    <p:cNvSpPr>
                      <a:spLocks noChangeArrowheads="1"/>
                    </p:cNvSpPr>
                    <p:nvPr/>
                  </p:nvSpPr>
                  <p:spPr bwMode="auto">
                    <a:xfrm>
                      <a:off x="206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82" name="AutoShape 63"/>
                    <p:cNvSpPr>
                      <a:spLocks noChangeArrowheads="1"/>
                    </p:cNvSpPr>
                    <p:nvPr/>
                  </p:nvSpPr>
                  <p:spPr bwMode="auto">
                    <a:xfrm>
                      <a:off x="215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83" name="AutoShape 64"/>
                    <p:cNvSpPr>
                      <a:spLocks noChangeArrowheads="1"/>
                    </p:cNvSpPr>
                    <p:nvPr/>
                  </p:nvSpPr>
                  <p:spPr bwMode="auto">
                    <a:xfrm>
                      <a:off x="2245"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grpSp>
                <p:nvGrpSpPr>
                  <p:cNvPr id="2177" name="Group 65"/>
                  <p:cNvGrpSpPr>
                    <a:grpSpLocks/>
                  </p:cNvGrpSpPr>
                  <p:nvPr/>
                </p:nvGrpSpPr>
                <p:grpSpPr bwMode="auto">
                  <a:xfrm>
                    <a:off x="3334" y="2069"/>
                    <a:ext cx="136" cy="91"/>
                    <a:chOff x="2064" y="2568"/>
                    <a:chExt cx="226" cy="136"/>
                  </a:xfrm>
                </p:grpSpPr>
                <p:sp>
                  <p:nvSpPr>
                    <p:cNvPr id="2178" name="AutoShape 66"/>
                    <p:cNvSpPr>
                      <a:spLocks noChangeArrowheads="1"/>
                    </p:cNvSpPr>
                    <p:nvPr/>
                  </p:nvSpPr>
                  <p:spPr bwMode="auto">
                    <a:xfrm>
                      <a:off x="206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79" name="AutoShape 67"/>
                    <p:cNvSpPr>
                      <a:spLocks noChangeArrowheads="1"/>
                    </p:cNvSpPr>
                    <p:nvPr/>
                  </p:nvSpPr>
                  <p:spPr bwMode="auto">
                    <a:xfrm>
                      <a:off x="2154"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80" name="AutoShape 68"/>
                    <p:cNvSpPr>
                      <a:spLocks noChangeArrowheads="1"/>
                    </p:cNvSpPr>
                    <p:nvPr/>
                  </p:nvSpPr>
                  <p:spPr bwMode="auto">
                    <a:xfrm>
                      <a:off x="2245" y="2568"/>
                      <a:ext cx="45" cy="136"/>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grpSp>
          </p:grpSp>
        </p:grpSp>
        <p:sp>
          <p:nvSpPr>
            <p:cNvPr id="2065" name="Text Box 69"/>
            <p:cNvSpPr txBox="1">
              <a:spLocks noChangeArrowheads="1"/>
            </p:cNvSpPr>
            <p:nvPr/>
          </p:nvSpPr>
          <p:spPr bwMode="auto">
            <a:xfrm>
              <a:off x="9126150" y="4094972"/>
              <a:ext cx="27098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algn="l" eaLnBrk="1" hangingPunct="1"/>
              <a:r>
                <a:rPr lang="nl-NL" altLang="nl-NL" sz="1400" dirty="0">
                  <a:latin typeface="+mj-lt"/>
                </a:rPr>
                <a:t>gebied (groep van ruimten) met </a:t>
              </a:r>
              <a:r>
                <a:rPr lang="nl-NL" altLang="nl-NL" sz="1400" dirty="0" smtClean="0">
                  <a:latin typeface="+mj-lt"/>
                </a:rPr>
                <a:t>een </a:t>
              </a:r>
              <a:r>
                <a:rPr lang="nl-NL" altLang="nl-NL" sz="1400" dirty="0">
                  <a:latin typeface="+mj-lt"/>
                </a:rPr>
                <a:t>temperatuurregime </a:t>
              </a:r>
              <a:r>
                <a:rPr lang="nl-NL" altLang="nl-NL" sz="1400" u="sng" dirty="0" smtClean="0">
                  <a:latin typeface="+mj-lt"/>
                </a:rPr>
                <a:t>&lt;</a:t>
              </a:r>
              <a:r>
                <a:rPr lang="nl-NL" altLang="nl-NL" sz="1400" dirty="0" smtClean="0">
                  <a:latin typeface="+mj-lt"/>
                </a:rPr>
                <a:t> </a:t>
              </a:r>
              <a:r>
                <a:rPr lang="nl-NL" altLang="nl-NL" sz="1400" dirty="0">
                  <a:latin typeface="+mj-lt"/>
                </a:rPr>
                <a:t>25 °</a:t>
              </a:r>
              <a:r>
                <a:rPr lang="nl-NL" altLang="nl-NL" sz="1400" dirty="0" smtClean="0">
                  <a:latin typeface="+mj-lt"/>
                </a:rPr>
                <a:t>C</a:t>
              </a:r>
              <a:endParaRPr lang="nl-NL" altLang="nl-NL" sz="1400" dirty="0">
                <a:latin typeface="+mj-lt"/>
              </a:endParaRPr>
            </a:p>
          </p:txBody>
        </p:sp>
        <p:sp>
          <p:nvSpPr>
            <p:cNvPr id="2084" name="Rectangle 103"/>
            <p:cNvSpPr>
              <a:spLocks noChangeArrowheads="1"/>
            </p:cNvSpPr>
            <p:nvPr/>
          </p:nvSpPr>
          <p:spPr bwMode="auto">
            <a:xfrm>
              <a:off x="8664707" y="4208409"/>
              <a:ext cx="385385" cy="30206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sp>
        <p:nvSpPr>
          <p:cNvPr id="2086" name="Line 105"/>
          <p:cNvSpPr>
            <a:spLocks noChangeShapeType="1"/>
          </p:cNvSpPr>
          <p:nvPr/>
        </p:nvSpPr>
        <p:spPr bwMode="auto">
          <a:xfrm flipH="1">
            <a:off x="4967097" y="4803954"/>
            <a:ext cx="538182" cy="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87" name="Line 106"/>
          <p:cNvSpPr>
            <a:spLocks noChangeShapeType="1"/>
          </p:cNvSpPr>
          <p:nvPr/>
        </p:nvSpPr>
        <p:spPr bwMode="auto">
          <a:xfrm>
            <a:off x="3742520" y="4391446"/>
            <a:ext cx="5096" cy="483353"/>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88" name="Line 107"/>
          <p:cNvSpPr>
            <a:spLocks noChangeShapeType="1"/>
          </p:cNvSpPr>
          <p:nvPr/>
        </p:nvSpPr>
        <p:spPr bwMode="auto">
          <a:xfrm>
            <a:off x="4967097" y="4803954"/>
            <a:ext cx="0" cy="361943"/>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89" name="AutoShape 108"/>
          <p:cNvSpPr>
            <a:spLocks noChangeArrowheads="1"/>
          </p:cNvSpPr>
          <p:nvPr/>
        </p:nvSpPr>
        <p:spPr bwMode="auto">
          <a:xfrm>
            <a:off x="4889002" y="5104686"/>
            <a:ext cx="152796" cy="240852"/>
          </a:xfrm>
          <a:prstGeom prst="downArrowCallout">
            <a:avLst>
              <a:gd name="adj1" fmla="val 25000"/>
              <a:gd name="adj2" fmla="val 25000"/>
              <a:gd name="adj3" fmla="val 33519"/>
              <a:gd name="adj4"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090" name="AutoShape 109"/>
          <p:cNvSpPr>
            <a:spLocks noChangeArrowheads="1"/>
          </p:cNvSpPr>
          <p:nvPr/>
        </p:nvSpPr>
        <p:spPr bwMode="auto">
          <a:xfrm>
            <a:off x="3668670" y="5168452"/>
            <a:ext cx="152796" cy="240852"/>
          </a:xfrm>
          <a:prstGeom prst="downArrowCallout">
            <a:avLst>
              <a:gd name="adj1" fmla="val 25000"/>
              <a:gd name="adj2" fmla="val 25000"/>
              <a:gd name="adj3" fmla="val 33519"/>
              <a:gd name="adj4"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092" name="Line 111"/>
          <p:cNvSpPr>
            <a:spLocks noChangeShapeType="1"/>
          </p:cNvSpPr>
          <p:nvPr/>
        </p:nvSpPr>
        <p:spPr bwMode="auto">
          <a:xfrm>
            <a:off x="4967097" y="5467960"/>
            <a:ext cx="0" cy="240851"/>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94" name="Line 10"/>
          <p:cNvSpPr>
            <a:spLocks noChangeShapeType="1"/>
          </p:cNvSpPr>
          <p:nvPr/>
        </p:nvSpPr>
        <p:spPr bwMode="auto">
          <a:xfrm flipV="1">
            <a:off x="3349159" y="1966961"/>
            <a:ext cx="0" cy="966068"/>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95" name="Line 11"/>
          <p:cNvSpPr>
            <a:spLocks noChangeShapeType="1"/>
          </p:cNvSpPr>
          <p:nvPr/>
        </p:nvSpPr>
        <p:spPr bwMode="auto">
          <a:xfrm flipV="1">
            <a:off x="4350821" y="1966961"/>
            <a:ext cx="0" cy="844977"/>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96" name="Line 12"/>
          <p:cNvSpPr>
            <a:spLocks noChangeShapeType="1"/>
          </p:cNvSpPr>
          <p:nvPr/>
        </p:nvSpPr>
        <p:spPr bwMode="auto">
          <a:xfrm flipV="1">
            <a:off x="5352483" y="1966961"/>
            <a:ext cx="0" cy="844977"/>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97" name="Line 13"/>
          <p:cNvSpPr>
            <a:spLocks noChangeShapeType="1"/>
          </p:cNvSpPr>
          <p:nvPr/>
        </p:nvSpPr>
        <p:spPr bwMode="auto">
          <a:xfrm>
            <a:off x="3349161" y="1966959"/>
            <a:ext cx="4390334" cy="1"/>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98" name="Line 14"/>
          <p:cNvSpPr>
            <a:spLocks noChangeShapeType="1"/>
          </p:cNvSpPr>
          <p:nvPr/>
        </p:nvSpPr>
        <p:spPr bwMode="auto">
          <a:xfrm flipV="1">
            <a:off x="6506940" y="1966961"/>
            <a:ext cx="0" cy="423154"/>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00" name="AutoShape 16"/>
          <p:cNvSpPr>
            <a:spLocks noChangeArrowheads="1"/>
          </p:cNvSpPr>
          <p:nvPr/>
        </p:nvSpPr>
        <p:spPr bwMode="auto">
          <a:xfrm>
            <a:off x="4274423" y="2811938"/>
            <a:ext cx="152796" cy="240851"/>
          </a:xfrm>
          <a:prstGeom prst="downArrowCallout">
            <a:avLst>
              <a:gd name="adj1" fmla="val 25000"/>
              <a:gd name="adj2" fmla="val 25000"/>
              <a:gd name="adj3" fmla="val 33518"/>
              <a:gd name="adj4"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01" name="AutoShape 17"/>
          <p:cNvSpPr>
            <a:spLocks noChangeArrowheads="1"/>
          </p:cNvSpPr>
          <p:nvPr/>
        </p:nvSpPr>
        <p:spPr bwMode="auto">
          <a:xfrm>
            <a:off x="5274388" y="2811938"/>
            <a:ext cx="152796" cy="240851"/>
          </a:xfrm>
          <a:prstGeom prst="downArrowCallout">
            <a:avLst>
              <a:gd name="adj1" fmla="val 25000"/>
              <a:gd name="adj2" fmla="val 25000"/>
              <a:gd name="adj3" fmla="val 33518"/>
              <a:gd name="adj4"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02" name="AutoShape 18"/>
          <p:cNvSpPr>
            <a:spLocks noChangeArrowheads="1"/>
          </p:cNvSpPr>
          <p:nvPr/>
        </p:nvSpPr>
        <p:spPr bwMode="auto">
          <a:xfrm>
            <a:off x="6430542" y="2390114"/>
            <a:ext cx="152796" cy="240852"/>
          </a:xfrm>
          <a:prstGeom prst="downArrowCallout">
            <a:avLst>
              <a:gd name="adj1" fmla="val 25000"/>
              <a:gd name="adj2" fmla="val 25000"/>
              <a:gd name="adj3" fmla="val 33519"/>
              <a:gd name="adj4"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04" name="Line 20"/>
          <p:cNvSpPr>
            <a:spLocks noChangeShapeType="1"/>
          </p:cNvSpPr>
          <p:nvPr/>
        </p:nvSpPr>
        <p:spPr bwMode="auto">
          <a:xfrm>
            <a:off x="4350821" y="3114000"/>
            <a:ext cx="0" cy="2408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05" name="Line 21"/>
          <p:cNvSpPr>
            <a:spLocks noChangeShapeType="1"/>
          </p:cNvSpPr>
          <p:nvPr/>
        </p:nvSpPr>
        <p:spPr bwMode="auto">
          <a:xfrm>
            <a:off x="5352483" y="3114000"/>
            <a:ext cx="0" cy="2408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06" name="Line 22"/>
          <p:cNvSpPr>
            <a:spLocks noChangeShapeType="1"/>
          </p:cNvSpPr>
          <p:nvPr/>
        </p:nvSpPr>
        <p:spPr bwMode="auto">
          <a:xfrm>
            <a:off x="6506940" y="2692177"/>
            <a:ext cx="0" cy="240851"/>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08" name="Rectangle 82"/>
          <p:cNvSpPr>
            <a:spLocks noChangeArrowheads="1"/>
          </p:cNvSpPr>
          <p:nvPr/>
        </p:nvSpPr>
        <p:spPr bwMode="auto">
          <a:xfrm>
            <a:off x="2810977" y="1726109"/>
            <a:ext cx="5466697" cy="1809713"/>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09" name="Text Box 92"/>
          <p:cNvSpPr txBox="1">
            <a:spLocks noChangeArrowheads="1"/>
          </p:cNvSpPr>
          <p:nvPr/>
        </p:nvSpPr>
        <p:spPr bwMode="auto">
          <a:xfrm>
            <a:off x="2810978" y="2992909"/>
            <a:ext cx="148169" cy="28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algn="l" eaLnBrk="1" hangingPunct="1"/>
            <a:endParaRPr lang="nl-NL" altLang="nl-NL" sz="1600"/>
          </a:p>
        </p:txBody>
      </p:sp>
      <p:sp>
        <p:nvSpPr>
          <p:cNvPr id="2115" name="Rectangle 121"/>
          <p:cNvSpPr>
            <a:spLocks noChangeArrowheads="1"/>
          </p:cNvSpPr>
          <p:nvPr/>
        </p:nvSpPr>
        <p:spPr bwMode="auto">
          <a:xfrm>
            <a:off x="1038545" y="1362835"/>
            <a:ext cx="1772432" cy="2172988"/>
          </a:xfrm>
          <a:prstGeom prst="rect">
            <a:avLst/>
          </a:prstGeom>
          <a:solidFill>
            <a:srgbClr val="C0C0C0"/>
          </a:solidFill>
          <a:ln>
            <a:noFill/>
          </a:ln>
          <a:effectLst/>
          <a:extLs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16" name="Line 134"/>
          <p:cNvSpPr>
            <a:spLocks noChangeShapeType="1"/>
          </p:cNvSpPr>
          <p:nvPr/>
        </p:nvSpPr>
        <p:spPr bwMode="auto">
          <a:xfrm>
            <a:off x="1885714" y="1302955"/>
            <a:ext cx="0" cy="5129742"/>
          </a:xfrm>
          <a:prstGeom prst="line">
            <a:avLst/>
          </a:prstGeom>
          <a:noFill/>
          <a:ln w="28575">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17" name="Line 146"/>
          <p:cNvSpPr>
            <a:spLocks noChangeShapeType="1"/>
          </p:cNvSpPr>
          <p:nvPr/>
        </p:nvSpPr>
        <p:spPr bwMode="auto">
          <a:xfrm>
            <a:off x="1885714" y="2933028"/>
            <a:ext cx="1463445"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18" name="Text Box 148"/>
          <p:cNvSpPr txBox="1">
            <a:spLocks noChangeArrowheads="1"/>
          </p:cNvSpPr>
          <p:nvPr/>
        </p:nvSpPr>
        <p:spPr bwMode="auto">
          <a:xfrm rot="16200000">
            <a:off x="683563" y="1640439"/>
            <a:ext cx="138852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algn="l" eaLnBrk="1" hangingPunct="1"/>
            <a:r>
              <a:rPr lang="nl-NL" altLang="nl-NL" sz="1400" dirty="0">
                <a:latin typeface="+mn-lt"/>
              </a:rPr>
              <a:t>leveringspunt</a:t>
            </a:r>
            <a:r>
              <a:rPr lang="nl-NL" altLang="nl-NL" sz="1600" dirty="0"/>
              <a:t> </a:t>
            </a:r>
            <a:r>
              <a:rPr lang="nl-NL" altLang="nl-NL" sz="1600" dirty="0" smtClean="0"/>
              <a:t> </a:t>
            </a:r>
            <a:endParaRPr lang="nl-NL" altLang="nl-NL" sz="1600" dirty="0"/>
          </a:p>
          <a:p>
            <a:pPr algn="l" eaLnBrk="1" hangingPunct="1"/>
            <a:r>
              <a:rPr lang="nl-NL" altLang="nl-NL" sz="1400" dirty="0" smtClean="0">
                <a:latin typeface="+mj-lt"/>
              </a:rPr>
              <a:t> </a:t>
            </a:r>
            <a:endParaRPr lang="nl-NL" altLang="nl-NL" sz="1400" dirty="0">
              <a:latin typeface="+mj-lt"/>
            </a:endParaRPr>
          </a:p>
        </p:txBody>
      </p:sp>
      <p:sp>
        <p:nvSpPr>
          <p:cNvPr id="2119" name="AutoShape 149"/>
          <p:cNvSpPr>
            <a:spLocks noChangeArrowheads="1"/>
          </p:cNvSpPr>
          <p:nvPr/>
        </p:nvSpPr>
        <p:spPr bwMode="auto">
          <a:xfrm>
            <a:off x="1809316" y="1605018"/>
            <a:ext cx="152796" cy="242182"/>
          </a:xfrm>
          <a:prstGeom prst="flowChartCollat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21" name="Oval 151"/>
          <p:cNvSpPr>
            <a:spLocks noChangeArrowheads="1"/>
          </p:cNvSpPr>
          <p:nvPr/>
        </p:nvSpPr>
        <p:spPr bwMode="auto">
          <a:xfrm>
            <a:off x="1732918" y="1906748"/>
            <a:ext cx="307289" cy="301064"/>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lvl="0" eaLnBrk="1" hangingPunct="1"/>
            <a:endParaRPr lang="nl-NL" altLang="nl-NL" sz="1600" b="1" dirty="0">
              <a:solidFill>
                <a:prstClr val="white"/>
              </a:solidFill>
              <a:latin typeface="Arial"/>
            </a:endParaRPr>
          </a:p>
        </p:txBody>
      </p:sp>
      <p:sp>
        <p:nvSpPr>
          <p:cNvPr id="2124" name="Line 154"/>
          <p:cNvSpPr>
            <a:spLocks noChangeShapeType="1"/>
          </p:cNvSpPr>
          <p:nvPr/>
        </p:nvSpPr>
        <p:spPr bwMode="auto">
          <a:xfrm>
            <a:off x="1885714" y="2933028"/>
            <a:ext cx="539879"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25" name="AutoShape 155"/>
          <p:cNvSpPr>
            <a:spLocks noChangeArrowheads="1"/>
          </p:cNvSpPr>
          <p:nvPr/>
        </p:nvSpPr>
        <p:spPr bwMode="auto">
          <a:xfrm>
            <a:off x="1990390" y="2810607"/>
            <a:ext cx="435204" cy="242182"/>
          </a:xfrm>
          <a:prstGeom prst="flowChartPreparation">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sz="1800" b="1" dirty="0">
              <a:solidFill>
                <a:schemeClr val="bg1"/>
              </a:solidFill>
              <a:latin typeface="Arial" charset="0"/>
            </a:endParaRPr>
          </a:p>
        </p:txBody>
      </p:sp>
      <p:sp>
        <p:nvSpPr>
          <p:cNvPr id="2128" name="Rectangle 158"/>
          <p:cNvSpPr>
            <a:spLocks noChangeArrowheads="1"/>
          </p:cNvSpPr>
          <p:nvPr/>
        </p:nvSpPr>
        <p:spPr bwMode="auto">
          <a:xfrm>
            <a:off x="1038545" y="4078738"/>
            <a:ext cx="925264" cy="241517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sz="1600" b="1" dirty="0">
              <a:solidFill>
                <a:schemeClr val="bg1"/>
              </a:solidFill>
            </a:endParaRPr>
          </a:p>
        </p:txBody>
      </p:sp>
      <p:grpSp>
        <p:nvGrpSpPr>
          <p:cNvPr id="2129" name="Group 160"/>
          <p:cNvGrpSpPr>
            <a:grpSpLocks/>
          </p:cNvGrpSpPr>
          <p:nvPr/>
        </p:nvGrpSpPr>
        <p:grpSpPr bwMode="auto">
          <a:xfrm>
            <a:off x="1116641" y="6070743"/>
            <a:ext cx="769073" cy="141051"/>
            <a:chOff x="204" y="3702"/>
            <a:chExt cx="453" cy="106"/>
          </a:xfrm>
        </p:grpSpPr>
        <p:sp>
          <p:nvSpPr>
            <p:cNvPr id="2169" name="Line 161"/>
            <p:cNvSpPr>
              <a:spLocks noChangeShapeType="1"/>
            </p:cNvSpPr>
            <p:nvPr/>
          </p:nvSpPr>
          <p:spPr bwMode="auto">
            <a:xfrm flipH="1">
              <a:off x="204" y="3748"/>
              <a:ext cx="453"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70" name="AutoShape 162"/>
            <p:cNvSpPr>
              <a:spLocks noChangeArrowheads="1"/>
            </p:cNvSpPr>
            <p:nvPr/>
          </p:nvSpPr>
          <p:spPr bwMode="auto">
            <a:xfrm rot="-5400000">
              <a:off x="454" y="3679"/>
              <a:ext cx="106" cy="152"/>
            </a:xfrm>
            <a:prstGeom prst="flowChartCollat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grpSp>
      <p:sp>
        <p:nvSpPr>
          <p:cNvPr id="2130" name="Line 164"/>
          <p:cNvSpPr>
            <a:spLocks noChangeShapeType="1"/>
          </p:cNvSpPr>
          <p:nvPr/>
        </p:nvSpPr>
        <p:spPr bwMode="auto">
          <a:xfrm>
            <a:off x="1885714" y="4078738"/>
            <a:ext cx="0" cy="2353959"/>
          </a:xfrm>
          <a:prstGeom prst="line">
            <a:avLst/>
          </a:prstGeom>
          <a:noFill/>
          <a:ln w="28575">
            <a:solidFill>
              <a:srgbClr val="33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31" name="Line 165"/>
          <p:cNvSpPr>
            <a:spLocks noChangeShapeType="1"/>
          </p:cNvSpPr>
          <p:nvPr/>
        </p:nvSpPr>
        <p:spPr bwMode="auto">
          <a:xfrm flipH="1">
            <a:off x="1885714" y="4380800"/>
            <a:ext cx="1463445"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32" name="AutoShape 166"/>
          <p:cNvSpPr>
            <a:spLocks noChangeArrowheads="1"/>
          </p:cNvSpPr>
          <p:nvPr/>
        </p:nvSpPr>
        <p:spPr bwMode="auto">
          <a:xfrm rot="16200000">
            <a:off x="2022311" y="4262419"/>
            <a:ext cx="141051" cy="258055"/>
          </a:xfrm>
          <a:prstGeom prst="flowChartCollate">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33" name="Line 167"/>
          <p:cNvSpPr>
            <a:spLocks noChangeShapeType="1"/>
          </p:cNvSpPr>
          <p:nvPr/>
        </p:nvSpPr>
        <p:spPr bwMode="auto">
          <a:xfrm>
            <a:off x="1962112" y="3535824"/>
            <a:ext cx="1697" cy="22940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34" name="Rectangle 173"/>
          <p:cNvSpPr>
            <a:spLocks noChangeArrowheads="1"/>
          </p:cNvSpPr>
          <p:nvPr/>
        </p:nvSpPr>
        <p:spPr bwMode="auto">
          <a:xfrm>
            <a:off x="1038545" y="3535823"/>
            <a:ext cx="925264" cy="54291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35" name="Line 174"/>
          <p:cNvSpPr>
            <a:spLocks noChangeShapeType="1"/>
          </p:cNvSpPr>
          <p:nvPr/>
        </p:nvSpPr>
        <p:spPr bwMode="auto">
          <a:xfrm>
            <a:off x="1885714" y="3535823"/>
            <a:ext cx="0" cy="542914"/>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41" name="AutoShape 196"/>
          <p:cNvSpPr>
            <a:spLocks noChangeArrowheads="1"/>
          </p:cNvSpPr>
          <p:nvPr/>
        </p:nvSpPr>
        <p:spPr bwMode="auto">
          <a:xfrm>
            <a:off x="2015348" y="3185006"/>
            <a:ext cx="435104" cy="242182"/>
          </a:xfrm>
          <a:prstGeom prst="flowChartPreparation">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sz="1800" b="1" dirty="0">
              <a:solidFill>
                <a:schemeClr val="bg1"/>
              </a:solidFill>
              <a:latin typeface="Arial" charset="0"/>
            </a:endParaRPr>
          </a:p>
        </p:txBody>
      </p:sp>
      <p:sp>
        <p:nvSpPr>
          <p:cNvPr id="2142" name="Line 197"/>
          <p:cNvSpPr>
            <a:spLocks noChangeShapeType="1"/>
          </p:cNvSpPr>
          <p:nvPr/>
        </p:nvSpPr>
        <p:spPr bwMode="auto">
          <a:xfrm>
            <a:off x="1885714" y="3294971"/>
            <a:ext cx="154493" cy="0"/>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43" name="Line 198"/>
          <p:cNvSpPr>
            <a:spLocks noChangeShapeType="1"/>
          </p:cNvSpPr>
          <p:nvPr/>
        </p:nvSpPr>
        <p:spPr bwMode="auto">
          <a:xfrm flipV="1">
            <a:off x="2425592" y="3285083"/>
            <a:ext cx="30729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44" name="Line 199"/>
          <p:cNvSpPr>
            <a:spLocks noChangeShapeType="1"/>
          </p:cNvSpPr>
          <p:nvPr/>
        </p:nvSpPr>
        <p:spPr bwMode="auto">
          <a:xfrm>
            <a:off x="2732882" y="3294972"/>
            <a:ext cx="0" cy="66400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45" name="Line 200"/>
          <p:cNvSpPr>
            <a:spLocks noChangeShapeType="1"/>
          </p:cNvSpPr>
          <p:nvPr/>
        </p:nvSpPr>
        <p:spPr bwMode="auto">
          <a:xfrm>
            <a:off x="2732882" y="3958977"/>
            <a:ext cx="462122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46" name="Line 201"/>
          <p:cNvSpPr>
            <a:spLocks noChangeShapeType="1"/>
          </p:cNvSpPr>
          <p:nvPr/>
        </p:nvSpPr>
        <p:spPr bwMode="auto">
          <a:xfrm>
            <a:off x="3503652" y="3837886"/>
            <a:ext cx="0" cy="12109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47" name="Line 202"/>
          <p:cNvSpPr>
            <a:spLocks noChangeShapeType="1"/>
          </p:cNvSpPr>
          <p:nvPr/>
        </p:nvSpPr>
        <p:spPr bwMode="auto">
          <a:xfrm>
            <a:off x="5583375" y="3837886"/>
            <a:ext cx="0" cy="12109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48" name="Line 203"/>
          <p:cNvSpPr>
            <a:spLocks noChangeShapeType="1"/>
          </p:cNvSpPr>
          <p:nvPr/>
        </p:nvSpPr>
        <p:spPr bwMode="auto">
          <a:xfrm>
            <a:off x="7354108" y="3837886"/>
            <a:ext cx="0" cy="12109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pic>
        <p:nvPicPr>
          <p:cNvPr id="2149" name="Picture 207" descr="614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761" y="3535823"/>
            <a:ext cx="448201" cy="36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 name="Picture 208" descr="614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483" y="3535823"/>
            <a:ext cx="448201" cy="36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 name="Picture 209" descr="614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217" y="3535823"/>
            <a:ext cx="448201" cy="36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 name="Line 214"/>
          <p:cNvSpPr>
            <a:spLocks noChangeShapeType="1"/>
          </p:cNvSpPr>
          <p:nvPr/>
        </p:nvSpPr>
        <p:spPr bwMode="auto">
          <a:xfrm>
            <a:off x="1408455" y="2208478"/>
            <a:ext cx="361814" cy="0"/>
          </a:xfrm>
          <a:prstGeom prst="line">
            <a:avLst/>
          </a:prstGeom>
          <a:noFill/>
          <a:ln w="9525">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62" name="Line 223"/>
          <p:cNvSpPr>
            <a:spLocks noChangeShapeType="1"/>
          </p:cNvSpPr>
          <p:nvPr/>
        </p:nvSpPr>
        <p:spPr bwMode="auto">
          <a:xfrm>
            <a:off x="4274422" y="4501891"/>
            <a:ext cx="0" cy="72388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63" name="Line 224"/>
          <p:cNvSpPr>
            <a:spLocks noChangeShapeType="1"/>
          </p:cNvSpPr>
          <p:nvPr/>
        </p:nvSpPr>
        <p:spPr bwMode="auto">
          <a:xfrm>
            <a:off x="5428880" y="4501891"/>
            <a:ext cx="0" cy="723886"/>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64" name="Line 225"/>
          <p:cNvSpPr>
            <a:spLocks noChangeShapeType="1"/>
          </p:cNvSpPr>
          <p:nvPr/>
        </p:nvSpPr>
        <p:spPr bwMode="auto">
          <a:xfrm flipV="1">
            <a:off x="7739494" y="1966961"/>
            <a:ext cx="0" cy="423154"/>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65" name="AutoShape 226"/>
          <p:cNvSpPr>
            <a:spLocks noChangeArrowheads="1"/>
          </p:cNvSpPr>
          <p:nvPr/>
        </p:nvSpPr>
        <p:spPr bwMode="auto">
          <a:xfrm>
            <a:off x="7661399" y="2388784"/>
            <a:ext cx="152796" cy="240851"/>
          </a:xfrm>
          <a:prstGeom prst="downArrowCallout">
            <a:avLst>
              <a:gd name="adj1" fmla="val 25000"/>
              <a:gd name="adj2" fmla="val 25000"/>
              <a:gd name="adj3" fmla="val 33518"/>
              <a:gd name="adj4"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a:p>
        </p:txBody>
      </p:sp>
      <p:sp>
        <p:nvSpPr>
          <p:cNvPr id="2166" name="Line 227"/>
          <p:cNvSpPr>
            <a:spLocks noChangeShapeType="1"/>
          </p:cNvSpPr>
          <p:nvPr/>
        </p:nvSpPr>
        <p:spPr bwMode="auto">
          <a:xfrm>
            <a:off x="7739494" y="2690846"/>
            <a:ext cx="0" cy="240852"/>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 name="Tekstvak 2"/>
          <p:cNvSpPr txBox="1"/>
          <p:nvPr/>
        </p:nvSpPr>
        <p:spPr>
          <a:xfrm>
            <a:off x="1993276" y="2762421"/>
            <a:ext cx="457176" cy="338554"/>
          </a:xfrm>
          <a:prstGeom prst="rect">
            <a:avLst/>
          </a:prstGeom>
          <a:noFill/>
        </p:spPr>
        <p:txBody>
          <a:bodyPr wrap="none" rtlCol="0">
            <a:spAutoFit/>
          </a:bodyPr>
          <a:lstStyle/>
          <a:p>
            <a:r>
              <a:rPr lang="nl-NL" sz="1600" dirty="0" smtClean="0">
                <a:solidFill>
                  <a:schemeClr val="bg1"/>
                </a:solidFill>
              </a:rPr>
              <a:t>EA</a:t>
            </a:r>
            <a:endParaRPr lang="nl-NL" sz="1600" dirty="0">
              <a:solidFill>
                <a:schemeClr val="bg1"/>
              </a:solidFill>
            </a:endParaRPr>
          </a:p>
        </p:txBody>
      </p:sp>
      <p:sp>
        <p:nvSpPr>
          <p:cNvPr id="154" name="Tekstvak 153"/>
          <p:cNvSpPr txBox="1"/>
          <p:nvPr/>
        </p:nvSpPr>
        <p:spPr>
          <a:xfrm>
            <a:off x="2004312" y="3136820"/>
            <a:ext cx="457176" cy="338554"/>
          </a:xfrm>
          <a:prstGeom prst="rect">
            <a:avLst/>
          </a:prstGeom>
          <a:noFill/>
        </p:spPr>
        <p:txBody>
          <a:bodyPr wrap="none" rtlCol="0">
            <a:spAutoFit/>
          </a:bodyPr>
          <a:lstStyle/>
          <a:p>
            <a:r>
              <a:rPr lang="nl-NL" sz="1600" dirty="0" smtClean="0">
                <a:solidFill>
                  <a:schemeClr val="bg1"/>
                </a:solidFill>
              </a:rPr>
              <a:t>EA</a:t>
            </a:r>
            <a:endParaRPr lang="nl-NL" sz="1600" dirty="0">
              <a:solidFill>
                <a:schemeClr val="bg1"/>
              </a:solidFill>
            </a:endParaRPr>
          </a:p>
        </p:txBody>
      </p:sp>
      <p:sp>
        <p:nvSpPr>
          <p:cNvPr id="4" name="Tekstvak 3"/>
          <p:cNvSpPr txBox="1"/>
          <p:nvPr/>
        </p:nvSpPr>
        <p:spPr>
          <a:xfrm>
            <a:off x="2290362" y="694215"/>
            <a:ext cx="10012677" cy="584775"/>
          </a:xfrm>
          <a:prstGeom prst="rect">
            <a:avLst/>
          </a:prstGeom>
          <a:noFill/>
        </p:spPr>
        <p:txBody>
          <a:bodyPr wrap="none" rtlCol="0">
            <a:spAutoFit/>
          </a:bodyPr>
          <a:lstStyle/>
          <a:p>
            <a:r>
              <a:rPr lang="nl-NL" sz="1600" dirty="0" smtClean="0"/>
              <a:t>Splitsing van de installatie na het leveringspunt d.m.v. een terugstroombeveiliging EA (segmenteren).</a:t>
            </a:r>
          </a:p>
          <a:p>
            <a:r>
              <a:rPr lang="nl-NL" sz="1600" dirty="0" smtClean="0"/>
              <a:t>Op dit installatiedeel staan uitsluitend (niet-consumptieve en) niet-aerosolvormende tappunten aangesloten. </a:t>
            </a:r>
            <a:endParaRPr lang="nl-NL" sz="1600" dirty="0"/>
          </a:p>
        </p:txBody>
      </p:sp>
      <p:cxnSp>
        <p:nvCxnSpPr>
          <p:cNvPr id="6" name="Rechte verbindingslijn 5"/>
          <p:cNvCxnSpPr/>
          <p:nvPr/>
        </p:nvCxnSpPr>
        <p:spPr>
          <a:xfrm flipH="1">
            <a:off x="2425594" y="1296410"/>
            <a:ext cx="95921" cy="150392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2510565" y="1296410"/>
            <a:ext cx="9589713" cy="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8277674" y="4078737"/>
            <a:ext cx="317686" cy="1"/>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kstvak 163"/>
          <p:cNvSpPr txBox="1"/>
          <p:nvPr/>
        </p:nvSpPr>
        <p:spPr>
          <a:xfrm>
            <a:off x="2204352" y="6042517"/>
            <a:ext cx="9901108" cy="338554"/>
          </a:xfrm>
          <a:prstGeom prst="rect">
            <a:avLst/>
          </a:prstGeom>
          <a:noFill/>
        </p:spPr>
        <p:txBody>
          <a:bodyPr wrap="none" rtlCol="0">
            <a:spAutoFit/>
          </a:bodyPr>
          <a:lstStyle/>
          <a:p>
            <a:r>
              <a:rPr lang="nl-NL" sz="1600" dirty="0" smtClean="0"/>
              <a:t>Separate brandblusleiding d.m.v. een terugstroombeveiliging EA gescheiden van de drinkwaterinstallatie</a:t>
            </a:r>
            <a:endParaRPr lang="nl-NL" sz="1600" dirty="0"/>
          </a:p>
        </p:txBody>
      </p:sp>
      <p:cxnSp>
        <p:nvCxnSpPr>
          <p:cNvPr id="15" name="Rechte verbindingslijn 14"/>
          <p:cNvCxnSpPr/>
          <p:nvPr/>
        </p:nvCxnSpPr>
        <p:spPr>
          <a:xfrm>
            <a:off x="2269567" y="6355366"/>
            <a:ext cx="97033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V="1">
            <a:off x="2260584" y="3443067"/>
            <a:ext cx="17965" cy="2912299"/>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H="1">
            <a:off x="1038545" y="3535822"/>
            <a:ext cx="1772433" cy="0"/>
          </a:xfrm>
          <a:prstGeom prst="line">
            <a:avLst/>
          </a:prstGeom>
        </p:spPr>
        <p:style>
          <a:lnRef idx="1">
            <a:schemeClr val="accent1"/>
          </a:lnRef>
          <a:fillRef idx="0">
            <a:schemeClr val="accent1"/>
          </a:fillRef>
          <a:effectRef idx="0">
            <a:schemeClr val="accent1"/>
          </a:effectRef>
          <a:fontRef idx="minor">
            <a:schemeClr val="tx1"/>
          </a:fontRef>
        </p:style>
      </p:cxnSp>
      <p:sp>
        <p:nvSpPr>
          <p:cNvPr id="174" name="AutoShape 196"/>
          <p:cNvSpPr>
            <a:spLocks noChangeArrowheads="1"/>
          </p:cNvSpPr>
          <p:nvPr/>
        </p:nvSpPr>
        <p:spPr bwMode="auto">
          <a:xfrm rot="16200000">
            <a:off x="1663621" y="2389449"/>
            <a:ext cx="435104" cy="242182"/>
          </a:xfrm>
          <a:prstGeom prst="flowChartPreparation">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endParaRPr lang="nl-NL" altLang="nl-NL" sz="1800" b="1" dirty="0">
              <a:solidFill>
                <a:schemeClr val="bg1"/>
              </a:solidFill>
              <a:latin typeface="Arial" charset="0"/>
            </a:endParaRPr>
          </a:p>
        </p:txBody>
      </p:sp>
      <p:sp>
        <p:nvSpPr>
          <p:cNvPr id="175" name="Tekstvak 174"/>
          <p:cNvSpPr txBox="1"/>
          <p:nvPr/>
        </p:nvSpPr>
        <p:spPr>
          <a:xfrm rot="16200000">
            <a:off x="1638390" y="2330227"/>
            <a:ext cx="457176" cy="338554"/>
          </a:xfrm>
          <a:prstGeom prst="rect">
            <a:avLst/>
          </a:prstGeom>
          <a:noFill/>
        </p:spPr>
        <p:txBody>
          <a:bodyPr wrap="none" rtlCol="0">
            <a:spAutoFit/>
          </a:bodyPr>
          <a:lstStyle/>
          <a:p>
            <a:r>
              <a:rPr lang="nl-NL" sz="1600" dirty="0" smtClean="0">
                <a:solidFill>
                  <a:schemeClr val="bg1"/>
                </a:solidFill>
              </a:rPr>
              <a:t>EA</a:t>
            </a:r>
            <a:endParaRPr lang="nl-NL" sz="1600" dirty="0">
              <a:solidFill>
                <a:schemeClr val="bg1"/>
              </a:solidFill>
            </a:endParaRPr>
          </a:p>
        </p:txBody>
      </p:sp>
      <p:sp>
        <p:nvSpPr>
          <p:cNvPr id="22" name="Tekstvak 21"/>
          <p:cNvSpPr txBox="1"/>
          <p:nvPr/>
        </p:nvSpPr>
        <p:spPr>
          <a:xfrm rot="16200000">
            <a:off x="1685838" y="1918607"/>
            <a:ext cx="393056" cy="307777"/>
          </a:xfrm>
          <a:prstGeom prst="rect">
            <a:avLst/>
          </a:prstGeom>
          <a:noFill/>
        </p:spPr>
        <p:txBody>
          <a:bodyPr wrap="none" rtlCol="0">
            <a:spAutoFit/>
          </a:bodyPr>
          <a:lstStyle/>
          <a:p>
            <a:r>
              <a:rPr lang="nl-NL" sz="1400" dirty="0" err="1" smtClean="0">
                <a:solidFill>
                  <a:schemeClr val="bg1"/>
                </a:solidFill>
              </a:rPr>
              <a:t>Fq</a:t>
            </a:r>
            <a:endParaRPr lang="nl-NL" sz="1400" dirty="0">
              <a:solidFill>
                <a:schemeClr val="bg1"/>
              </a:solidFill>
            </a:endParaRPr>
          </a:p>
        </p:txBody>
      </p:sp>
      <p:cxnSp>
        <p:nvCxnSpPr>
          <p:cNvPr id="24" name="Rechte verbindingslijn 23"/>
          <p:cNvCxnSpPr/>
          <p:nvPr/>
        </p:nvCxnSpPr>
        <p:spPr>
          <a:xfrm>
            <a:off x="1408455" y="1394291"/>
            <a:ext cx="0" cy="114533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kstvak 128"/>
          <p:cNvSpPr txBox="1"/>
          <p:nvPr/>
        </p:nvSpPr>
        <p:spPr>
          <a:xfrm rot="16200000">
            <a:off x="-723103" y="3595853"/>
            <a:ext cx="2667269" cy="584775"/>
          </a:xfrm>
          <a:prstGeom prst="rect">
            <a:avLst/>
          </a:prstGeom>
          <a:noFill/>
        </p:spPr>
        <p:txBody>
          <a:bodyPr wrap="none" rtlCol="0">
            <a:spAutoFit/>
          </a:bodyPr>
          <a:lstStyle/>
          <a:p>
            <a:r>
              <a:rPr lang="nl-NL" sz="1600" dirty="0" smtClean="0"/>
              <a:t>Terugstroombeveiliging EA </a:t>
            </a:r>
          </a:p>
          <a:p>
            <a:r>
              <a:rPr lang="nl-NL" sz="1600" dirty="0" smtClean="0"/>
              <a:t>na leveringspunt </a:t>
            </a:r>
            <a:endParaRPr lang="nl-NL" sz="1600" dirty="0"/>
          </a:p>
        </p:txBody>
      </p:sp>
      <p:cxnSp>
        <p:nvCxnSpPr>
          <p:cNvPr id="131" name="Rechte verbindingslijn 130"/>
          <p:cNvCxnSpPr/>
          <p:nvPr/>
        </p:nvCxnSpPr>
        <p:spPr>
          <a:xfrm>
            <a:off x="902919" y="2762421"/>
            <a:ext cx="0" cy="2402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p:nvCxnSpPr>
        <p:spPr>
          <a:xfrm flipV="1">
            <a:off x="902919" y="2554606"/>
            <a:ext cx="751905" cy="207815"/>
          </a:xfrm>
          <a:prstGeom prst="line">
            <a:avLst/>
          </a:prstGeom>
          <a:ln>
            <a:solidFill>
              <a:srgbClr val="232A3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Stroomdiagram: Proces 134"/>
          <p:cNvSpPr/>
          <p:nvPr/>
        </p:nvSpPr>
        <p:spPr>
          <a:xfrm>
            <a:off x="10491130" y="2728092"/>
            <a:ext cx="914400" cy="61264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4" name="Groep 203"/>
          <p:cNvGrpSpPr/>
          <p:nvPr/>
        </p:nvGrpSpPr>
        <p:grpSpPr>
          <a:xfrm>
            <a:off x="2466482" y="4822372"/>
            <a:ext cx="362600" cy="246221"/>
            <a:chOff x="10128530" y="2226339"/>
            <a:chExt cx="362600" cy="246221"/>
          </a:xfrm>
          <a:noFill/>
        </p:grpSpPr>
        <p:sp>
          <p:nvSpPr>
            <p:cNvPr id="205" name="Tekstvak 204"/>
            <p:cNvSpPr txBox="1"/>
            <p:nvPr/>
          </p:nvSpPr>
          <p:spPr>
            <a:xfrm>
              <a:off x="10128530" y="2226339"/>
              <a:ext cx="362600" cy="246221"/>
            </a:xfrm>
            <a:prstGeom prst="rect">
              <a:avLst/>
            </a:prstGeom>
            <a:grpFill/>
          </p:spPr>
          <p:txBody>
            <a:bodyPr wrap="none" rtlCol="0">
              <a:spAutoFit/>
            </a:bodyPr>
            <a:lstStyle/>
            <a:p>
              <a:r>
                <a:rPr lang="nl-NL" sz="1000" b="1" dirty="0" smtClean="0"/>
                <a:t>EA</a:t>
              </a:r>
              <a:endParaRPr lang="nl-NL" sz="1000" b="1" dirty="0"/>
            </a:p>
          </p:txBody>
        </p:sp>
        <p:sp>
          <p:nvSpPr>
            <p:cNvPr id="206" name="Stroomdiagram: Voorbereiding 205"/>
            <p:cNvSpPr/>
            <p:nvPr/>
          </p:nvSpPr>
          <p:spPr>
            <a:xfrm>
              <a:off x="10128530" y="2258178"/>
              <a:ext cx="342900" cy="192762"/>
            </a:xfrm>
            <a:prstGeom prst="flowChartPreparation">
              <a:avLst/>
            </a:prstGeom>
            <a:noFill/>
            <a:ln>
              <a:solidFill>
                <a:srgbClr val="232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7" name="Line 73"/>
          <p:cNvSpPr>
            <a:spLocks noChangeShapeType="1"/>
          </p:cNvSpPr>
          <p:nvPr/>
        </p:nvSpPr>
        <p:spPr bwMode="auto">
          <a:xfrm flipV="1">
            <a:off x="2794663" y="4947090"/>
            <a:ext cx="81690" cy="0"/>
          </a:xfrm>
          <a:prstGeom prst="line">
            <a:avLst/>
          </a:prstGeom>
          <a:noFill/>
          <a:ln w="28575">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1" name="Tekstvak 140"/>
          <p:cNvSpPr txBox="1"/>
          <p:nvPr/>
        </p:nvSpPr>
        <p:spPr>
          <a:xfrm>
            <a:off x="2510565" y="4645534"/>
            <a:ext cx="274434" cy="369332"/>
          </a:xfrm>
          <a:prstGeom prst="rect">
            <a:avLst/>
          </a:prstGeom>
          <a:noFill/>
        </p:spPr>
        <p:txBody>
          <a:bodyPr wrap="none" rtlCol="0">
            <a:spAutoFit/>
          </a:bodyPr>
          <a:lstStyle/>
          <a:p>
            <a:r>
              <a:rPr lang="nl-NL" dirty="0" smtClean="0"/>
              <a:t>*</a:t>
            </a:r>
            <a:endParaRPr lang="nl-NL" dirty="0"/>
          </a:p>
        </p:txBody>
      </p:sp>
      <p:sp>
        <p:nvSpPr>
          <p:cNvPr id="142" name="Tekstvak 141"/>
          <p:cNvSpPr txBox="1"/>
          <p:nvPr/>
        </p:nvSpPr>
        <p:spPr>
          <a:xfrm>
            <a:off x="9414634" y="3779160"/>
            <a:ext cx="2146563" cy="523220"/>
          </a:xfrm>
          <a:prstGeom prst="rect">
            <a:avLst/>
          </a:prstGeom>
          <a:noFill/>
        </p:spPr>
        <p:txBody>
          <a:bodyPr wrap="square" rtlCol="0">
            <a:spAutoFit/>
          </a:bodyPr>
          <a:lstStyle/>
          <a:p>
            <a:r>
              <a:rPr lang="nl-NL" sz="1400" dirty="0" smtClean="0"/>
              <a:t>als onderdeel van een</a:t>
            </a:r>
          </a:p>
          <a:p>
            <a:r>
              <a:rPr lang="nl-NL" sz="1400" dirty="0" smtClean="0"/>
              <a:t>inlaatcombinatie </a:t>
            </a:r>
            <a:endParaRPr lang="nl-NL" sz="1400" dirty="0"/>
          </a:p>
        </p:txBody>
      </p:sp>
      <p:sp>
        <p:nvSpPr>
          <p:cNvPr id="210" name="Tekstvak 209"/>
          <p:cNvSpPr txBox="1"/>
          <p:nvPr/>
        </p:nvSpPr>
        <p:spPr>
          <a:xfrm>
            <a:off x="9039919" y="3779160"/>
            <a:ext cx="274434" cy="369332"/>
          </a:xfrm>
          <a:prstGeom prst="rect">
            <a:avLst/>
          </a:prstGeom>
          <a:noFill/>
        </p:spPr>
        <p:txBody>
          <a:bodyPr wrap="none" rtlCol="0">
            <a:spAutoFit/>
          </a:bodyPr>
          <a:lstStyle/>
          <a:p>
            <a:r>
              <a:rPr lang="nl-NL" dirty="0" smtClean="0"/>
              <a:t>*</a:t>
            </a:r>
            <a:endParaRPr lang="nl-NL" dirty="0"/>
          </a:p>
        </p:txBody>
      </p:sp>
      <p:sp>
        <p:nvSpPr>
          <p:cNvPr id="143" name="Tekstvak 142"/>
          <p:cNvSpPr txBox="1"/>
          <p:nvPr/>
        </p:nvSpPr>
        <p:spPr>
          <a:xfrm>
            <a:off x="2447121" y="5027268"/>
            <a:ext cx="1119217" cy="523220"/>
          </a:xfrm>
          <a:prstGeom prst="rect">
            <a:avLst/>
          </a:prstGeom>
          <a:noFill/>
        </p:spPr>
        <p:txBody>
          <a:bodyPr wrap="none" rtlCol="0">
            <a:spAutoFit/>
          </a:bodyPr>
          <a:lstStyle/>
          <a:p>
            <a:r>
              <a:rPr lang="nl-NL" sz="1400" dirty="0" smtClean="0"/>
              <a:t>warmwater-</a:t>
            </a:r>
          </a:p>
          <a:p>
            <a:r>
              <a:rPr lang="nl-NL" sz="1400" dirty="0" smtClean="0"/>
              <a:t>toestel</a:t>
            </a:r>
            <a:endParaRPr lang="nl-NL" sz="1400" dirty="0"/>
          </a:p>
        </p:txBody>
      </p:sp>
      <p:grpSp>
        <p:nvGrpSpPr>
          <p:cNvPr id="215" name="Groep 214"/>
          <p:cNvGrpSpPr/>
          <p:nvPr/>
        </p:nvGrpSpPr>
        <p:grpSpPr>
          <a:xfrm>
            <a:off x="3591288" y="4863834"/>
            <a:ext cx="362600" cy="246221"/>
            <a:chOff x="10128530" y="2226339"/>
            <a:chExt cx="362600" cy="246221"/>
          </a:xfrm>
        </p:grpSpPr>
        <p:sp>
          <p:nvSpPr>
            <p:cNvPr id="216" name="Tekstvak 215"/>
            <p:cNvSpPr txBox="1"/>
            <p:nvPr/>
          </p:nvSpPr>
          <p:spPr>
            <a:xfrm>
              <a:off x="10128530" y="2226339"/>
              <a:ext cx="362600" cy="246221"/>
            </a:xfrm>
            <a:prstGeom prst="rect">
              <a:avLst/>
            </a:prstGeom>
            <a:noFill/>
          </p:spPr>
          <p:txBody>
            <a:bodyPr wrap="none" rtlCol="0">
              <a:spAutoFit/>
            </a:bodyPr>
            <a:lstStyle/>
            <a:p>
              <a:r>
                <a:rPr lang="nl-NL" sz="1000" b="1" dirty="0" smtClean="0"/>
                <a:t>EA</a:t>
              </a:r>
              <a:endParaRPr lang="nl-NL" sz="1000" b="1" dirty="0"/>
            </a:p>
          </p:txBody>
        </p:sp>
        <p:sp>
          <p:nvSpPr>
            <p:cNvPr id="217" name="Stroomdiagram: Voorbereiding 216"/>
            <p:cNvSpPr/>
            <p:nvPr/>
          </p:nvSpPr>
          <p:spPr>
            <a:xfrm>
              <a:off x="10128530" y="2258178"/>
              <a:ext cx="342900" cy="192762"/>
            </a:xfrm>
            <a:prstGeom prst="flowChartPreparation">
              <a:avLst/>
            </a:prstGeom>
            <a:noFill/>
            <a:ln>
              <a:solidFill>
                <a:srgbClr val="232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5" name="Tekstvak 144"/>
          <p:cNvSpPr txBox="1"/>
          <p:nvPr/>
        </p:nvSpPr>
        <p:spPr>
          <a:xfrm>
            <a:off x="3420758" y="5348585"/>
            <a:ext cx="930063" cy="523220"/>
          </a:xfrm>
          <a:prstGeom prst="rect">
            <a:avLst/>
          </a:prstGeom>
          <a:noFill/>
        </p:spPr>
        <p:txBody>
          <a:bodyPr wrap="none" rtlCol="0">
            <a:spAutoFit/>
          </a:bodyPr>
          <a:lstStyle/>
          <a:p>
            <a:pPr algn="ctr"/>
            <a:r>
              <a:rPr lang="nl-NL" sz="1400" dirty="0" smtClean="0"/>
              <a:t>drank-</a:t>
            </a:r>
          </a:p>
          <a:p>
            <a:pPr algn="ctr"/>
            <a:r>
              <a:rPr lang="nl-NL" sz="1400" dirty="0" smtClean="0"/>
              <a:t>automaat</a:t>
            </a:r>
            <a:endParaRPr lang="nl-NL" sz="1400" dirty="0"/>
          </a:p>
        </p:txBody>
      </p:sp>
      <p:grpSp>
        <p:nvGrpSpPr>
          <p:cNvPr id="2" name="Groep 1"/>
          <p:cNvGrpSpPr/>
          <p:nvPr/>
        </p:nvGrpSpPr>
        <p:grpSpPr>
          <a:xfrm>
            <a:off x="6016120" y="4691487"/>
            <a:ext cx="362600" cy="246221"/>
            <a:chOff x="6016120" y="4624360"/>
            <a:chExt cx="362600" cy="246221"/>
          </a:xfrm>
        </p:grpSpPr>
        <p:sp>
          <p:nvSpPr>
            <p:cNvPr id="221" name="Tekstvak 220"/>
            <p:cNvSpPr txBox="1"/>
            <p:nvPr/>
          </p:nvSpPr>
          <p:spPr>
            <a:xfrm>
              <a:off x="6016120" y="4624360"/>
              <a:ext cx="362600" cy="246221"/>
            </a:xfrm>
            <a:prstGeom prst="rect">
              <a:avLst/>
            </a:prstGeom>
            <a:noFill/>
          </p:spPr>
          <p:txBody>
            <a:bodyPr wrap="none" rtlCol="0">
              <a:spAutoFit/>
            </a:bodyPr>
            <a:lstStyle/>
            <a:p>
              <a:r>
                <a:rPr lang="nl-NL" sz="1000" b="1" dirty="0" smtClean="0"/>
                <a:t>EB</a:t>
              </a:r>
              <a:endParaRPr lang="nl-NL" sz="1000" b="1" dirty="0"/>
            </a:p>
          </p:txBody>
        </p:sp>
        <p:sp>
          <p:nvSpPr>
            <p:cNvPr id="222" name="Stroomdiagram: Voorbereiding 221"/>
            <p:cNvSpPr/>
            <p:nvPr/>
          </p:nvSpPr>
          <p:spPr>
            <a:xfrm>
              <a:off x="6016120" y="4656199"/>
              <a:ext cx="342900" cy="192762"/>
            </a:xfrm>
            <a:prstGeom prst="flowChartPreparation">
              <a:avLst/>
            </a:prstGeom>
            <a:noFill/>
            <a:ln>
              <a:solidFill>
                <a:srgbClr val="232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0" name="Groep 169"/>
          <p:cNvGrpSpPr/>
          <p:nvPr/>
        </p:nvGrpSpPr>
        <p:grpSpPr>
          <a:xfrm>
            <a:off x="6583338" y="4681508"/>
            <a:ext cx="362600" cy="246221"/>
            <a:chOff x="6016120" y="4624360"/>
            <a:chExt cx="362600" cy="246221"/>
          </a:xfrm>
        </p:grpSpPr>
        <p:sp>
          <p:nvSpPr>
            <p:cNvPr id="171" name="Tekstvak 170"/>
            <p:cNvSpPr txBox="1"/>
            <p:nvPr/>
          </p:nvSpPr>
          <p:spPr>
            <a:xfrm>
              <a:off x="6016120" y="4624360"/>
              <a:ext cx="362600" cy="246221"/>
            </a:xfrm>
            <a:prstGeom prst="rect">
              <a:avLst/>
            </a:prstGeom>
            <a:noFill/>
          </p:spPr>
          <p:txBody>
            <a:bodyPr wrap="none" rtlCol="0">
              <a:spAutoFit/>
            </a:bodyPr>
            <a:lstStyle/>
            <a:p>
              <a:r>
                <a:rPr lang="nl-NL" sz="1000" b="1" dirty="0" smtClean="0"/>
                <a:t>EB</a:t>
              </a:r>
              <a:endParaRPr lang="nl-NL" sz="1000" b="1" dirty="0"/>
            </a:p>
          </p:txBody>
        </p:sp>
        <p:sp>
          <p:nvSpPr>
            <p:cNvPr id="172" name="Stroomdiagram: Voorbereiding 171"/>
            <p:cNvSpPr/>
            <p:nvPr/>
          </p:nvSpPr>
          <p:spPr>
            <a:xfrm>
              <a:off x="6016120" y="4656199"/>
              <a:ext cx="342900" cy="192762"/>
            </a:xfrm>
            <a:prstGeom prst="flowChartPreparation">
              <a:avLst/>
            </a:prstGeom>
            <a:noFill/>
            <a:ln>
              <a:solidFill>
                <a:srgbClr val="232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3" name="Groep 172"/>
          <p:cNvGrpSpPr/>
          <p:nvPr/>
        </p:nvGrpSpPr>
        <p:grpSpPr>
          <a:xfrm>
            <a:off x="7078014" y="4686617"/>
            <a:ext cx="362600" cy="246221"/>
            <a:chOff x="6016120" y="4624360"/>
            <a:chExt cx="362600" cy="246221"/>
          </a:xfrm>
        </p:grpSpPr>
        <p:sp>
          <p:nvSpPr>
            <p:cNvPr id="176" name="Tekstvak 175"/>
            <p:cNvSpPr txBox="1"/>
            <p:nvPr/>
          </p:nvSpPr>
          <p:spPr>
            <a:xfrm>
              <a:off x="6016120" y="4624360"/>
              <a:ext cx="362600" cy="246221"/>
            </a:xfrm>
            <a:prstGeom prst="rect">
              <a:avLst/>
            </a:prstGeom>
            <a:noFill/>
          </p:spPr>
          <p:txBody>
            <a:bodyPr wrap="none" rtlCol="0">
              <a:spAutoFit/>
            </a:bodyPr>
            <a:lstStyle/>
            <a:p>
              <a:r>
                <a:rPr lang="nl-NL" sz="1000" b="1" dirty="0" smtClean="0"/>
                <a:t>EB</a:t>
              </a:r>
              <a:endParaRPr lang="nl-NL" sz="1000" b="1" dirty="0"/>
            </a:p>
          </p:txBody>
        </p:sp>
        <p:sp>
          <p:nvSpPr>
            <p:cNvPr id="177" name="Stroomdiagram: Voorbereiding 176"/>
            <p:cNvSpPr/>
            <p:nvPr/>
          </p:nvSpPr>
          <p:spPr>
            <a:xfrm>
              <a:off x="6016120" y="4656199"/>
              <a:ext cx="342900" cy="192762"/>
            </a:xfrm>
            <a:prstGeom prst="flowChartPreparation">
              <a:avLst/>
            </a:prstGeom>
            <a:noFill/>
            <a:ln>
              <a:solidFill>
                <a:srgbClr val="232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78" name="Groep 177"/>
          <p:cNvGrpSpPr/>
          <p:nvPr/>
        </p:nvGrpSpPr>
        <p:grpSpPr>
          <a:xfrm>
            <a:off x="7657719" y="4663237"/>
            <a:ext cx="362600" cy="246221"/>
            <a:chOff x="6016120" y="4624360"/>
            <a:chExt cx="362600" cy="246221"/>
          </a:xfrm>
        </p:grpSpPr>
        <p:sp>
          <p:nvSpPr>
            <p:cNvPr id="179" name="Tekstvak 178"/>
            <p:cNvSpPr txBox="1"/>
            <p:nvPr/>
          </p:nvSpPr>
          <p:spPr>
            <a:xfrm>
              <a:off x="6016120" y="4624360"/>
              <a:ext cx="362600" cy="246221"/>
            </a:xfrm>
            <a:prstGeom prst="rect">
              <a:avLst/>
            </a:prstGeom>
            <a:noFill/>
          </p:spPr>
          <p:txBody>
            <a:bodyPr wrap="none" rtlCol="0">
              <a:spAutoFit/>
            </a:bodyPr>
            <a:lstStyle/>
            <a:p>
              <a:r>
                <a:rPr lang="nl-NL" sz="1000" b="1" dirty="0" smtClean="0"/>
                <a:t>EB</a:t>
              </a:r>
              <a:endParaRPr lang="nl-NL" sz="1000" b="1" dirty="0"/>
            </a:p>
          </p:txBody>
        </p:sp>
        <p:sp>
          <p:nvSpPr>
            <p:cNvPr id="180" name="Stroomdiagram: Voorbereiding 179"/>
            <p:cNvSpPr/>
            <p:nvPr/>
          </p:nvSpPr>
          <p:spPr>
            <a:xfrm>
              <a:off x="6016120" y="4656199"/>
              <a:ext cx="342900" cy="192762"/>
            </a:xfrm>
            <a:prstGeom prst="flowChartPreparation">
              <a:avLst/>
            </a:prstGeom>
            <a:noFill/>
            <a:ln>
              <a:solidFill>
                <a:srgbClr val="232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ekstvak 4"/>
          <p:cNvSpPr txBox="1"/>
          <p:nvPr/>
        </p:nvSpPr>
        <p:spPr>
          <a:xfrm>
            <a:off x="6187570" y="5363309"/>
            <a:ext cx="1765227" cy="523220"/>
          </a:xfrm>
          <a:prstGeom prst="rect">
            <a:avLst/>
          </a:prstGeom>
          <a:noFill/>
        </p:spPr>
        <p:txBody>
          <a:bodyPr wrap="none" rtlCol="0">
            <a:spAutoFit/>
          </a:bodyPr>
          <a:lstStyle/>
          <a:p>
            <a:pPr algn="ctr"/>
            <a:r>
              <a:rPr lang="nl-NL" sz="1400" dirty="0" smtClean="0">
                <a:latin typeface="+mj-lt"/>
              </a:rPr>
              <a:t>thermostatische</a:t>
            </a:r>
          </a:p>
          <a:p>
            <a:pPr algn="ctr"/>
            <a:r>
              <a:rPr lang="nl-NL" sz="1400" dirty="0" smtClean="0">
                <a:latin typeface="+mj-lt"/>
              </a:rPr>
              <a:t>douchemengkranen</a:t>
            </a:r>
            <a:endParaRPr lang="nl-NL" sz="1400" dirty="0">
              <a:latin typeface="+mj-lt"/>
            </a:endParaRPr>
          </a:p>
        </p:txBody>
      </p:sp>
      <p:sp>
        <p:nvSpPr>
          <p:cNvPr id="181" name="Line 106"/>
          <p:cNvSpPr>
            <a:spLocks noChangeShapeType="1"/>
          </p:cNvSpPr>
          <p:nvPr/>
        </p:nvSpPr>
        <p:spPr bwMode="auto">
          <a:xfrm>
            <a:off x="3742520" y="5088435"/>
            <a:ext cx="0" cy="118658"/>
          </a:xfrm>
          <a:prstGeom prst="line">
            <a:avLst/>
          </a:prstGeom>
          <a:noFill/>
          <a:ln w="381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cxnSp>
        <p:nvCxnSpPr>
          <p:cNvPr id="12" name="Rechte verbindingslijn 11"/>
          <p:cNvCxnSpPr/>
          <p:nvPr/>
        </p:nvCxnSpPr>
        <p:spPr>
          <a:xfrm>
            <a:off x="8277674" y="3535822"/>
            <a:ext cx="31768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071813"/>
            <a:ext cx="7715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4"/>
            <a:ext cx="7715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33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32</a:t>
            </a:fld>
            <a:endParaRPr lang="nl-NL"/>
          </a:p>
        </p:txBody>
      </p:sp>
      <p:sp>
        <p:nvSpPr>
          <p:cNvPr id="5" name="Titel 2"/>
          <p:cNvSpPr>
            <a:spLocks noGrp="1"/>
          </p:cNvSpPr>
          <p:nvPr>
            <p:ph type="title"/>
          </p:nvPr>
        </p:nvSpPr>
        <p:spPr>
          <a:xfrm>
            <a:off x="398586" y="242871"/>
            <a:ext cx="11512060" cy="490400"/>
          </a:xfrm>
        </p:spPr>
        <p:txBody>
          <a:bodyPr/>
          <a:lstStyle/>
          <a:p>
            <a:pPr algn="ctr"/>
            <a:r>
              <a:rPr lang="nl-NL" sz="2800" dirty="0" smtClean="0">
                <a:latin typeface="Calibri"/>
                <a:ea typeface="Calibri"/>
                <a:cs typeface="Times New Roman"/>
              </a:rPr>
              <a:t>Plaats EA bij segmentering en in brandblusleiding </a:t>
            </a:r>
            <a:endParaRPr lang="nl-NL" sz="2800" dirty="0"/>
          </a:p>
        </p:txBody>
      </p:sp>
      <p:sp>
        <p:nvSpPr>
          <p:cNvPr id="7" name="Tekstvak 6"/>
          <p:cNvSpPr txBox="1"/>
          <p:nvPr/>
        </p:nvSpPr>
        <p:spPr>
          <a:xfrm>
            <a:off x="1484444" y="1018192"/>
            <a:ext cx="9810750" cy="2308324"/>
          </a:xfrm>
          <a:prstGeom prst="rect">
            <a:avLst/>
          </a:prstGeom>
          <a:noFill/>
        </p:spPr>
        <p:txBody>
          <a:bodyPr wrap="square" rtlCol="0">
            <a:spAutoFit/>
          </a:bodyPr>
          <a:lstStyle/>
          <a:p>
            <a:r>
              <a:rPr lang="nl-NL" dirty="0" smtClean="0"/>
              <a:t>Een keerklep voorkomt terugstroming van water, maar houdt geen biofilm tegen die langs de </a:t>
            </a:r>
          </a:p>
          <a:p>
            <a:r>
              <a:rPr lang="nl-NL" dirty="0" smtClean="0"/>
              <a:t>wand van de leiding achter (benedenstrooms) de keerklep groeit.    </a:t>
            </a:r>
          </a:p>
          <a:p>
            <a:endParaRPr lang="nl-NL" dirty="0" smtClean="0"/>
          </a:p>
          <a:p>
            <a:r>
              <a:rPr lang="nl-NL" dirty="0" smtClean="0"/>
              <a:t>De afstand tussen de keerklep en de doorstroomde leiding moet zo kort mogelijk zijn, maar niet </a:t>
            </a:r>
          </a:p>
          <a:p>
            <a:r>
              <a:rPr lang="nl-NL" dirty="0" smtClean="0"/>
              <a:t>groter dan 150 mm.  </a:t>
            </a:r>
          </a:p>
          <a:p>
            <a:endParaRPr lang="nl-NL" dirty="0"/>
          </a:p>
          <a:p>
            <a:r>
              <a:rPr lang="nl-NL" dirty="0" smtClean="0"/>
              <a:t>De keerklep en de leiding direct achter (benedenstrooms) de keerklep moet over een voldoende lengte (&gt; 1 m) beschermd zijn tegen (ruimte)temperaturen hoger dan 25 °C.</a:t>
            </a:r>
            <a:r>
              <a:rPr lang="nl-NL" sz="1600" dirty="0" smtClean="0"/>
              <a:t> </a:t>
            </a:r>
            <a:endParaRPr lang="nl-NL" sz="1600" dirty="0"/>
          </a:p>
        </p:txBody>
      </p:sp>
      <p:grpSp>
        <p:nvGrpSpPr>
          <p:cNvPr id="47" name="Groep 46"/>
          <p:cNvGrpSpPr/>
          <p:nvPr/>
        </p:nvGrpSpPr>
        <p:grpSpPr>
          <a:xfrm>
            <a:off x="4199068" y="3840211"/>
            <a:ext cx="3486205" cy="2358926"/>
            <a:chOff x="4199068" y="3840211"/>
            <a:chExt cx="3486205" cy="2358926"/>
          </a:xfrm>
        </p:grpSpPr>
        <p:cxnSp>
          <p:nvCxnSpPr>
            <p:cNvPr id="9" name="Rechte verbindingslijn 8"/>
            <p:cNvCxnSpPr/>
            <p:nvPr/>
          </p:nvCxnSpPr>
          <p:spPr>
            <a:xfrm>
              <a:off x="4913498" y="3952875"/>
              <a:ext cx="0" cy="21336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4913498" y="4929039"/>
              <a:ext cx="277177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Zeshoek 13"/>
            <p:cNvSpPr/>
            <p:nvPr/>
          </p:nvSpPr>
          <p:spPr>
            <a:xfrm>
              <a:off x="5284973" y="4700439"/>
              <a:ext cx="628650" cy="457200"/>
            </a:xfrm>
            <a:prstGeom prst="hexagon">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5353076" y="4744373"/>
              <a:ext cx="492443" cy="369332"/>
            </a:xfrm>
            <a:prstGeom prst="rect">
              <a:avLst/>
            </a:prstGeom>
            <a:noFill/>
          </p:spPr>
          <p:txBody>
            <a:bodyPr wrap="none" rtlCol="0">
              <a:spAutoFit/>
            </a:bodyPr>
            <a:lstStyle/>
            <a:p>
              <a:r>
                <a:rPr lang="nl-NL" dirty="0" smtClean="0"/>
                <a:t>EA</a:t>
              </a:r>
              <a:endParaRPr lang="nl-NL" dirty="0"/>
            </a:p>
          </p:txBody>
        </p:sp>
        <p:cxnSp>
          <p:nvCxnSpPr>
            <p:cNvPr id="18" name="Rechte verbindingslijn 17"/>
            <p:cNvCxnSpPr>
              <a:stCxn id="14" idx="0"/>
            </p:cNvCxnSpPr>
            <p:nvPr/>
          </p:nvCxnSpPr>
          <p:spPr>
            <a:xfrm>
              <a:off x="5913623" y="4929039"/>
              <a:ext cx="0" cy="1028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4913498" y="5805339"/>
              <a:ext cx="1000125"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hthoek 21"/>
            <p:cNvSpPr/>
            <p:nvPr/>
          </p:nvSpPr>
          <p:spPr>
            <a:xfrm>
              <a:off x="4199068" y="3840211"/>
              <a:ext cx="3009900" cy="2358926"/>
            </a:xfrm>
            <a:prstGeom prst="rect">
              <a:avLst/>
            </a:prstGeom>
            <a:solidFill>
              <a:schemeClr val="bg1">
                <a:lumMod val="6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p:cNvSpPr txBox="1"/>
            <p:nvPr/>
          </p:nvSpPr>
          <p:spPr>
            <a:xfrm>
              <a:off x="4941550" y="5420384"/>
              <a:ext cx="990977" cy="338554"/>
            </a:xfrm>
            <a:prstGeom prst="rect">
              <a:avLst/>
            </a:prstGeom>
            <a:noFill/>
          </p:spPr>
          <p:txBody>
            <a:bodyPr wrap="none" rtlCol="0">
              <a:spAutoFit/>
            </a:bodyPr>
            <a:lstStyle/>
            <a:p>
              <a:r>
                <a:rPr lang="nl-NL" sz="1600" u="sng" dirty="0" smtClean="0"/>
                <a:t>&lt;</a:t>
              </a:r>
              <a:r>
                <a:rPr lang="nl-NL" sz="1600" dirty="0" smtClean="0"/>
                <a:t> 0,15 m</a:t>
              </a:r>
              <a:endParaRPr lang="nl-NL" sz="1600" dirty="0"/>
            </a:p>
          </p:txBody>
        </p:sp>
        <p:sp>
          <p:nvSpPr>
            <p:cNvPr id="24" name="Tekstvak 23"/>
            <p:cNvSpPr txBox="1"/>
            <p:nvPr/>
          </p:nvSpPr>
          <p:spPr>
            <a:xfrm>
              <a:off x="6245243" y="4020473"/>
              <a:ext cx="963725" cy="369332"/>
            </a:xfrm>
            <a:prstGeom prst="rect">
              <a:avLst/>
            </a:prstGeom>
            <a:noFill/>
          </p:spPr>
          <p:txBody>
            <a:bodyPr wrap="none" rtlCol="0">
              <a:spAutoFit/>
            </a:bodyPr>
            <a:lstStyle/>
            <a:p>
              <a:r>
                <a:rPr lang="nl-NL" u="sng" dirty="0" smtClean="0"/>
                <a:t>&lt;</a:t>
              </a:r>
              <a:r>
                <a:rPr lang="nl-NL" dirty="0" smtClean="0"/>
                <a:t> 25 °C</a:t>
              </a:r>
              <a:endParaRPr lang="nl-NL" dirty="0"/>
            </a:p>
          </p:txBody>
        </p:sp>
      </p:grpSp>
      <p:sp>
        <p:nvSpPr>
          <p:cNvPr id="26" name="Tekstvak 25"/>
          <p:cNvSpPr txBox="1"/>
          <p:nvPr/>
        </p:nvSpPr>
        <p:spPr>
          <a:xfrm>
            <a:off x="8258175" y="5271820"/>
            <a:ext cx="3732112" cy="584775"/>
          </a:xfrm>
          <a:prstGeom prst="rect">
            <a:avLst/>
          </a:prstGeom>
          <a:noFill/>
        </p:spPr>
        <p:txBody>
          <a:bodyPr wrap="none" rtlCol="0">
            <a:spAutoFit/>
          </a:bodyPr>
          <a:lstStyle/>
          <a:p>
            <a:r>
              <a:rPr lang="nl-NL" sz="1600" dirty="0" smtClean="0"/>
              <a:t>* In een brandblusleiding moet de </a:t>
            </a:r>
          </a:p>
          <a:p>
            <a:r>
              <a:rPr lang="nl-NL" sz="1600" dirty="0" smtClean="0"/>
              <a:t>  afsluiter in open stand zijn verzegeld. </a:t>
            </a:r>
            <a:endParaRPr lang="nl-NL" sz="1600" dirty="0"/>
          </a:p>
        </p:txBody>
      </p:sp>
      <p:sp>
        <p:nvSpPr>
          <p:cNvPr id="28" name="Tekstvak 27"/>
          <p:cNvSpPr txBox="1"/>
          <p:nvPr/>
        </p:nvSpPr>
        <p:spPr>
          <a:xfrm>
            <a:off x="5162605" y="4515773"/>
            <a:ext cx="274434" cy="369332"/>
          </a:xfrm>
          <a:prstGeom prst="rect">
            <a:avLst/>
          </a:prstGeom>
          <a:noFill/>
        </p:spPr>
        <p:txBody>
          <a:bodyPr wrap="none" rtlCol="0">
            <a:spAutoFit/>
          </a:bodyPr>
          <a:lstStyle/>
          <a:p>
            <a:r>
              <a:rPr lang="nl-NL" dirty="0" smtClean="0"/>
              <a:t>*</a:t>
            </a:r>
            <a:endParaRPr lang="nl-NL" dirty="0"/>
          </a:p>
        </p:txBody>
      </p:sp>
      <p:sp>
        <p:nvSpPr>
          <p:cNvPr id="29" name="Tekstvak 28"/>
          <p:cNvSpPr txBox="1"/>
          <p:nvPr/>
        </p:nvSpPr>
        <p:spPr>
          <a:xfrm rot="16200000">
            <a:off x="3581400" y="4850398"/>
            <a:ext cx="2156360" cy="338554"/>
          </a:xfrm>
          <a:prstGeom prst="rect">
            <a:avLst/>
          </a:prstGeom>
          <a:noFill/>
        </p:spPr>
        <p:txBody>
          <a:bodyPr wrap="none" rtlCol="0">
            <a:spAutoFit/>
          </a:bodyPr>
          <a:lstStyle/>
          <a:p>
            <a:r>
              <a:rPr lang="nl-NL" sz="1600" dirty="0" smtClean="0"/>
              <a:t>doorstroomde leiding </a:t>
            </a:r>
            <a:endParaRPr lang="nl-NL" sz="1600" dirty="0"/>
          </a:p>
        </p:txBody>
      </p:sp>
      <p:cxnSp>
        <p:nvCxnSpPr>
          <p:cNvPr id="38" name="Rechte verbindingslijn 37"/>
          <p:cNvCxnSpPr/>
          <p:nvPr/>
        </p:nvCxnSpPr>
        <p:spPr>
          <a:xfrm>
            <a:off x="5913623" y="5805339"/>
            <a:ext cx="1295345"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kstvak 38"/>
          <p:cNvSpPr txBox="1"/>
          <p:nvPr/>
        </p:nvSpPr>
        <p:spPr>
          <a:xfrm>
            <a:off x="6019800" y="5407078"/>
            <a:ext cx="934871" cy="338554"/>
          </a:xfrm>
          <a:prstGeom prst="rect">
            <a:avLst/>
          </a:prstGeom>
          <a:noFill/>
        </p:spPr>
        <p:txBody>
          <a:bodyPr wrap="none" rtlCol="0">
            <a:spAutoFit/>
          </a:bodyPr>
          <a:lstStyle/>
          <a:p>
            <a:r>
              <a:rPr lang="nl-NL" sz="1600" dirty="0" smtClean="0"/>
              <a:t>&gt; 1,0 m </a:t>
            </a:r>
            <a:endParaRPr lang="nl-NL" sz="1600" dirty="0"/>
          </a:p>
        </p:txBody>
      </p:sp>
      <p:cxnSp>
        <p:nvCxnSpPr>
          <p:cNvPr id="41" name="Rechte verbindingslijn 40"/>
          <p:cNvCxnSpPr/>
          <p:nvPr/>
        </p:nvCxnSpPr>
        <p:spPr>
          <a:xfrm>
            <a:off x="4199068" y="3840211"/>
            <a:ext cx="3486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4199068" y="6199137"/>
            <a:ext cx="3486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4199068" y="3840211"/>
            <a:ext cx="0" cy="23589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43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143668" y="6329363"/>
            <a:ext cx="652906" cy="365125"/>
          </a:xfrm>
        </p:spPr>
        <p:txBody>
          <a:bodyPr/>
          <a:lstStyle/>
          <a:p>
            <a:fld id="{B502C9A5-716F-45E6-800B-D4D02CE26F90}" type="slidenum">
              <a:rPr lang="nl-NL" smtClean="0"/>
              <a:t>33</a:t>
            </a:fld>
            <a:endParaRPr lang="nl-NL" dirty="0"/>
          </a:p>
        </p:txBody>
      </p:sp>
      <p:sp>
        <p:nvSpPr>
          <p:cNvPr id="3" name="Titel 2"/>
          <p:cNvSpPr>
            <a:spLocks noGrp="1"/>
          </p:cNvSpPr>
          <p:nvPr>
            <p:ph type="title"/>
          </p:nvPr>
        </p:nvSpPr>
        <p:spPr>
          <a:xfrm>
            <a:off x="762793" y="186209"/>
            <a:ext cx="10772453" cy="490400"/>
          </a:xfrm>
        </p:spPr>
        <p:txBody>
          <a:bodyPr/>
          <a:lstStyle/>
          <a:p>
            <a:pPr algn="ctr"/>
            <a:r>
              <a:rPr lang="nl-NL" sz="2800" dirty="0" smtClean="0"/>
              <a:t>Overzicht van de activiteiten (1)</a:t>
            </a:r>
            <a:endParaRPr lang="nl-NL" sz="2800" dirty="0"/>
          </a:p>
        </p:txBody>
      </p:sp>
      <p:graphicFrame>
        <p:nvGraphicFramePr>
          <p:cNvPr id="5" name="Tabel 4"/>
          <p:cNvGraphicFramePr>
            <a:graphicFrameLocks noGrp="1"/>
          </p:cNvGraphicFramePr>
          <p:nvPr>
            <p:extLst>
              <p:ext uri="{D42A27DB-BD31-4B8C-83A1-F6EECF244321}">
                <p14:modId xmlns:p14="http://schemas.microsoft.com/office/powerpoint/2010/main" val="976259583"/>
              </p:ext>
            </p:extLst>
          </p:nvPr>
        </p:nvGraphicFramePr>
        <p:xfrm>
          <a:off x="752475" y="747713"/>
          <a:ext cx="10848975" cy="5643372"/>
        </p:xfrm>
        <a:graphic>
          <a:graphicData uri="http://schemas.openxmlformats.org/drawingml/2006/table">
            <a:tbl>
              <a:tblPr firstRow="1" firstCol="1" bandRow="1">
                <a:tableStyleId>{5C22544A-7EE6-4342-B048-85BDC9FD1C3A}</a:tableStyleId>
              </a:tblPr>
              <a:tblGrid>
                <a:gridCol w="522022">
                  <a:extLst>
                    <a:ext uri="{9D8B030D-6E8A-4147-A177-3AD203B41FA5}">
                      <a16:colId xmlns:a16="http://schemas.microsoft.com/office/drawing/2014/main" val="20000"/>
                    </a:ext>
                  </a:extLst>
                </a:gridCol>
                <a:gridCol w="5903496">
                  <a:extLst>
                    <a:ext uri="{9D8B030D-6E8A-4147-A177-3AD203B41FA5}">
                      <a16:colId xmlns:a16="http://schemas.microsoft.com/office/drawing/2014/main" val="20001"/>
                    </a:ext>
                  </a:extLst>
                </a:gridCol>
                <a:gridCol w="4423457">
                  <a:extLst>
                    <a:ext uri="{9D8B030D-6E8A-4147-A177-3AD203B41FA5}">
                      <a16:colId xmlns:a16="http://schemas.microsoft.com/office/drawing/2014/main" val="20002"/>
                    </a:ext>
                  </a:extLst>
                </a:gridCol>
              </a:tblGrid>
              <a:tr h="1116681">
                <a:tc>
                  <a:txBody>
                    <a:bodyPr/>
                    <a:lstStyle/>
                    <a:p>
                      <a:pPr>
                        <a:lnSpc>
                          <a:spcPct val="115000"/>
                        </a:lnSpc>
                        <a:spcAft>
                          <a:spcPts val="0"/>
                        </a:spcAft>
                      </a:pPr>
                      <a:r>
                        <a:rPr lang="nl-NL" sz="1400" dirty="0">
                          <a:effectLst/>
                        </a:rPr>
                        <a:t>1</a:t>
                      </a:r>
                      <a:endParaRPr lang="nl-NL" sz="1400" dirty="0">
                        <a:effectLst/>
                        <a:latin typeface="Calibri"/>
                        <a:ea typeface="Calibri"/>
                        <a:cs typeface="Times New Roman"/>
                      </a:endParaRPr>
                    </a:p>
                  </a:txBody>
                  <a:tcPr marL="39724" marR="39724" marT="0" marB="0">
                    <a:solidFill>
                      <a:srgbClr val="FFBB57"/>
                    </a:solidFill>
                  </a:tcPr>
                </a:tc>
                <a:tc>
                  <a:txBody>
                    <a:bodyPr/>
                    <a:lstStyle/>
                    <a:p>
                      <a:pPr>
                        <a:spcAft>
                          <a:spcPts val="0"/>
                        </a:spcAft>
                      </a:pPr>
                      <a:r>
                        <a:rPr lang="nl-NL" sz="1400" b="0" dirty="0">
                          <a:solidFill>
                            <a:schemeClr val="tx1"/>
                          </a:solidFill>
                          <a:effectLst/>
                        </a:rPr>
                        <a:t>Zorg (indien beschikbaar</a:t>
                      </a:r>
                      <a:r>
                        <a:rPr lang="nl-NL" sz="1400" b="0" dirty="0" smtClean="0">
                          <a:solidFill>
                            <a:schemeClr val="tx1"/>
                          </a:solidFill>
                          <a:effectLst/>
                        </a:rPr>
                        <a:t>) </a:t>
                      </a:r>
                      <a:r>
                        <a:rPr lang="nl-NL" sz="1400" b="0" dirty="0">
                          <a:solidFill>
                            <a:schemeClr val="tx1"/>
                          </a:solidFill>
                          <a:effectLst/>
                        </a:rPr>
                        <a:t>zo nodig, dat je in het bezit bent van tekeningen en/of  schema’s van de leidingwaterinstallatie. </a:t>
                      </a:r>
                    </a:p>
                    <a:p>
                      <a:pPr>
                        <a:spcAft>
                          <a:spcPts val="0"/>
                        </a:spcAft>
                      </a:pPr>
                      <a:r>
                        <a:rPr lang="nl-NL" sz="1400" b="0" dirty="0">
                          <a:solidFill>
                            <a:schemeClr val="tx1"/>
                          </a:solidFill>
                          <a:effectLst/>
                        </a:rPr>
                        <a:t> </a:t>
                      </a:r>
                    </a:p>
                    <a:p>
                      <a:pPr>
                        <a:spcAft>
                          <a:spcPts val="0"/>
                        </a:spcAft>
                      </a:pPr>
                      <a:r>
                        <a:rPr lang="nl-NL" sz="1400" b="0" dirty="0">
                          <a:solidFill>
                            <a:schemeClr val="tx1"/>
                          </a:solidFill>
                          <a:effectLst/>
                        </a:rPr>
                        <a:t>Indien deze beschikbaar zijn, dan is dat veelal op locatie.   </a:t>
                      </a:r>
                      <a:endParaRPr lang="nl-NL" sz="1400" b="0" dirty="0">
                        <a:solidFill>
                          <a:schemeClr val="tx1"/>
                        </a:solidFill>
                        <a:effectLst/>
                        <a:latin typeface="Calibri"/>
                        <a:ea typeface="Times New Roman"/>
                        <a:cs typeface="Times New Roman"/>
                      </a:endParaRPr>
                    </a:p>
                  </a:txBody>
                  <a:tcPr marL="39724" marR="39724" marT="0" marB="0">
                    <a:solidFill>
                      <a:srgbClr val="E6E6E6"/>
                    </a:solidFill>
                  </a:tcPr>
                </a:tc>
                <a:tc>
                  <a:txBody>
                    <a:bodyPr/>
                    <a:lstStyle/>
                    <a:p>
                      <a:pPr>
                        <a:lnSpc>
                          <a:spcPct val="115000"/>
                        </a:lnSpc>
                        <a:spcAft>
                          <a:spcPts val="0"/>
                        </a:spcAft>
                      </a:pPr>
                      <a:r>
                        <a:rPr lang="nl-NL" sz="1400" b="0" dirty="0">
                          <a:solidFill>
                            <a:schemeClr val="tx1"/>
                          </a:solidFill>
                          <a:effectLst/>
                        </a:rPr>
                        <a:t>Zie WB 1.4G, </a:t>
                      </a:r>
                      <a:r>
                        <a:rPr lang="nl-NL" sz="1400" b="0" dirty="0" smtClean="0">
                          <a:solidFill>
                            <a:schemeClr val="tx1"/>
                          </a:solidFill>
                          <a:effectLst/>
                        </a:rPr>
                        <a:t>par. </a:t>
                      </a:r>
                      <a:r>
                        <a:rPr lang="nl-NL" sz="1400" b="0" dirty="0">
                          <a:solidFill>
                            <a:schemeClr val="tx1"/>
                          </a:solidFill>
                          <a:effectLst/>
                        </a:rPr>
                        <a:t>16, Documenten/Tekeningen of schema’s.</a:t>
                      </a:r>
                    </a:p>
                    <a:p>
                      <a:pPr>
                        <a:lnSpc>
                          <a:spcPct val="115000"/>
                        </a:lnSpc>
                        <a:spcAft>
                          <a:spcPts val="0"/>
                        </a:spcAft>
                      </a:pPr>
                      <a:r>
                        <a:rPr lang="nl-NL" sz="1400" b="0" dirty="0">
                          <a:solidFill>
                            <a:schemeClr val="tx1"/>
                          </a:solidFill>
                          <a:effectLst/>
                        </a:rPr>
                        <a:t> </a:t>
                      </a:r>
                    </a:p>
                    <a:p>
                      <a:pPr>
                        <a:lnSpc>
                          <a:spcPct val="115000"/>
                        </a:lnSpc>
                        <a:spcAft>
                          <a:spcPts val="0"/>
                        </a:spcAft>
                      </a:pPr>
                      <a:r>
                        <a:rPr lang="nl-NL" sz="1400" b="0" dirty="0">
                          <a:solidFill>
                            <a:schemeClr val="tx1"/>
                          </a:solidFill>
                          <a:effectLst/>
                        </a:rPr>
                        <a:t>Zie ook WB 2.7, </a:t>
                      </a:r>
                      <a:r>
                        <a:rPr lang="nl-NL" sz="1400" b="0" dirty="0" smtClean="0">
                          <a:solidFill>
                            <a:schemeClr val="tx1"/>
                          </a:solidFill>
                          <a:effectLst/>
                        </a:rPr>
                        <a:t>par. </a:t>
                      </a:r>
                      <a:r>
                        <a:rPr lang="nl-NL" sz="1400" b="0" dirty="0">
                          <a:solidFill>
                            <a:schemeClr val="tx1"/>
                          </a:solidFill>
                          <a:effectLst/>
                        </a:rPr>
                        <a:t>4.  </a:t>
                      </a:r>
                    </a:p>
                    <a:p>
                      <a:pPr>
                        <a:lnSpc>
                          <a:spcPct val="115000"/>
                        </a:lnSpc>
                        <a:spcAft>
                          <a:spcPts val="0"/>
                        </a:spcAft>
                      </a:pPr>
                      <a:r>
                        <a:rPr lang="nl-NL" sz="1400" b="0" dirty="0">
                          <a:solidFill>
                            <a:schemeClr val="tx1"/>
                          </a:solidFill>
                          <a:effectLst/>
                        </a:rPr>
                        <a:t> </a:t>
                      </a:r>
                    </a:p>
                    <a:p>
                      <a:pPr>
                        <a:lnSpc>
                          <a:spcPct val="115000"/>
                        </a:lnSpc>
                        <a:spcAft>
                          <a:spcPts val="0"/>
                        </a:spcAft>
                      </a:pPr>
                      <a:r>
                        <a:rPr lang="nl-NL" sz="1400" b="0" dirty="0">
                          <a:solidFill>
                            <a:schemeClr val="tx1"/>
                          </a:solidFill>
                          <a:effectLst/>
                        </a:rPr>
                        <a:t>Veelal worden deze door de werkvoorbereider bij de opdrachtgever </a:t>
                      </a:r>
                      <a:r>
                        <a:rPr lang="nl-NL" sz="1400" b="0" dirty="0" smtClean="0">
                          <a:solidFill>
                            <a:schemeClr val="tx1"/>
                          </a:solidFill>
                          <a:effectLst/>
                        </a:rPr>
                        <a:t>opgevraagd.  </a:t>
                      </a:r>
                      <a:endParaRPr lang="nl-NL" sz="1400" b="0" dirty="0">
                        <a:solidFill>
                          <a:schemeClr val="tx1"/>
                        </a:solidFill>
                        <a:effectLst/>
                      </a:endParaRPr>
                    </a:p>
                    <a:p>
                      <a:pPr>
                        <a:lnSpc>
                          <a:spcPct val="115000"/>
                        </a:lnSpc>
                        <a:spcAft>
                          <a:spcPts val="0"/>
                        </a:spcAft>
                      </a:pPr>
                      <a:r>
                        <a:rPr lang="nl-NL" sz="1400" b="0" dirty="0">
                          <a:solidFill>
                            <a:schemeClr val="tx1"/>
                          </a:solidFill>
                          <a:effectLst/>
                        </a:rPr>
                        <a:t> </a:t>
                      </a:r>
                      <a:endParaRPr lang="nl-NL" sz="1400" b="0" dirty="0">
                        <a:solidFill>
                          <a:schemeClr val="tx1"/>
                        </a:solidFill>
                        <a:effectLst/>
                        <a:latin typeface="Calibri"/>
                        <a:ea typeface="Calibri"/>
                        <a:cs typeface="Times New Roman"/>
                      </a:endParaRPr>
                    </a:p>
                  </a:txBody>
                  <a:tcPr marL="39724" marR="39724" marT="0" marB="0">
                    <a:solidFill>
                      <a:srgbClr val="E6E6E6"/>
                    </a:solidFill>
                  </a:tcPr>
                </a:tc>
                <a:extLst>
                  <a:ext uri="{0D108BD9-81ED-4DB2-BD59-A6C34878D82A}">
                    <a16:rowId xmlns:a16="http://schemas.microsoft.com/office/drawing/2014/main" val="10000"/>
                  </a:ext>
                </a:extLst>
              </a:tr>
              <a:tr h="1005013">
                <a:tc>
                  <a:txBody>
                    <a:bodyPr/>
                    <a:lstStyle/>
                    <a:p>
                      <a:pPr>
                        <a:lnSpc>
                          <a:spcPct val="115000"/>
                        </a:lnSpc>
                        <a:spcAft>
                          <a:spcPts val="0"/>
                        </a:spcAft>
                      </a:pPr>
                      <a:r>
                        <a:rPr lang="nl-NL" sz="1400" dirty="0">
                          <a:effectLst/>
                        </a:rPr>
                        <a:t>  2</a:t>
                      </a:r>
                      <a:endParaRPr lang="nl-NL" sz="1400" dirty="0">
                        <a:effectLst/>
                        <a:latin typeface="Calibri"/>
                        <a:ea typeface="Calibri"/>
                        <a:cs typeface="Times New Roman"/>
                      </a:endParaRPr>
                    </a:p>
                  </a:txBody>
                  <a:tcPr marL="39724" marR="39724" marT="0" marB="0">
                    <a:solidFill>
                      <a:srgbClr val="FFBB57"/>
                    </a:solidFill>
                  </a:tcPr>
                </a:tc>
                <a:tc>
                  <a:txBody>
                    <a:bodyPr/>
                    <a:lstStyle/>
                    <a:p>
                      <a:pPr>
                        <a:spcAft>
                          <a:spcPts val="0"/>
                        </a:spcAft>
                      </a:pPr>
                      <a:r>
                        <a:rPr lang="nl-NL" sz="1400" dirty="0">
                          <a:effectLst/>
                        </a:rPr>
                        <a:t>Zorg (indien beschikbaar</a:t>
                      </a:r>
                      <a:r>
                        <a:rPr lang="nl-NL" sz="1400" dirty="0" smtClean="0">
                          <a:effectLst/>
                        </a:rPr>
                        <a:t>) </a:t>
                      </a:r>
                      <a:r>
                        <a:rPr lang="nl-NL" sz="1400" dirty="0">
                          <a:effectLst/>
                        </a:rPr>
                        <a:t>zo nodig, dat je in het bezit bent van het o</a:t>
                      </a:r>
                      <a:r>
                        <a:rPr lang="nl-NL" sz="1400" kern="1200" dirty="0">
                          <a:effectLst/>
                        </a:rPr>
                        <a:t>verzicht van de </a:t>
                      </a:r>
                      <a:r>
                        <a:rPr lang="nl-NL" sz="1400" kern="1200" dirty="0" smtClean="0">
                          <a:effectLst/>
                        </a:rPr>
                        <a:t>plaats van de </a:t>
                      </a:r>
                      <a:r>
                        <a:rPr lang="nl-NL" sz="1400" kern="1200" dirty="0">
                          <a:effectLst/>
                        </a:rPr>
                        <a:t>toestellen met een </a:t>
                      </a:r>
                      <a:r>
                        <a:rPr lang="nl-NL" sz="1400" kern="1200" dirty="0" smtClean="0">
                          <a:effectLst/>
                        </a:rPr>
                        <a:t>terugstroombeveiliging </a:t>
                      </a:r>
                      <a:r>
                        <a:rPr lang="nl-NL" sz="1400" kern="1200" dirty="0">
                          <a:effectLst/>
                        </a:rPr>
                        <a:t>EA/EB en van de </a:t>
                      </a:r>
                      <a:r>
                        <a:rPr lang="nl-NL" sz="1400" kern="1200" dirty="0" smtClean="0">
                          <a:effectLst/>
                        </a:rPr>
                        <a:t>plaatsen </a:t>
                      </a:r>
                      <a:r>
                        <a:rPr lang="nl-NL" sz="1400" kern="1200" dirty="0">
                          <a:effectLst/>
                        </a:rPr>
                        <a:t>van </a:t>
                      </a:r>
                      <a:r>
                        <a:rPr lang="nl-NL" sz="1400" kern="1200" dirty="0" smtClean="0">
                          <a:effectLst/>
                        </a:rPr>
                        <a:t>de terugstroombeveiligingen </a:t>
                      </a:r>
                      <a:r>
                        <a:rPr lang="nl-NL" sz="1400" kern="1200" dirty="0">
                          <a:effectLst/>
                        </a:rPr>
                        <a:t>EA in het leidingnet. </a:t>
                      </a:r>
                      <a:endParaRPr lang="nl-NL" sz="1400" dirty="0">
                        <a:effectLst/>
                      </a:endParaRPr>
                    </a:p>
                    <a:p>
                      <a:pPr>
                        <a:spcAft>
                          <a:spcPts val="0"/>
                        </a:spcAft>
                      </a:pPr>
                      <a:r>
                        <a:rPr lang="nl-NL" sz="1400" dirty="0">
                          <a:effectLst/>
                        </a:rPr>
                        <a:t> </a:t>
                      </a:r>
                      <a:endParaRPr lang="nl-NL" sz="1400" dirty="0">
                        <a:effectLst/>
                        <a:latin typeface="Calibri"/>
                        <a:ea typeface="Times New Roman"/>
                        <a:cs typeface="Times New Roman"/>
                      </a:endParaRPr>
                    </a:p>
                  </a:txBody>
                  <a:tcPr marL="39724" marR="39724" marT="0" marB="0">
                    <a:solidFill>
                      <a:srgbClr val="D1D3D4"/>
                    </a:solidFill>
                  </a:tcPr>
                </a:tc>
                <a:tc>
                  <a:txBody>
                    <a:bodyPr/>
                    <a:lstStyle/>
                    <a:p>
                      <a:pPr>
                        <a:lnSpc>
                          <a:spcPct val="115000"/>
                        </a:lnSpc>
                        <a:spcAft>
                          <a:spcPts val="0"/>
                        </a:spcAft>
                      </a:pPr>
                      <a:r>
                        <a:rPr lang="nl-NL" sz="1400" dirty="0">
                          <a:effectLst/>
                        </a:rPr>
                        <a:t>Zie WB 1.4G, </a:t>
                      </a:r>
                      <a:r>
                        <a:rPr lang="nl-NL" sz="1400" dirty="0" smtClean="0">
                          <a:effectLst/>
                        </a:rPr>
                        <a:t>par. </a:t>
                      </a:r>
                      <a:r>
                        <a:rPr lang="nl-NL" sz="1400" dirty="0">
                          <a:effectLst/>
                        </a:rPr>
                        <a:t>16 </a:t>
                      </a:r>
                    </a:p>
                    <a:p>
                      <a:pPr>
                        <a:lnSpc>
                          <a:spcPct val="115000"/>
                        </a:lnSpc>
                        <a:spcAft>
                          <a:spcPts val="0"/>
                        </a:spcAft>
                      </a:pPr>
                      <a:r>
                        <a:rPr lang="nl-NL" sz="1400" dirty="0">
                          <a:effectLst/>
                        </a:rPr>
                        <a:t>Documenten/Overzicht toestellen  </a:t>
                      </a:r>
                    </a:p>
                    <a:p>
                      <a:pPr>
                        <a:lnSpc>
                          <a:spcPct val="115000"/>
                        </a:lnSpc>
                        <a:spcAft>
                          <a:spcPts val="0"/>
                        </a:spcAft>
                      </a:pPr>
                      <a:r>
                        <a:rPr lang="nl-NL" sz="1400" dirty="0">
                          <a:effectLst/>
                        </a:rPr>
                        <a:t> </a:t>
                      </a:r>
                    </a:p>
                    <a:p>
                      <a:pPr>
                        <a:lnSpc>
                          <a:spcPct val="115000"/>
                        </a:lnSpc>
                        <a:spcAft>
                          <a:spcPts val="0"/>
                        </a:spcAft>
                      </a:pPr>
                      <a:r>
                        <a:rPr lang="nl-NL" sz="1400" dirty="0">
                          <a:effectLst/>
                        </a:rPr>
                        <a:t>Zie ook WB 2.7, </a:t>
                      </a:r>
                      <a:r>
                        <a:rPr lang="nl-NL" sz="1400" dirty="0" smtClean="0">
                          <a:effectLst/>
                        </a:rPr>
                        <a:t>par. </a:t>
                      </a:r>
                      <a:r>
                        <a:rPr lang="nl-NL" sz="1400" dirty="0">
                          <a:effectLst/>
                        </a:rPr>
                        <a:t>4. </a:t>
                      </a:r>
                    </a:p>
                    <a:p>
                      <a:pPr>
                        <a:lnSpc>
                          <a:spcPct val="115000"/>
                        </a:lnSpc>
                        <a:spcAft>
                          <a:spcPts val="0"/>
                        </a:spcAft>
                      </a:pPr>
                      <a:r>
                        <a:rPr lang="nl-NL" sz="1400" dirty="0">
                          <a:effectLst/>
                        </a:rPr>
                        <a:t> </a:t>
                      </a:r>
                    </a:p>
                    <a:p>
                      <a:pPr>
                        <a:lnSpc>
                          <a:spcPct val="115000"/>
                        </a:lnSpc>
                        <a:spcAft>
                          <a:spcPts val="0"/>
                        </a:spcAft>
                      </a:pPr>
                      <a:r>
                        <a:rPr lang="nl-NL" sz="1400" dirty="0">
                          <a:effectLst/>
                        </a:rPr>
                        <a:t>Veelal worden deze door de werkvoorbereider bij de opdrachtgever </a:t>
                      </a:r>
                      <a:r>
                        <a:rPr lang="nl-NL" sz="1400" dirty="0" smtClean="0">
                          <a:effectLst/>
                        </a:rPr>
                        <a:t>opgevraagd. </a:t>
                      </a:r>
                      <a:endParaRPr lang="nl-NL" sz="1400" dirty="0">
                        <a:effectLst/>
                      </a:endParaRPr>
                    </a:p>
                    <a:p>
                      <a:pPr>
                        <a:lnSpc>
                          <a:spcPct val="115000"/>
                        </a:lnSpc>
                        <a:spcAft>
                          <a:spcPts val="0"/>
                        </a:spcAft>
                      </a:pPr>
                      <a:r>
                        <a:rPr lang="nl-NL" sz="1400" dirty="0">
                          <a:effectLst/>
                        </a:rPr>
                        <a:t> </a:t>
                      </a:r>
                      <a:endParaRPr lang="nl-NL" sz="1400" dirty="0">
                        <a:effectLst/>
                        <a:latin typeface="Calibri"/>
                        <a:ea typeface="Calibri"/>
                        <a:cs typeface="Times New Roman"/>
                      </a:endParaRPr>
                    </a:p>
                  </a:txBody>
                  <a:tcPr marL="39724" marR="39724" marT="0" marB="0">
                    <a:solidFill>
                      <a:srgbClr val="D1D3D4"/>
                    </a:solidFill>
                  </a:tcPr>
                </a:tc>
                <a:extLst>
                  <a:ext uri="{0D108BD9-81ED-4DB2-BD59-A6C34878D82A}">
                    <a16:rowId xmlns:a16="http://schemas.microsoft.com/office/drawing/2014/main" val="10001"/>
                  </a:ext>
                </a:extLst>
              </a:tr>
              <a:tr h="1005013">
                <a:tc>
                  <a:txBody>
                    <a:bodyPr/>
                    <a:lstStyle/>
                    <a:p>
                      <a:pPr>
                        <a:lnSpc>
                          <a:spcPct val="115000"/>
                        </a:lnSpc>
                        <a:spcAft>
                          <a:spcPts val="0"/>
                        </a:spcAft>
                      </a:pPr>
                      <a:r>
                        <a:rPr lang="nl-NL" sz="1400" dirty="0">
                          <a:effectLst/>
                        </a:rPr>
                        <a:t>3</a:t>
                      </a:r>
                      <a:endParaRPr lang="nl-NL" sz="1400" dirty="0">
                        <a:effectLst/>
                        <a:latin typeface="Calibri"/>
                        <a:ea typeface="Calibri"/>
                        <a:cs typeface="Times New Roman"/>
                      </a:endParaRPr>
                    </a:p>
                  </a:txBody>
                  <a:tcPr marL="39724" marR="39724" marT="0" marB="0">
                    <a:solidFill>
                      <a:srgbClr val="FFBB57"/>
                    </a:solidFill>
                  </a:tcPr>
                </a:tc>
                <a:tc>
                  <a:txBody>
                    <a:bodyPr/>
                    <a:lstStyle/>
                    <a:p>
                      <a:pPr>
                        <a:lnSpc>
                          <a:spcPct val="115000"/>
                        </a:lnSpc>
                        <a:spcAft>
                          <a:spcPts val="0"/>
                        </a:spcAft>
                      </a:pPr>
                      <a:r>
                        <a:rPr lang="nl-NL" sz="1400" dirty="0">
                          <a:effectLst/>
                        </a:rPr>
                        <a:t>Zorg (indien beschikbaar) dat je in het bezit bent van het logboek om te kunnen nagaan aan welke terugstroombeveiligingen wanneer </a:t>
                      </a:r>
                      <a:r>
                        <a:rPr lang="nl-NL" sz="1400" dirty="0" smtClean="0">
                          <a:effectLst/>
                        </a:rPr>
                        <a:t>(</a:t>
                      </a:r>
                      <a:r>
                        <a:rPr lang="nl-NL" sz="1400" dirty="0">
                          <a:effectLst/>
                        </a:rPr>
                        <a:t>voor het laatst) controle- en/of vervangingswerkzaamheden zijn uitgevoerd. </a:t>
                      </a:r>
                    </a:p>
                    <a:p>
                      <a:pPr>
                        <a:lnSpc>
                          <a:spcPct val="115000"/>
                        </a:lnSpc>
                        <a:spcAft>
                          <a:spcPts val="0"/>
                        </a:spcAft>
                      </a:pPr>
                      <a:r>
                        <a:rPr lang="nl-NL" sz="1400" dirty="0">
                          <a:effectLst/>
                        </a:rPr>
                        <a:t> </a:t>
                      </a:r>
                    </a:p>
                    <a:p>
                      <a:pPr>
                        <a:lnSpc>
                          <a:spcPct val="115000"/>
                        </a:lnSpc>
                        <a:spcAft>
                          <a:spcPts val="0"/>
                        </a:spcAft>
                      </a:pPr>
                      <a:r>
                        <a:rPr lang="nl-NL" sz="1400" dirty="0">
                          <a:effectLst/>
                        </a:rPr>
                        <a:t> </a:t>
                      </a:r>
                      <a:endParaRPr lang="nl-NL" sz="1400" dirty="0">
                        <a:effectLst/>
                        <a:latin typeface="Calibri"/>
                        <a:ea typeface="Calibri"/>
                        <a:cs typeface="Times New Roman"/>
                      </a:endParaRPr>
                    </a:p>
                  </a:txBody>
                  <a:tcPr marL="39724" marR="39724" marT="0" marB="0"/>
                </a:tc>
                <a:tc>
                  <a:txBody>
                    <a:bodyPr/>
                    <a:lstStyle/>
                    <a:p>
                      <a:pPr>
                        <a:lnSpc>
                          <a:spcPct val="115000"/>
                        </a:lnSpc>
                        <a:spcAft>
                          <a:spcPts val="0"/>
                        </a:spcAft>
                      </a:pPr>
                      <a:r>
                        <a:rPr lang="nl-NL" sz="1400" dirty="0">
                          <a:effectLst/>
                        </a:rPr>
                        <a:t>Zie WB 1.4G, </a:t>
                      </a:r>
                      <a:r>
                        <a:rPr lang="nl-NL" sz="1400" dirty="0" smtClean="0">
                          <a:effectLst/>
                        </a:rPr>
                        <a:t>par. </a:t>
                      </a:r>
                      <a:r>
                        <a:rPr lang="nl-NL" sz="1400" dirty="0">
                          <a:effectLst/>
                        </a:rPr>
                        <a:t>16, Documenten/Logboek. </a:t>
                      </a:r>
                    </a:p>
                    <a:p>
                      <a:pPr>
                        <a:lnSpc>
                          <a:spcPct val="115000"/>
                        </a:lnSpc>
                        <a:spcAft>
                          <a:spcPts val="0"/>
                        </a:spcAft>
                      </a:pPr>
                      <a:r>
                        <a:rPr lang="nl-NL" sz="1400" dirty="0">
                          <a:effectLst/>
                        </a:rPr>
                        <a:t> </a:t>
                      </a:r>
                    </a:p>
                    <a:p>
                      <a:pPr>
                        <a:lnSpc>
                          <a:spcPct val="115000"/>
                        </a:lnSpc>
                        <a:spcAft>
                          <a:spcPts val="0"/>
                        </a:spcAft>
                      </a:pPr>
                      <a:r>
                        <a:rPr lang="nl-NL" sz="1400" dirty="0">
                          <a:effectLst/>
                        </a:rPr>
                        <a:t>Zie ook WB 2.7, </a:t>
                      </a:r>
                      <a:r>
                        <a:rPr lang="nl-NL" sz="1400" dirty="0" smtClean="0">
                          <a:effectLst/>
                        </a:rPr>
                        <a:t>par. </a:t>
                      </a:r>
                      <a:r>
                        <a:rPr lang="nl-NL" sz="1400" dirty="0">
                          <a:effectLst/>
                        </a:rPr>
                        <a:t>4.</a:t>
                      </a:r>
                    </a:p>
                    <a:p>
                      <a:pPr>
                        <a:lnSpc>
                          <a:spcPct val="115000"/>
                        </a:lnSpc>
                        <a:spcAft>
                          <a:spcPts val="0"/>
                        </a:spcAft>
                      </a:pPr>
                      <a:r>
                        <a:rPr lang="nl-NL" sz="1400" dirty="0">
                          <a:effectLst/>
                        </a:rPr>
                        <a:t> </a:t>
                      </a:r>
                    </a:p>
                    <a:p>
                      <a:pPr>
                        <a:lnSpc>
                          <a:spcPct val="115000"/>
                        </a:lnSpc>
                        <a:spcAft>
                          <a:spcPts val="0"/>
                        </a:spcAft>
                      </a:pPr>
                      <a:r>
                        <a:rPr lang="nl-NL" sz="1400" dirty="0">
                          <a:effectLst/>
                        </a:rPr>
                        <a:t>Veelal worden deze door de werkvoorbereider bij de opdrachtgever </a:t>
                      </a:r>
                      <a:r>
                        <a:rPr lang="nl-NL" sz="1400" dirty="0" smtClean="0">
                          <a:effectLst/>
                        </a:rPr>
                        <a:t>opgevraagd.  </a:t>
                      </a:r>
                    </a:p>
                    <a:p>
                      <a:pPr>
                        <a:lnSpc>
                          <a:spcPct val="115000"/>
                        </a:lnSpc>
                        <a:spcAft>
                          <a:spcPts val="0"/>
                        </a:spcAft>
                      </a:pPr>
                      <a:r>
                        <a:rPr lang="nl-NL" sz="1400" dirty="0">
                          <a:effectLst/>
                        </a:rPr>
                        <a:t> </a:t>
                      </a:r>
                      <a:endParaRPr lang="nl-NL" sz="1400" dirty="0">
                        <a:effectLst/>
                        <a:latin typeface="Calibri"/>
                        <a:ea typeface="Calibri"/>
                        <a:cs typeface="Times New Roman"/>
                      </a:endParaRPr>
                    </a:p>
                  </a:txBody>
                  <a:tcPr marL="39724" marR="3972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91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143668" y="6329363"/>
            <a:ext cx="652906" cy="365125"/>
          </a:xfrm>
        </p:spPr>
        <p:txBody>
          <a:bodyPr/>
          <a:lstStyle/>
          <a:p>
            <a:fld id="{B502C9A5-716F-45E6-800B-D4D02CE26F90}" type="slidenum">
              <a:rPr lang="nl-NL" smtClean="0"/>
              <a:t>34</a:t>
            </a:fld>
            <a:endParaRPr lang="nl-NL" dirty="0"/>
          </a:p>
        </p:txBody>
      </p:sp>
      <p:sp>
        <p:nvSpPr>
          <p:cNvPr id="3" name="Titel 2"/>
          <p:cNvSpPr>
            <a:spLocks noGrp="1"/>
          </p:cNvSpPr>
          <p:nvPr>
            <p:ph type="title"/>
          </p:nvPr>
        </p:nvSpPr>
        <p:spPr>
          <a:xfrm>
            <a:off x="762793" y="186209"/>
            <a:ext cx="10772453" cy="490400"/>
          </a:xfrm>
        </p:spPr>
        <p:txBody>
          <a:bodyPr/>
          <a:lstStyle/>
          <a:p>
            <a:pPr algn="ctr"/>
            <a:r>
              <a:rPr lang="nl-NL" sz="2800" dirty="0" smtClean="0"/>
              <a:t>Overzicht van de activiteiten (2)</a:t>
            </a:r>
            <a:endParaRPr lang="nl-NL" sz="2800" dirty="0"/>
          </a:p>
        </p:txBody>
      </p:sp>
      <p:graphicFrame>
        <p:nvGraphicFramePr>
          <p:cNvPr id="5" name="Tabel 4"/>
          <p:cNvGraphicFramePr>
            <a:graphicFrameLocks noGrp="1"/>
          </p:cNvGraphicFramePr>
          <p:nvPr>
            <p:extLst>
              <p:ext uri="{D42A27DB-BD31-4B8C-83A1-F6EECF244321}">
                <p14:modId xmlns:p14="http://schemas.microsoft.com/office/powerpoint/2010/main" val="701548799"/>
              </p:ext>
            </p:extLst>
          </p:nvPr>
        </p:nvGraphicFramePr>
        <p:xfrm>
          <a:off x="771525" y="758698"/>
          <a:ext cx="10848975" cy="5689218"/>
        </p:xfrm>
        <a:graphic>
          <a:graphicData uri="http://schemas.openxmlformats.org/drawingml/2006/table">
            <a:tbl>
              <a:tblPr firstRow="1" firstCol="1" bandRow="1">
                <a:tableStyleId>{5C22544A-7EE6-4342-B048-85BDC9FD1C3A}</a:tableStyleId>
              </a:tblPr>
              <a:tblGrid>
                <a:gridCol w="522022">
                  <a:extLst>
                    <a:ext uri="{9D8B030D-6E8A-4147-A177-3AD203B41FA5}">
                      <a16:colId xmlns:a16="http://schemas.microsoft.com/office/drawing/2014/main" val="20000"/>
                    </a:ext>
                  </a:extLst>
                </a:gridCol>
                <a:gridCol w="4802453">
                  <a:extLst>
                    <a:ext uri="{9D8B030D-6E8A-4147-A177-3AD203B41FA5}">
                      <a16:colId xmlns:a16="http://schemas.microsoft.com/office/drawing/2014/main" val="20001"/>
                    </a:ext>
                  </a:extLst>
                </a:gridCol>
                <a:gridCol w="5524500">
                  <a:extLst>
                    <a:ext uri="{9D8B030D-6E8A-4147-A177-3AD203B41FA5}">
                      <a16:colId xmlns:a16="http://schemas.microsoft.com/office/drawing/2014/main" val="20002"/>
                    </a:ext>
                  </a:extLst>
                </a:gridCol>
              </a:tblGrid>
              <a:tr h="1116681">
                <a:tc>
                  <a:txBody>
                    <a:bodyPr/>
                    <a:lstStyle/>
                    <a:p>
                      <a:pPr>
                        <a:lnSpc>
                          <a:spcPct val="115000"/>
                        </a:lnSpc>
                        <a:spcAft>
                          <a:spcPts val="0"/>
                        </a:spcAft>
                      </a:pPr>
                      <a:r>
                        <a:rPr lang="nl-NL" sz="1400" dirty="0">
                          <a:effectLst/>
                          <a:latin typeface="+mj-lt"/>
                          <a:ea typeface="Calibri"/>
                          <a:cs typeface="Times New Roman"/>
                        </a:rPr>
                        <a:t>4</a:t>
                      </a:r>
                    </a:p>
                  </a:txBody>
                  <a:tcPr marL="68580" marR="68580" marT="0" marB="0">
                    <a:solidFill>
                      <a:srgbClr val="FFBB57"/>
                    </a:solidFill>
                  </a:tcPr>
                </a:tc>
                <a:tc>
                  <a:txBody>
                    <a:bodyPr/>
                    <a:lstStyle/>
                    <a:p>
                      <a:pPr>
                        <a:lnSpc>
                          <a:spcPct val="115000"/>
                        </a:lnSpc>
                        <a:spcAft>
                          <a:spcPts val="0"/>
                        </a:spcAft>
                      </a:pPr>
                      <a:r>
                        <a:rPr lang="nl-NL" sz="1400" b="0" dirty="0">
                          <a:solidFill>
                            <a:schemeClr val="tx1"/>
                          </a:solidFill>
                          <a:effectLst/>
                          <a:latin typeface="+mj-lt"/>
                          <a:ea typeface="Calibri"/>
                          <a:cs typeface="Times New Roman"/>
                        </a:rPr>
                        <a:t>Uitgevoerde controlewerkzaamheden, de bevindingen, de genomen maatregelen en dergelijke moeten worden bijgehouden in een logboek. </a:t>
                      </a:r>
                    </a:p>
                    <a:p>
                      <a:pPr>
                        <a:lnSpc>
                          <a:spcPct val="115000"/>
                        </a:lnSpc>
                        <a:spcAft>
                          <a:spcPts val="0"/>
                        </a:spcAft>
                      </a:pPr>
                      <a:r>
                        <a:rPr lang="nl-NL" sz="1400" b="0" dirty="0">
                          <a:solidFill>
                            <a:schemeClr val="tx1"/>
                          </a:solidFill>
                          <a:effectLst/>
                          <a:latin typeface="+mj-lt"/>
                          <a:ea typeface="Calibri"/>
                          <a:cs typeface="Times New Roman"/>
                        </a:rPr>
                        <a:t> </a:t>
                      </a:r>
                    </a:p>
                    <a:p>
                      <a:pPr>
                        <a:lnSpc>
                          <a:spcPct val="115000"/>
                        </a:lnSpc>
                        <a:spcAft>
                          <a:spcPts val="0"/>
                        </a:spcAft>
                      </a:pPr>
                      <a:r>
                        <a:rPr lang="nl-NL" sz="1400" b="0" dirty="0">
                          <a:solidFill>
                            <a:schemeClr val="tx1"/>
                          </a:solidFill>
                          <a:effectLst/>
                          <a:latin typeface="+mj-lt"/>
                          <a:ea typeface="Calibri"/>
                          <a:cs typeface="Times New Roman"/>
                        </a:rPr>
                        <a:t>Vraag aan de leidinggevende / werkvoorbereider naar formulieren </a:t>
                      </a:r>
                      <a:r>
                        <a:rPr lang="nl-NL" sz="1400" b="0" dirty="0" smtClean="0">
                          <a:solidFill>
                            <a:schemeClr val="tx1"/>
                          </a:solidFill>
                          <a:effectLst/>
                          <a:latin typeface="+mj-lt"/>
                          <a:ea typeface="Calibri"/>
                          <a:cs typeface="Times New Roman"/>
                        </a:rPr>
                        <a:t>(</a:t>
                      </a:r>
                      <a:r>
                        <a:rPr lang="nl-NL" sz="1400" b="0" dirty="0">
                          <a:solidFill>
                            <a:schemeClr val="tx1"/>
                          </a:solidFill>
                          <a:effectLst/>
                          <a:latin typeface="+mj-lt"/>
                          <a:ea typeface="Calibri"/>
                          <a:cs typeface="Times New Roman"/>
                        </a:rPr>
                        <a:t>kunnen ook digitale versies zijn) waarop alle informatie wordt ingevuld. </a:t>
                      </a:r>
                    </a:p>
                    <a:p>
                      <a:pPr>
                        <a:lnSpc>
                          <a:spcPct val="115000"/>
                        </a:lnSpc>
                        <a:spcAft>
                          <a:spcPts val="0"/>
                        </a:spcAft>
                      </a:pPr>
                      <a:r>
                        <a:rPr lang="nl-NL" sz="1400" b="0" dirty="0">
                          <a:solidFill>
                            <a:schemeClr val="tx1"/>
                          </a:solidFill>
                          <a:effectLst/>
                          <a:latin typeface="+mj-lt"/>
                          <a:ea typeface="Calibri"/>
                          <a:cs typeface="Times New Roman"/>
                        </a:rPr>
                        <a:t> </a:t>
                      </a:r>
                    </a:p>
                  </a:txBody>
                  <a:tcPr marL="68580" marR="68580" marT="0" marB="0">
                    <a:solidFill>
                      <a:srgbClr val="E6E6E6"/>
                    </a:solidFill>
                  </a:tcPr>
                </a:tc>
                <a:tc>
                  <a:txBody>
                    <a:bodyPr/>
                    <a:lstStyle/>
                    <a:p>
                      <a:pPr>
                        <a:lnSpc>
                          <a:spcPct val="115000"/>
                        </a:lnSpc>
                        <a:spcAft>
                          <a:spcPts val="0"/>
                        </a:spcAft>
                      </a:pPr>
                      <a:r>
                        <a:rPr lang="nl-NL" sz="1400" b="0" dirty="0">
                          <a:solidFill>
                            <a:schemeClr val="tx1"/>
                          </a:solidFill>
                          <a:effectLst/>
                          <a:latin typeface="+mj-lt"/>
                          <a:ea typeface="Calibri"/>
                          <a:cs typeface="Times New Roman"/>
                        </a:rPr>
                        <a:t>Zie WB 1.4G, </a:t>
                      </a:r>
                      <a:r>
                        <a:rPr lang="nl-NL" sz="1400" b="0" dirty="0" smtClean="0">
                          <a:solidFill>
                            <a:schemeClr val="tx1"/>
                          </a:solidFill>
                          <a:effectLst/>
                          <a:latin typeface="+mj-lt"/>
                          <a:ea typeface="Calibri"/>
                          <a:cs typeface="Times New Roman"/>
                        </a:rPr>
                        <a:t>par. </a:t>
                      </a:r>
                      <a:r>
                        <a:rPr lang="nl-NL" sz="1400" b="0" dirty="0">
                          <a:solidFill>
                            <a:schemeClr val="tx1"/>
                          </a:solidFill>
                          <a:effectLst/>
                          <a:latin typeface="+mj-lt"/>
                          <a:ea typeface="Calibri"/>
                          <a:cs typeface="Times New Roman"/>
                        </a:rPr>
                        <a:t>16, Documenten/Logboek. </a:t>
                      </a:r>
                    </a:p>
                    <a:p>
                      <a:pPr>
                        <a:lnSpc>
                          <a:spcPct val="115000"/>
                        </a:lnSpc>
                        <a:spcAft>
                          <a:spcPts val="0"/>
                        </a:spcAft>
                      </a:pPr>
                      <a:r>
                        <a:rPr lang="nl-NL" sz="1400" b="0" dirty="0">
                          <a:solidFill>
                            <a:schemeClr val="tx1"/>
                          </a:solidFill>
                          <a:effectLst/>
                          <a:latin typeface="+mj-lt"/>
                          <a:ea typeface="Calibri"/>
                          <a:cs typeface="Times New Roman"/>
                        </a:rPr>
                        <a:t> </a:t>
                      </a:r>
                    </a:p>
                    <a:p>
                      <a:pPr>
                        <a:lnSpc>
                          <a:spcPct val="115000"/>
                        </a:lnSpc>
                        <a:spcAft>
                          <a:spcPts val="0"/>
                        </a:spcAft>
                      </a:pPr>
                      <a:r>
                        <a:rPr lang="nl-NL" sz="1400" b="0" dirty="0">
                          <a:solidFill>
                            <a:schemeClr val="tx1"/>
                          </a:solidFill>
                          <a:effectLst/>
                          <a:latin typeface="+mj-lt"/>
                          <a:ea typeface="Calibri"/>
                          <a:cs typeface="Times New Roman"/>
                        </a:rPr>
                        <a:t>Zie ook WB 2.7, </a:t>
                      </a:r>
                      <a:r>
                        <a:rPr lang="nl-NL" sz="1400" b="0" dirty="0" smtClean="0">
                          <a:solidFill>
                            <a:schemeClr val="tx1"/>
                          </a:solidFill>
                          <a:effectLst/>
                          <a:latin typeface="+mj-lt"/>
                          <a:ea typeface="Calibri"/>
                          <a:cs typeface="Times New Roman"/>
                        </a:rPr>
                        <a:t>par. </a:t>
                      </a:r>
                      <a:r>
                        <a:rPr lang="nl-NL" sz="1400" b="0" dirty="0">
                          <a:solidFill>
                            <a:schemeClr val="tx1"/>
                          </a:solidFill>
                          <a:effectLst/>
                          <a:latin typeface="+mj-lt"/>
                          <a:ea typeface="Calibri"/>
                          <a:cs typeface="Times New Roman"/>
                        </a:rPr>
                        <a:t>4.</a:t>
                      </a:r>
                    </a:p>
                  </a:txBody>
                  <a:tcPr marL="68580" marR="68580" marT="0" marB="0">
                    <a:solidFill>
                      <a:srgbClr val="E6E6E6"/>
                    </a:solidFill>
                  </a:tcPr>
                </a:tc>
                <a:extLst>
                  <a:ext uri="{0D108BD9-81ED-4DB2-BD59-A6C34878D82A}">
                    <a16:rowId xmlns:a16="http://schemas.microsoft.com/office/drawing/2014/main" val="10000"/>
                  </a:ext>
                </a:extLst>
              </a:tr>
              <a:tr h="1005013">
                <a:tc>
                  <a:txBody>
                    <a:bodyPr/>
                    <a:lstStyle/>
                    <a:p>
                      <a:pPr>
                        <a:lnSpc>
                          <a:spcPct val="115000"/>
                        </a:lnSpc>
                        <a:spcAft>
                          <a:spcPts val="0"/>
                        </a:spcAft>
                      </a:pPr>
                      <a:r>
                        <a:rPr lang="nl-NL" sz="1400">
                          <a:effectLst/>
                          <a:latin typeface="+mj-lt"/>
                          <a:ea typeface="Calibri"/>
                          <a:cs typeface="Times New Roman"/>
                        </a:rPr>
                        <a:t>5</a:t>
                      </a:r>
                    </a:p>
                  </a:txBody>
                  <a:tcPr marL="68580" marR="68580" marT="0" marB="0">
                    <a:solidFill>
                      <a:srgbClr val="FFBB57"/>
                    </a:solidFill>
                  </a:tcPr>
                </a:tc>
                <a:tc>
                  <a:txBody>
                    <a:bodyPr/>
                    <a:lstStyle/>
                    <a:p>
                      <a:pPr>
                        <a:lnSpc>
                          <a:spcPct val="115000"/>
                        </a:lnSpc>
                        <a:spcAft>
                          <a:spcPts val="0"/>
                        </a:spcAft>
                      </a:pPr>
                      <a:r>
                        <a:rPr lang="nl-NL" sz="1400" dirty="0">
                          <a:effectLst/>
                          <a:latin typeface="+mj-lt"/>
                          <a:ea typeface="Calibri"/>
                          <a:cs typeface="Times New Roman"/>
                        </a:rPr>
                        <a:t>Controleerbare keerkleppen moeten jaarlijks worden gecontroleerd. Dit geldt ook voor de geïntegreerde keerklep in inlaatcombinaties.</a:t>
                      </a:r>
                    </a:p>
                  </a:txBody>
                  <a:tcPr marL="68580" marR="68580" marT="0" marB="0">
                    <a:solidFill>
                      <a:srgbClr val="D1D3D4"/>
                    </a:solidFill>
                  </a:tcPr>
                </a:tc>
                <a:tc>
                  <a:txBody>
                    <a:bodyPr/>
                    <a:lstStyle/>
                    <a:p>
                      <a:pPr>
                        <a:lnSpc>
                          <a:spcPct val="115000"/>
                        </a:lnSpc>
                        <a:spcAft>
                          <a:spcPts val="0"/>
                        </a:spcAft>
                      </a:pPr>
                      <a:r>
                        <a:rPr lang="nl-NL" sz="1400" b="0" i="0" u="none" strike="noStrike" baseline="0" dirty="0" smtClean="0">
                          <a:solidFill>
                            <a:srgbClr val="000000"/>
                          </a:solidFill>
                          <a:latin typeface="+mn-lt"/>
                        </a:rPr>
                        <a:t>Onder bepaalde voorwaarden is het toegestaan de jaarlijkse controle van alle controleerbare keerkleppen uit te voeren op basis van een steekproefselectie.</a:t>
                      </a:r>
                    </a:p>
                    <a:p>
                      <a:pPr>
                        <a:lnSpc>
                          <a:spcPct val="115000"/>
                        </a:lnSpc>
                        <a:spcAft>
                          <a:spcPts val="0"/>
                        </a:spcAft>
                      </a:pPr>
                      <a:endParaRPr lang="nl-NL" sz="1400" b="0" i="0" u="none" strike="noStrike" baseline="0" dirty="0" smtClean="0">
                        <a:solidFill>
                          <a:srgbClr val="000000"/>
                        </a:solidFill>
                        <a:latin typeface="+mn-lt"/>
                      </a:endParaRPr>
                    </a:p>
                    <a:p>
                      <a:pPr>
                        <a:lnSpc>
                          <a:spcPct val="100000"/>
                        </a:lnSpc>
                        <a:spcAft>
                          <a:spcPts val="0"/>
                        </a:spcAft>
                      </a:pPr>
                      <a:r>
                        <a:rPr lang="nl-NL" sz="1400" b="0" i="0" u="none" strike="noStrike" baseline="0" dirty="0" smtClean="0">
                          <a:solidFill>
                            <a:srgbClr val="000000"/>
                          </a:solidFill>
                          <a:latin typeface="+mn-lt"/>
                        </a:rPr>
                        <a:t>De werkvoorbereider bepaalt of een steekproefselectie van toepassing is en geeft aan welke keerkleppen daarbij betrokken  zijn. Dat zijn in ieder geval: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smtClean="0">
                          <a:ln>
                            <a:noFill/>
                          </a:ln>
                          <a:solidFill>
                            <a:prstClr val="black"/>
                          </a:solidFill>
                          <a:effectLst/>
                          <a:uLnTx/>
                          <a:uFillTx/>
                          <a:latin typeface="+mn-lt"/>
                          <a:ea typeface="+mn-ea"/>
                          <a:cs typeface="+mn-cs"/>
                        </a:rPr>
                        <a:t>de controleerbare keerklep in de aansluiting op een separate (aparte) blusleiding (zie ook WB 4.5 A);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smtClean="0">
                          <a:ln>
                            <a:noFill/>
                          </a:ln>
                          <a:solidFill>
                            <a:prstClr val="black"/>
                          </a:solidFill>
                          <a:effectLst/>
                          <a:uLnTx/>
                          <a:uFillTx/>
                          <a:latin typeface="+mn-lt"/>
                          <a:ea typeface="+mn-ea"/>
                          <a:cs typeface="+mn-cs"/>
                        </a:rPr>
                        <a:t>de controleerbare keerklep(pen) toegepast als afscheiding met installatiedelen waar geen aerosolvormende tappunten aanwezig zijn.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400" dirty="0">
                        <a:effectLst/>
                        <a:latin typeface="+mj-lt"/>
                        <a:ea typeface="Calibri"/>
                        <a:cs typeface="Times New Roman"/>
                      </a:endParaRPr>
                    </a:p>
                  </a:txBody>
                  <a:tcPr marL="68580" marR="68580" marT="0" marB="0">
                    <a:solidFill>
                      <a:srgbClr val="D1D3D4"/>
                    </a:solidFill>
                  </a:tcPr>
                </a:tc>
                <a:extLst>
                  <a:ext uri="{0D108BD9-81ED-4DB2-BD59-A6C34878D82A}">
                    <a16:rowId xmlns:a16="http://schemas.microsoft.com/office/drawing/2014/main" val="10001"/>
                  </a:ext>
                </a:extLst>
              </a:tr>
              <a:tr h="824610">
                <a:tc>
                  <a:txBody>
                    <a:bodyPr/>
                    <a:lstStyle/>
                    <a:p>
                      <a:pPr>
                        <a:lnSpc>
                          <a:spcPct val="115000"/>
                        </a:lnSpc>
                        <a:spcAft>
                          <a:spcPts val="0"/>
                        </a:spcAft>
                      </a:pPr>
                      <a:r>
                        <a:rPr lang="nl-NL" sz="1400">
                          <a:effectLst/>
                          <a:latin typeface="+mj-lt"/>
                          <a:ea typeface="Calibri"/>
                          <a:cs typeface="Times New Roman"/>
                        </a:rPr>
                        <a:t>6</a:t>
                      </a:r>
                    </a:p>
                  </a:txBody>
                  <a:tcPr marL="68580" marR="68580" marT="0" marB="0">
                    <a:solidFill>
                      <a:srgbClr val="FFBB57"/>
                    </a:solidFill>
                  </a:tcPr>
                </a:tc>
                <a:tc>
                  <a:txBody>
                    <a:bodyPr/>
                    <a:lstStyle/>
                    <a:p>
                      <a:pPr>
                        <a:lnSpc>
                          <a:spcPct val="115000"/>
                        </a:lnSpc>
                        <a:spcAft>
                          <a:spcPts val="0"/>
                        </a:spcAft>
                      </a:pPr>
                      <a:r>
                        <a:rPr lang="nl-NL" sz="1400" dirty="0">
                          <a:effectLst/>
                          <a:latin typeface="+mj-lt"/>
                          <a:ea typeface="Calibri"/>
                          <a:cs typeface="Times New Roman"/>
                        </a:rPr>
                        <a:t>Niet-controleerbare keerkleppen in leidingen moeten worden vervangen of worden voorzien van de nodige randapparatuur om deze alsnog te kunnen controleren.</a:t>
                      </a:r>
                    </a:p>
                  </a:txBody>
                  <a:tcPr marL="68580" marR="68580" marT="0" marB="0"/>
                </a:tc>
                <a:tc>
                  <a:txBody>
                    <a:bodyPr/>
                    <a:lstStyle/>
                    <a:p>
                      <a:pPr>
                        <a:lnSpc>
                          <a:spcPct val="115000"/>
                        </a:lnSpc>
                        <a:spcAft>
                          <a:spcPts val="0"/>
                        </a:spcAft>
                      </a:pPr>
                      <a:r>
                        <a:rPr lang="nl-NL" sz="1400" dirty="0">
                          <a:effectLst/>
                          <a:latin typeface="+mj-lt"/>
                          <a:ea typeface="Calibri"/>
                          <a:cs typeface="Times New Roman"/>
                        </a:rPr>
                        <a:t> </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441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143668" y="6329363"/>
            <a:ext cx="652906" cy="365125"/>
          </a:xfrm>
        </p:spPr>
        <p:txBody>
          <a:bodyPr/>
          <a:lstStyle/>
          <a:p>
            <a:fld id="{B502C9A5-716F-45E6-800B-D4D02CE26F90}" type="slidenum">
              <a:rPr lang="nl-NL" smtClean="0"/>
              <a:t>35</a:t>
            </a:fld>
            <a:endParaRPr lang="nl-NL" dirty="0"/>
          </a:p>
        </p:txBody>
      </p:sp>
      <p:sp>
        <p:nvSpPr>
          <p:cNvPr id="3" name="Titel 2"/>
          <p:cNvSpPr>
            <a:spLocks noGrp="1"/>
          </p:cNvSpPr>
          <p:nvPr>
            <p:ph type="title"/>
          </p:nvPr>
        </p:nvSpPr>
        <p:spPr>
          <a:xfrm>
            <a:off x="762793" y="186209"/>
            <a:ext cx="10772453" cy="490400"/>
          </a:xfrm>
        </p:spPr>
        <p:txBody>
          <a:bodyPr/>
          <a:lstStyle/>
          <a:p>
            <a:pPr algn="ctr"/>
            <a:r>
              <a:rPr lang="nl-NL" sz="2800" dirty="0" smtClean="0"/>
              <a:t>Overzicht van de activiteiten (3)</a:t>
            </a:r>
            <a:endParaRPr lang="nl-NL" sz="2800" dirty="0"/>
          </a:p>
        </p:txBody>
      </p:sp>
      <p:graphicFrame>
        <p:nvGraphicFramePr>
          <p:cNvPr id="5" name="Tabel 4"/>
          <p:cNvGraphicFramePr>
            <a:graphicFrameLocks noGrp="1"/>
          </p:cNvGraphicFramePr>
          <p:nvPr>
            <p:extLst>
              <p:ext uri="{D42A27DB-BD31-4B8C-83A1-F6EECF244321}">
                <p14:modId xmlns:p14="http://schemas.microsoft.com/office/powerpoint/2010/main" val="2112331316"/>
              </p:ext>
            </p:extLst>
          </p:nvPr>
        </p:nvGraphicFramePr>
        <p:xfrm>
          <a:off x="752475" y="747713"/>
          <a:ext cx="10848975" cy="5393265"/>
        </p:xfrm>
        <a:graphic>
          <a:graphicData uri="http://schemas.openxmlformats.org/drawingml/2006/table">
            <a:tbl>
              <a:tblPr firstRow="1" firstCol="1" bandRow="1">
                <a:tableStyleId>{5C22544A-7EE6-4342-B048-85BDC9FD1C3A}</a:tableStyleId>
              </a:tblPr>
              <a:tblGrid>
                <a:gridCol w="522022">
                  <a:extLst>
                    <a:ext uri="{9D8B030D-6E8A-4147-A177-3AD203B41FA5}">
                      <a16:colId xmlns:a16="http://schemas.microsoft.com/office/drawing/2014/main" val="20000"/>
                    </a:ext>
                  </a:extLst>
                </a:gridCol>
                <a:gridCol w="5903496">
                  <a:extLst>
                    <a:ext uri="{9D8B030D-6E8A-4147-A177-3AD203B41FA5}">
                      <a16:colId xmlns:a16="http://schemas.microsoft.com/office/drawing/2014/main" val="20001"/>
                    </a:ext>
                  </a:extLst>
                </a:gridCol>
                <a:gridCol w="4423457">
                  <a:extLst>
                    <a:ext uri="{9D8B030D-6E8A-4147-A177-3AD203B41FA5}">
                      <a16:colId xmlns:a16="http://schemas.microsoft.com/office/drawing/2014/main" val="20002"/>
                    </a:ext>
                  </a:extLst>
                </a:gridCol>
              </a:tblGrid>
              <a:tr h="957262">
                <a:tc>
                  <a:txBody>
                    <a:bodyPr/>
                    <a:lstStyle/>
                    <a:p>
                      <a:pPr>
                        <a:lnSpc>
                          <a:spcPct val="115000"/>
                        </a:lnSpc>
                        <a:spcAft>
                          <a:spcPts val="0"/>
                        </a:spcAft>
                      </a:pPr>
                      <a:r>
                        <a:rPr lang="nl-NL" sz="1400" dirty="0" smtClean="0">
                          <a:effectLst/>
                          <a:latin typeface="+mj-lt"/>
                          <a:ea typeface="Calibri"/>
                          <a:cs typeface="Times New Roman"/>
                        </a:rPr>
                        <a:t>7</a:t>
                      </a:r>
                      <a:endParaRPr lang="nl-NL" sz="1400" dirty="0">
                        <a:effectLst/>
                        <a:latin typeface="+mj-lt"/>
                        <a:ea typeface="Calibri"/>
                        <a:cs typeface="Times New Roman"/>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Niet-controleerbare keerkleppen die zijn geïntegreerd in tapkranen, thermostatische mengkranen en toestellen, moeten iedere tien jaar worden vervangen.</a:t>
                      </a:r>
                    </a:p>
                    <a:p>
                      <a:pPr>
                        <a:lnSpc>
                          <a:spcPct val="115000"/>
                        </a:lnSpc>
                        <a:spcAft>
                          <a:spcPts val="0"/>
                        </a:spcAft>
                      </a:pPr>
                      <a:endParaRPr lang="nl-NL" sz="1400" b="0" dirty="0">
                        <a:solidFill>
                          <a:schemeClr val="tx1"/>
                        </a:solidFill>
                        <a:effectLst/>
                        <a:latin typeface="+mj-lt"/>
                        <a:ea typeface="Calibri"/>
                        <a:cs typeface="Times New Roman"/>
                      </a:endParaRPr>
                    </a:p>
                  </a:txBody>
                  <a:tcPr marL="68580" marR="68580" marT="0" marB="0">
                    <a:solidFill>
                      <a:srgbClr val="E6E6E6"/>
                    </a:solidFill>
                  </a:tcPr>
                </a:tc>
                <a:tc>
                  <a:txBody>
                    <a:bodyPr/>
                    <a:lstStyle/>
                    <a:p>
                      <a:pPr>
                        <a:lnSpc>
                          <a:spcPct val="115000"/>
                        </a:lnSpc>
                        <a:spcAft>
                          <a:spcPts val="0"/>
                        </a:spcAft>
                      </a:pPr>
                      <a:endParaRPr lang="nl-NL" sz="1400" dirty="0">
                        <a:effectLst/>
                        <a:latin typeface="+mj-lt"/>
                        <a:ea typeface="Calibri"/>
                        <a:cs typeface="Times New Roman"/>
                      </a:endParaRPr>
                    </a:p>
                  </a:txBody>
                  <a:tcPr marL="68580" marR="68580" marT="0" marB="0">
                    <a:solidFill>
                      <a:srgbClr val="E6E6E6"/>
                    </a:solidFill>
                  </a:tcPr>
                </a:tc>
                <a:extLst>
                  <a:ext uri="{0D108BD9-81ED-4DB2-BD59-A6C34878D82A}">
                    <a16:rowId xmlns:a16="http://schemas.microsoft.com/office/drawing/2014/main" val="10000"/>
                  </a:ext>
                </a:extLst>
              </a:tr>
              <a:tr h="834737">
                <a:tc>
                  <a:txBody>
                    <a:bodyPr/>
                    <a:lstStyle/>
                    <a:p>
                      <a:pPr>
                        <a:lnSpc>
                          <a:spcPct val="115000"/>
                        </a:lnSpc>
                        <a:spcAft>
                          <a:spcPts val="0"/>
                        </a:spcAft>
                      </a:pPr>
                      <a:r>
                        <a:rPr lang="nl-NL" sz="1400" dirty="0" smtClean="0">
                          <a:effectLst/>
                          <a:latin typeface="+mj-lt"/>
                          <a:ea typeface="Calibri"/>
                          <a:cs typeface="Times New Roman"/>
                        </a:rPr>
                        <a:t>8</a:t>
                      </a:r>
                      <a:endParaRPr lang="nl-NL" sz="1400" dirty="0">
                        <a:effectLst/>
                        <a:latin typeface="+mj-lt"/>
                        <a:ea typeface="Calibri"/>
                        <a:cs typeface="Times New Roman"/>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kern="1200" noProof="0" dirty="0" smtClean="0">
                          <a:solidFill>
                            <a:schemeClr val="dk1"/>
                          </a:solidFill>
                          <a:effectLst/>
                          <a:latin typeface="+mj-lt"/>
                          <a:ea typeface="Calibri"/>
                          <a:cs typeface="Times New Roman"/>
                        </a:rPr>
                        <a:t>Zorg voor een inventarisatielijst van fabricaat, type en aansluitmaten van de te controleren keerkleppen EA / terugstroombeveiligingen EA i.v.m. eventueel te vervangen onderdelen.</a:t>
                      </a:r>
                      <a:endParaRPr lang="nl-NL" sz="1400" kern="1200" dirty="0">
                        <a:solidFill>
                          <a:schemeClr val="dk1"/>
                        </a:solidFill>
                        <a:effectLst/>
                        <a:latin typeface="+mj-lt"/>
                        <a:ea typeface="Calibri"/>
                        <a:cs typeface="Times New Roman"/>
                      </a:endParaRPr>
                    </a:p>
                  </a:txBody>
                  <a:tcPr marL="68580" marR="68580" marT="0" marB="0">
                    <a:solidFill>
                      <a:srgbClr val="D1D3D4"/>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kern="1200" noProof="0" dirty="0" smtClean="0">
                          <a:solidFill>
                            <a:schemeClr val="dk1"/>
                          </a:solidFill>
                          <a:effectLst/>
                          <a:latin typeface="+mj-lt"/>
                          <a:ea typeface="Calibri"/>
                          <a:cs typeface="Times New Roman"/>
                        </a:rPr>
                        <a:t>Veelal zorgt de werkvoorbereider hiervoor.</a:t>
                      </a:r>
                      <a:endParaRPr lang="nl-NL" sz="1400" kern="1200" dirty="0">
                        <a:solidFill>
                          <a:schemeClr val="dk1"/>
                        </a:solidFill>
                        <a:effectLst/>
                        <a:latin typeface="+mj-lt"/>
                        <a:ea typeface="Calibri"/>
                        <a:cs typeface="Times New Roman"/>
                      </a:endParaRPr>
                    </a:p>
                  </a:txBody>
                  <a:tcPr marL="68580" marR="68580" marT="0" marB="0">
                    <a:solidFill>
                      <a:srgbClr val="D1D3D4"/>
                    </a:solidFill>
                  </a:tcPr>
                </a:tc>
                <a:extLst>
                  <a:ext uri="{0D108BD9-81ED-4DB2-BD59-A6C34878D82A}">
                    <a16:rowId xmlns:a16="http://schemas.microsoft.com/office/drawing/2014/main" val="10001"/>
                  </a:ext>
                </a:extLst>
              </a:tr>
              <a:tr h="957262">
                <a:tc>
                  <a:txBody>
                    <a:bodyPr/>
                    <a:lstStyle/>
                    <a:p>
                      <a:pPr>
                        <a:lnSpc>
                          <a:spcPct val="115000"/>
                        </a:lnSpc>
                        <a:spcAft>
                          <a:spcPts val="0"/>
                        </a:spcAft>
                      </a:pPr>
                      <a:r>
                        <a:rPr lang="nl-NL" sz="1400" dirty="0">
                          <a:effectLst/>
                          <a:latin typeface="+mj-lt"/>
                          <a:ea typeface="Calibri"/>
                          <a:cs typeface="Times New Roman"/>
                        </a:rPr>
                        <a:t>9</a:t>
                      </a:r>
                    </a:p>
                  </a:txBody>
                  <a:tcPr marL="68580" marR="68580" marT="0" marB="0">
                    <a:solidFill>
                      <a:srgbClr val="FFBB57"/>
                    </a:solidFill>
                  </a:tcPr>
                </a:tc>
                <a:tc>
                  <a:txBody>
                    <a:bodyPr/>
                    <a:lstStyle/>
                    <a:p>
                      <a:pPr>
                        <a:lnSpc>
                          <a:spcPct val="115000"/>
                        </a:lnSpc>
                        <a:spcAft>
                          <a:spcPts val="0"/>
                        </a:spcAft>
                      </a:pPr>
                      <a:r>
                        <a:rPr lang="nl-NL" sz="1400" b="0" dirty="0">
                          <a:solidFill>
                            <a:schemeClr val="tx1"/>
                          </a:solidFill>
                          <a:effectLst/>
                          <a:latin typeface="+mj-lt"/>
                          <a:ea typeface="Calibri"/>
                          <a:cs typeface="Times New Roman"/>
                        </a:rPr>
                        <a:t>Zorg ervoor dat alle nieuwe (</a:t>
                      </a:r>
                      <a:r>
                        <a:rPr lang="nl-NL" sz="1400" b="0" dirty="0" err="1">
                          <a:solidFill>
                            <a:schemeClr val="tx1"/>
                          </a:solidFill>
                          <a:effectLst/>
                          <a:latin typeface="+mj-lt"/>
                          <a:ea typeface="Calibri"/>
                          <a:cs typeface="Times New Roman"/>
                        </a:rPr>
                        <a:t>vervangings</a:t>
                      </a:r>
                      <a:r>
                        <a:rPr lang="nl-NL" sz="1400" b="0" dirty="0">
                          <a:solidFill>
                            <a:schemeClr val="tx1"/>
                          </a:solidFill>
                          <a:effectLst/>
                          <a:latin typeface="+mj-lt"/>
                          <a:ea typeface="Calibri"/>
                          <a:cs typeface="Times New Roman"/>
                        </a:rPr>
                        <a:t>)onderdelen van keerkleppen </a:t>
                      </a:r>
                      <a:r>
                        <a:rPr lang="nl-NL" sz="1400" b="0" dirty="0" smtClean="0">
                          <a:solidFill>
                            <a:schemeClr val="tx1"/>
                          </a:solidFill>
                          <a:effectLst/>
                          <a:latin typeface="+mj-lt"/>
                          <a:ea typeface="Calibri"/>
                          <a:cs typeface="Times New Roman"/>
                        </a:rPr>
                        <a:t>zolang mogelijk verpakt </a:t>
                      </a:r>
                      <a:r>
                        <a:rPr lang="nl-NL" sz="1400" b="0" dirty="0">
                          <a:solidFill>
                            <a:schemeClr val="tx1"/>
                          </a:solidFill>
                          <a:effectLst/>
                          <a:latin typeface="+mj-lt"/>
                          <a:ea typeface="Calibri"/>
                          <a:cs typeface="Times New Roman"/>
                        </a:rPr>
                        <a:t>worden opgeslagen in de materiaal-/onderdelenboxen.     </a:t>
                      </a:r>
                    </a:p>
                  </a:txBody>
                  <a:tcPr marL="68580" marR="68580" marT="0" marB="0">
                    <a:solidFill>
                      <a:srgbClr val="E6E6E6"/>
                    </a:solidFill>
                  </a:tcPr>
                </a:tc>
                <a:tc>
                  <a:txBody>
                    <a:bodyPr/>
                    <a:lstStyle/>
                    <a:p>
                      <a:pPr>
                        <a:lnSpc>
                          <a:spcPct val="115000"/>
                        </a:lnSpc>
                        <a:spcAft>
                          <a:spcPts val="0"/>
                        </a:spcAft>
                      </a:pPr>
                      <a:r>
                        <a:rPr lang="nl-NL" sz="1400" dirty="0">
                          <a:effectLst/>
                          <a:latin typeface="+mj-lt"/>
                          <a:ea typeface="Calibri"/>
                          <a:cs typeface="Times New Roman"/>
                        </a:rPr>
                        <a:t> </a:t>
                      </a:r>
                      <a:endParaRPr lang="nl-NL" sz="1400" dirty="0" smtClean="0">
                        <a:effectLst/>
                        <a:latin typeface="+mj-lt"/>
                        <a:ea typeface="Calibri"/>
                        <a:cs typeface="Times New Roman"/>
                      </a:endParaRPr>
                    </a:p>
                    <a:p>
                      <a:pPr>
                        <a:lnSpc>
                          <a:spcPct val="115000"/>
                        </a:lnSpc>
                        <a:spcAft>
                          <a:spcPts val="0"/>
                        </a:spcAft>
                      </a:pPr>
                      <a:endParaRPr lang="nl-NL" sz="1400" dirty="0" smtClean="0">
                        <a:effectLst/>
                        <a:latin typeface="+mj-lt"/>
                        <a:ea typeface="Calibri"/>
                        <a:cs typeface="Times New Roman"/>
                      </a:endParaRPr>
                    </a:p>
                    <a:p>
                      <a:pPr>
                        <a:lnSpc>
                          <a:spcPct val="115000"/>
                        </a:lnSpc>
                        <a:spcAft>
                          <a:spcPts val="0"/>
                        </a:spcAft>
                      </a:pPr>
                      <a:endParaRPr lang="nl-NL" sz="1400" dirty="0" smtClean="0">
                        <a:effectLst/>
                        <a:latin typeface="+mj-lt"/>
                        <a:ea typeface="Calibri"/>
                        <a:cs typeface="Times New Roman"/>
                      </a:endParaRPr>
                    </a:p>
                    <a:p>
                      <a:pPr>
                        <a:lnSpc>
                          <a:spcPct val="115000"/>
                        </a:lnSpc>
                        <a:spcAft>
                          <a:spcPts val="0"/>
                        </a:spcAft>
                      </a:pPr>
                      <a:endParaRPr lang="nl-NL" sz="1400" dirty="0" smtClean="0">
                        <a:effectLst/>
                        <a:latin typeface="+mj-lt"/>
                        <a:ea typeface="Calibri"/>
                        <a:cs typeface="Times New Roman"/>
                      </a:endParaRPr>
                    </a:p>
                    <a:p>
                      <a:pPr>
                        <a:lnSpc>
                          <a:spcPct val="115000"/>
                        </a:lnSpc>
                        <a:spcAft>
                          <a:spcPts val="0"/>
                        </a:spcAft>
                      </a:pPr>
                      <a:endParaRPr lang="nl-NL" sz="1400" dirty="0" smtClean="0">
                        <a:effectLst/>
                        <a:latin typeface="+mj-lt"/>
                        <a:ea typeface="Calibri"/>
                        <a:cs typeface="Times New Roman"/>
                      </a:endParaRPr>
                    </a:p>
                    <a:p>
                      <a:pPr>
                        <a:lnSpc>
                          <a:spcPct val="115000"/>
                        </a:lnSpc>
                        <a:spcAft>
                          <a:spcPts val="0"/>
                        </a:spcAft>
                      </a:pPr>
                      <a:endParaRPr lang="nl-NL" sz="1400" dirty="0">
                        <a:effectLst/>
                        <a:latin typeface="+mj-lt"/>
                        <a:ea typeface="Calibri"/>
                        <a:cs typeface="Times New Roman"/>
                      </a:endParaRPr>
                    </a:p>
                  </a:txBody>
                  <a:tcPr marL="68580" marR="68580" marT="0" marB="0">
                    <a:solidFill>
                      <a:srgbClr val="E6E6E6"/>
                    </a:solidFill>
                  </a:tcPr>
                </a:tc>
                <a:extLst>
                  <a:ext uri="{0D108BD9-81ED-4DB2-BD59-A6C34878D82A}">
                    <a16:rowId xmlns:a16="http://schemas.microsoft.com/office/drawing/2014/main" val="10002"/>
                  </a:ext>
                </a:extLst>
              </a:tr>
              <a:tr h="804851">
                <a:tc>
                  <a:txBody>
                    <a:bodyPr/>
                    <a:lstStyle/>
                    <a:p>
                      <a:pPr>
                        <a:lnSpc>
                          <a:spcPct val="115000"/>
                        </a:lnSpc>
                        <a:spcAft>
                          <a:spcPts val="0"/>
                        </a:spcAft>
                      </a:pPr>
                      <a:r>
                        <a:rPr lang="nl-NL" sz="1400" dirty="0">
                          <a:effectLst/>
                          <a:latin typeface="+mj-lt"/>
                          <a:ea typeface="Calibri"/>
                          <a:cs typeface="Times New Roman"/>
                        </a:rPr>
                        <a:t>10</a:t>
                      </a:r>
                    </a:p>
                  </a:txBody>
                  <a:tcPr marL="68580" marR="68580" marT="0" marB="0">
                    <a:solidFill>
                      <a:srgbClr val="FFBB57"/>
                    </a:solidFill>
                  </a:tcPr>
                </a:tc>
                <a:tc>
                  <a:txBody>
                    <a:bodyPr/>
                    <a:lstStyle/>
                    <a:p>
                      <a:pPr>
                        <a:lnSpc>
                          <a:spcPct val="115000"/>
                        </a:lnSpc>
                        <a:spcAft>
                          <a:spcPts val="0"/>
                        </a:spcAft>
                      </a:pPr>
                      <a:r>
                        <a:rPr lang="nl-NL" sz="1400" dirty="0">
                          <a:effectLst/>
                          <a:latin typeface="+mj-lt"/>
                          <a:ea typeface="Calibri"/>
                          <a:cs typeface="Times New Roman"/>
                        </a:rPr>
                        <a:t>Controleer of de manometers die voor de controlewerkzaamheden worden gebruikt niet langer dan een jaar geleden zijn getest op hun goede werking.</a:t>
                      </a:r>
                    </a:p>
                  </a:txBody>
                  <a:tcPr marL="68580" marR="68580" marT="0" marB="0">
                    <a:solidFill>
                      <a:srgbClr val="D1D3D4"/>
                    </a:solidFill>
                  </a:tcPr>
                </a:tc>
                <a:tc>
                  <a:txBody>
                    <a:bodyPr/>
                    <a:lstStyle/>
                    <a:p>
                      <a:pPr>
                        <a:lnSpc>
                          <a:spcPct val="115000"/>
                        </a:lnSpc>
                        <a:spcAft>
                          <a:spcPts val="0"/>
                        </a:spcAft>
                      </a:pPr>
                      <a:r>
                        <a:rPr lang="nl-NL" sz="1400" dirty="0">
                          <a:effectLst/>
                          <a:latin typeface="+mj-lt"/>
                          <a:ea typeface="Calibri"/>
                          <a:cs typeface="Times New Roman"/>
                        </a:rPr>
                        <a:t> </a:t>
                      </a:r>
                    </a:p>
                  </a:txBody>
                  <a:tcPr marL="68580" marR="68580" marT="0" marB="0">
                    <a:solidFill>
                      <a:srgbClr val="D1D3D4"/>
                    </a:solidFill>
                  </a:tcPr>
                </a:tc>
                <a:extLst>
                  <a:ext uri="{0D108BD9-81ED-4DB2-BD59-A6C34878D82A}">
                    <a16:rowId xmlns:a16="http://schemas.microsoft.com/office/drawing/2014/main" val="10003"/>
                  </a:ext>
                </a:extLst>
              </a:tr>
              <a:tr h="1300037">
                <a:tc>
                  <a:txBody>
                    <a:bodyPr/>
                    <a:lstStyle/>
                    <a:p>
                      <a:pPr>
                        <a:lnSpc>
                          <a:spcPct val="115000"/>
                        </a:lnSpc>
                        <a:spcAft>
                          <a:spcPts val="0"/>
                        </a:spcAft>
                      </a:pPr>
                      <a:r>
                        <a:rPr lang="nl-NL" sz="1400">
                          <a:effectLst/>
                          <a:latin typeface="+mj-lt"/>
                          <a:ea typeface="Calibri"/>
                          <a:cs typeface="Times New Roman"/>
                        </a:rPr>
                        <a:t>11</a:t>
                      </a:r>
                    </a:p>
                  </a:txBody>
                  <a:tcPr marL="68580" marR="68580" marT="0" marB="0">
                    <a:solidFill>
                      <a:srgbClr val="FFBB57"/>
                    </a:solidFill>
                  </a:tcPr>
                </a:tc>
                <a:tc>
                  <a:txBody>
                    <a:bodyPr/>
                    <a:lstStyle/>
                    <a:p>
                      <a:pPr>
                        <a:lnSpc>
                          <a:spcPct val="115000"/>
                        </a:lnSpc>
                        <a:spcAft>
                          <a:spcPts val="0"/>
                        </a:spcAft>
                      </a:pPr>
                      <a:r>
                        <a:rPr lang="nl-NL" sz="1400" dirty="0">
                          <a:effectLst/>
                          <a:latin typeface="+mj-lt"/>
                          <a:ea typeface="Calibri"/>
                          <a:cs typeface="Times New Roman"/>
                        </a:rPr>
                        <a:t>Zorg ervoor dat alle gereedschappen, materialen, controle-/aftapkranen, pluggen en </a:t>
                      </a:r>
                      <a:r>
                        <a:rPr lang="nl-NL" sz="1400" dirty="0" smtClean="0">
                          <a:effectLst/>
                          <a:latin typeface="+mj-lt"/>
                          <a:ea typeface="Calibri"/>
                          <a:cs typeface="Times New Roman"/>
                        </a:rPr>
                        <a:t>manometers </a:t>
                      </a:r>
                      <a:r>
                        <a:rPr lang="nl-NL" sz="1400" dirty="0">
                          <a:effectLst/>
                          <a:latin typeface="+mj-lt"/>
                          <a:ea typeface="Calibri"/>
                          <a:cs typeface="Times New Roman"/>
                        </a:rPr>
                        <a:t>die in aanraking komen met </a:t>
                      </a:r>
                      <a:r>
                        <a:rPr lang="nl-NL" sz="1400" dirty="0" smtClean="0">
                          <a:effectLst/>
                          <a:latin typeface="+mj-lt"/>
                          <a:ea typeface="Calibri"/>
                          <a:cs typeface="Times New Roman"/>
                        </a:rPr>
                        <a:t>het </a:t>
                      </a:r>
                      <a:r>
                        <a:rPr lang="nl-NL" sz="1400" dirty="0">
                          <a:effectLst/>
                          <a:latin typeface="+mj-lt"/>
                          <a:ea typeface="Calibri"/>
                          <a:cs typeface="Times New Roman"/>
                        </a:rPr>
                        <a:t>water in de leiding schoon zijn. </a:t>
                      </a:r>
                      <a:r>
                        <a:rPr lang="nl-NL" sz="1400" dirty="0" smtClean="0">
                          <a:effectLst/>
                          <a:latin typeface="+mj-lt"/>
                          <a:ea typeface="Calibri"/>
                          <a:cs typeface="Times New Roman"/>
                        </a:rPr>
                        <a:t>Drukverhogingsunits </a:t>
                      </a:r>
                      <a:r>
                        <a:rPr lang="nl-NL" sz="1400" dirty="0">
                          <a:effectLst/>
                          <a:latin typeface="+mj-lt"/>
                          <a:ea typeface="Calibri"/>
                          <a:cs typeface="Times New Roman"/>
                        </a:rPr>
                        <a:t>(met voorraadbak, perspomp, appendages en </a:t>
                      </a:r>
                      <a:r>
                        <a:rPr lang="nl-NL" sz="1400" dirty="0" smtClean="0">
                          <a:effectLst/>
                          <a:latin typeface="+mj-lt"/>
                          <a:ea typeface="Calibri"/>
                          <a:cs typeface="Times New Roman"/>
                        </a:rPr>
                        <a:t>leidingwerk) </a:t>
                      </a:r>
                      <a:r>
                        <a:rPr lang="nl-NL" sz="1400" dirty="0">
                          <a:effectLst/>
                          <a:latin typeface="+mj-lt"/>
                          <a:ea typeface="Calibri"/>
                          <a:cs typeface="Times New Roman"/>
                        </a:rPr>
                        <a:t>voor overdruk moeten zijn gereinigd met een </a:t>
                      </a:r>
                      <a:r>
                        <a:rPr lang="nl-NL" sz="1400" dirty="0" err="1">
                          <a:effectLst/>
                          <a:latin typeface="+mj-lt"/>
                          <a:ea typeface="Calibri"/>
                          <a:cs typeface="Times New Roman"/>
                        </a:rPr>
                        <a:t>Ctgb</a:t>
                      </a:r>
                      <a:r>
                        <a:rPr lang="nl-NL" sz="1400" dirty="0">
                          <a:effectLst/>
                          <a:latin typeface="+mj-lt"/>
                          <a:ea typeface="Calibri"/>
                          <a:cs typeface="Times New Roman"/>
                        </a:rPr>
                        <a:t> toegelaten </a:t>
                      </a:r>
                      <a:r>
                        <a:rPr lang="nl-NL" sz="1400" dirty="0" smtClean="0">
                          <a:effectLst/>
                          <a:latin typeface="+mj-lt"/>
                          <a:ea typeface="Calibri"/>
                          <a:cs typeface="Times New Roman"/>
                        </a:rPr>
                        <a:t>desinfectiemiddel.</a:t>
                      </a:r>
                      <a:endParaRPr lang="nl-NL" sz="1400" dirty="0">
                        <a:effectLst/>
                        <a:latin typeface="+mj-lt"/>
                        <a:ea typeface="Calibri"/>
                        <a:cs typeface="Times New Roman"/>
                      </a:endParaRPr>
                    </a:p>
                  </a:txBody>
                  <a:tcPr marL="68580" marR="68580" marT="0" marB="0"/>
                </a:tc>
                <a:tc>
                  <a:txBody>
                    <a:bodyPr/>
                    <a:lstStyle/>
                    <a:p>
                      <a:pPr>
                        <a:lnSpc>
                          <a:spcPct val="115000"/>
                        </a:lnSpc>
                        <a:spcAft>
                          <a:spcPts val="0"/>
                        </a:spcAft>
                      </a:pPr>
                      <a:r>
                        <a:rPr lang="nl-NL" sz="1400" dirty="0">
                          <a:effectLst/>
                          <a:latin typeface="+mj-lt"/>
                          <a:ea typeface="Calibri"/>
                          <a:cs typeface="Times New Roman"/>
                        </a:rPr>
                        <a:t> </a:t>
                      </a:r>
                    </a:p>
                    <a:p>
                      <a:pPr>
                        <a:lnSpc>
                          <a:spcPct val="115000"/>
                        </a:lnSpc>
                        <a:spcAft>
                          <a:spcPts val="0"/>
                        </a:spcAft>
                      </a:pPr>
                      <a:r>
                        <a:rPr lang="nl-NL" sz="1400" dirty="0">
                          <a:effectLst/>
                          <a:latin typeface="+mj-lt"/>
                          <a:ea typeface="Calibri"/>
                          <a:cs typeface="Times New Roman"/>
                        </a:rPr>
                        <a:t> </a:t>
                      </a:r>
                    </a:p>
                    <a:p>
                      <a:pPr>
                        <a:lnSpc>
                          <a:spcPct val="115000"/>
                        </a:lnSpc>
                        <a:spcAft>
                          <a:spcPts val="0"/>
                        </a:spcAft>
                      </a:pPr>
                      <a:r>
                        <a:rPr lang="nl-NL" sz="1400" dirty="0">
                          <a:effectLst/>
                          <a:latin typeface="+mj-lt"/>
                          <a:ea typeface="Calibri"/>
                          <a:cs typeface="Times New Roman"/>
                        </a:rPr>
                        <a:t> </a:t>
                      </a:r>
                    </a:p>
                    <a:p>
                      <a:pPr>
                        <a:lnSpc>
                          <a:spcPct val="115000"/>
                        </a:lnSpc>
                        <a:spcAft>
                          <a:spcPts val="0"/>
                        </a:spcAft>
                      </a:pPr>
                      <a:r>
                        <a:rPr lang="nl-NL" sz="1400" dirty="0">
                          <a:effectLst/>
                          <a:latin typeface="+mj-lt"/>
                          <a:ea typeface="Calibri"/>
                          <a:cs typeface="Times New Roman"/>
                        </a:rPr>
                        <a:t> </a:t>
                      </a:r>
                    </a:p>
                    <a:p>
                      <a:pPr>
                        <a:lnSpc>
                          <a:spcPct val="115000"/>
                        </a:lnSpc>
                        <a:spcAft>
                          <a:spcPts val="0"/>
                        </a:spcAft>
                      </a:pPr>
                      <a:r>
                        <a:rPr lang="nl-NL" sz="1400" dirty="0">
                          <a:effectLst/>
                          <a:latin typeface="+mj-lt"/>
                          <a:ea typeface="Calibri"/>
                          <a:cs typeface="Times New Roman"/>
                        </a:rPr>
                        <a:t>Zie WB 1.4G,  par. 19.2</a:t>
                      </a:r>
                      <a:r>
                        <a:rPr lang="nl-NL" sz="1400" dirty="0" smtClean="0">
                          <a:effectLst/>
                          <a:latin typeface="+mj-lt"/>
                          <a:ea typeface="Calibri"/>
                          <a:cs typeface="Times New Roman"/>
                        </a:rPr>
                        <a:t>.</a:t>
                      </a:r>
                      <a:r>
                        <a:rPr lang="nl-NL" sz="1400" dirty="0">
                          <a:effectLst/>
                          <a:latin typeface="+mj-lt"/>
                          <a:ea typeface="Calibri"/>
                          <a:cs typeface="Times New Roman"/>
                        </a:rPr>
                        <a:t> </a:t>
                      </a:r>
                    </a:p>
                  </a:txBody>
                  <a:tcPr marL="68580" marR="68580" marT="0" marB="0"/>
                </a:tc>
                <a:extLst>
                  <a:ext uri="{0D108BD9-81ED-4DB2-BD59-A6C34878D82A}">
                    <a16:rowId xmlns:a16="http://schemas.microsoft.com/office/drawing/2014/main" val="10004"/>
                  </a:ext>
                </a:extLst>
              </a:tr>
            </a:tbl>
          </a:graphicData>
        </a:graphic>
      </p:graphicFrame>
      <p:pic>
        <p:nvPicPr>
          <p:cNvPr id="6" name="Afbeelding 5" descr="Afbeelding"/>
          <p:cNvPicPr/>
          <p:nvPr/>
        </p:nvPicPr>
        <p:blipFill rotWithShape="1">
          <a:blip r:embed="rId2">
            <a:extLst>
              <a:ext uri="{28A0092B-C50C-407E-A947-70E740481C1C}">
                <a14:useLocalDpi xmlns:a14="http://schemas.microsoft.com/office/drawing/2010/main" val="0"/>
              </a:ext>
            </a:extLst>
          </a:blip>
          <a:srcRect l="11000" t="19250"/>
          <a:stretch/>
        </p:blipFill>
        <p:spPr bwMode="auto">
          <a:xfrm>
            <a:off x="7191373" y="2580152"/>
            <a:ext cx="1066801" cy="1390651"/>
          </a:xfrm>
          <a:prstGeom prst="rect">
            <a:avLst/>
          </a:prstGeom>
          <a:noFill/>
          <a:ln>
            <a:noFill/>
          </a:ln>
        </p:spPr>
      </p:pic>
    </p:spTree>
    <p:extLst>
      <p:ext uri="{BB962C8B-B14F-4D97-AF65-F5344CB8AC3E}">
        <p14:creationId xmlns:p14="http://schemas.microsoft.com/office/powerpoint/2010/main" val="32422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143668" y="6329363"/>
            <a:ext cx="652906" cy="365125"/>
          </a:xfrm>
        </p:spPr>
        <p:txBody>
          <a:bodyPr/>
          <a:lstStyle/>
          <a:p>
            <a:fld id="{B502C9A5-716F-45E6-800B-D4D02CE26F90}" type="slidenum">
              <a:rPr lang="nl-NL" smtClean="0"/>
              <a:t>36</a:t>
            </a:fld>
            <a:endParaRPr lang="nl-NL" dirty="0"/>
          </a:p>
        </p:txBody>
      </p:sp>
      <p:sp>
        <p:nvSpPr>
          <p:cNvPr id="3" name="Titel 2"/>
          <p:cNvSpPr>
            <a:spLocks noGrp="1"/>
          </p:cNvSpPr>
          <p:nvPr>
            <p:ph type="title"/>
          </p:nvPr>
        </p:nvSpPr>
        <p:spPr>
          <a:xfrm>
            <a:off x="762793" y="186209"/>
            <a:ext cx="10772453" cy="490400"/>
          </a:xfrm>
        </p:spPr>
        <p:txBody>
          <a:bodyPr/>
          <a:lstStyle/>
          <a:p>
            <a:pPr algn="ctr"/>
            <a:r>
              <a:rPr lang="nl-NL" sz="2800" dirty="0" smtClean="0"/>
              <a:t>Overzicht van de activiteiten (4)</a:t>
            </a:r>
            <a:endParaRPr lang="nl-NL" sz="2800" dirty="0"/>
          </a:p>
        </p:txBody>
      </p:sp>
      <p:graphicFrame>
        <p:nvGraphicFramePr>
          <p:cNvPr id="5" name="Tabel 4"/>
          <p:cNvGraphicFramePr>
            <a:graphicFrameLocks noGrp="1"/>
          </p:cNvGraphicFramePr>
          <p:nvPr>
            <p:extLst>
              <p:ext uri="{D42A27DB-BD31-4B8C-83A1-F6EECF244321}">
                <p14:modId xmlns:p14="http://schemas.microsoft.com/office/powerpoint/2010/main" val="1927623879"/>
              </p:ext>
            </p:extLst>
          </p:nvPr>
        </p:nvGraphicFramePr>
        <p:xfrm>
          <a:off x="752475" y="747713"/>
          <a:ext cx="10848975" cy="4351481"/>
        </p:xfrm>
        <a:graphic>
          <a:graphicData uri="http://schemas.openxmlformats.org/drawingml/2006/table">
            <a:tbl>
              <a:tblPr firstRow="1" firstCol="1" bandRow="1">
                <a:tableStyleId>{5C22544A-7EE6-4342-B048-85BDC9FD1C3A}</a:tableStyleId>
              </a:tblPr>
              <a:tblGrid>
                <a:gridCol w="522022">
                  <a:extLst>
                    <a:ext uri="{9D8B030D-6E8A-4147-A177-3AD203B41FA5}">
                      <a16:colId xmlns:a16="http://schemas.microsoft.com/office/drawing/2014/main" val="20000"/>
                    </a:ext>
                  </a:extLst>
                </a:gridCol>
                <a:gridCol w="5903496">
                  <a:extLst>
                    <a:ext uri="{9D8B030D-6E8A-4147-A177-3AD203B41FA5}">
                      <a16:colId xmlns:a16="http://schemas.microsoft.com/office/drawing/2014/main" val="20001"/>
                    </a:ext>
                  </a:extLst>
                </a:gridCol>
                <a:gridCol w="4423457">
                  <a:extLst>
                    <a:ext uri="{9D8B030D-6E8A-4147-A177-3AD203B41FA5}">
                      <a16:colId xmlns:a16="http://schemas.microsoft.com/office/drawing/2014/main" val="20002"/>
                    </a:ext>
                  </a:extLst>
                </a:gridCol>
              </a:tblGrid>
              <a:tr h="892828">
                <a:tc>
                  <a:txBody>
                    <a:bodyPr/>
                    <a:lstStyle/>
                    <a:p>
                      <a:pPr>
                        <a:lnSpc>
                          <a:spcPct val="115000"/>
                        </a:lnSpc>
                        <a:spcAft>
                          <a:spcPts val="0"/>
                        </a:spcAft>
                      </a:pPr>
                      <a:r>
                        <a:rPr lang="nl-NL" sz="1400" dirty="0" smtClean="0">
                          <a:effectLst/>
                          <a:latin typeface="Calibri"/>
                          <a:ea typeface="Calibri"/>
                          <a:cs typeface="Times New Roman"/>
                        </a:rPr>
                        <a:t>12</a:t>
                      </a:r>
                      <a:endParaRPr lang="nl-NL" sz="1400" dirty="0">
                        <a:effectLst/>
                        <a:latin typeface="Calibri"/>
                        <a:ea typeface="Calibri"/>
                        <a:cs typeface="Times New Roman"/>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Plan de werkzaamheden in overleg met de gebruiker/beheerder van de leidingwaterinstallatie i.v.m. het buiten gebruik stellen van de installatie of installatiedelen.</a:t>
                      </a:r>
                      <a:endParaRPr lang="nl-NL" sz="1400" b="0" dirty="0">
                        <a:solidFill>
                          <a:schemeClr val="tx1"/>
                        </a:solidFill>
                        <a:effectLst/>
                        <a:latin typeface="Calibri"/>
                        <a:ea typeface="Calibri"/>
                        <a:cs typeface="Times New Roman"/>
                      </a:endParaRPr>
                    </a:p>
                  </a:txBody>
                  <a:tcPr marL="68580" marR="68580" marT="0" marB="0">
                    <a:solidFill>
                      <a:srgbClr val="E6E6E6"/>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Wordt ook wel door de werkvoorbereider gedaan.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 </a:t>
                      </a:r>
                    </a:p>
                    <a:p>
                      <a:pPr>
                        <a:lnSpc>
                          <a:spcPct val="115000"/>
                        </a:lnSpc>
                        <a:spcAft>
                          <a:spcPts val="0"/>
                        </a:spcAft>
                      </a:pPr>
                      <a:endParaRPr lang="nl-NL" sz="1400" dirty="0">
                        <a:effectLst/>
                        <a:latin typeface="Calibri"/>
                        <a:ea typeface="Calibri"/>
                        <a:cs typeface="Times New Roman"/>
                      </a:endParaRPr>
                    </a:p>
                  </a:txBody>
                  <a:tcPr marL="68580" marR="68580" marT="0" marB="0">
                    <a:solidFill>
                      <a:srgbClr val="E6E6E6"/>
                    </a:solidFill>
                  </a:tcPr>
                </a:tc>
                <a:extLst>
                  <a:ext uri="{0D108BD9-81ED-4DB2-BD59-A6C34878D82A}">
                    <a16:rowId xmlns:a16="http://schemas.microsoft.com/office/drawing/2014/main" val="10000"/>
                  </a:ext>
                </a:extLst>
              </a:tr>
              <a:tr h="851647">
                <a:tc>
                  <a:txBody>
                    <a:bodyPr/>
                    <a:lstStyle/>
                    <a:p>
                      <a:pPr>
                        <a:lnSpc>
                          <a:spcPct val="115000"/>
                        </a:lnSpc>
                        <a:spcAft>
                          <a:spcPts val="0"/>
                        </a:spcAft>
                      </a:pPr>
                      <a:r>
                        <a:rPr lang="nl-NL" sz="1400" dirty="0" smtClean="0">
                          <a:effectLst/>
                          <a:latin typeface="Calibri"/>
                          <a:ea typeface="Calibri"/>
                          <a:cs typeface="Times New Roman"/>
                        </a:rPr>
                        <a:t>13</a:t>
                      </a:r>
                      <a:endParaRPr lang="nl-NL" sz="1400" dirty="0">
                        <a:effectLst/>
                        <a:latin typeface="Calibri"/>
                        <a:ea typeface="Calibri"/>
                        <a:cs typeface="Times New Roman"/>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kern="1200" noProof="0" dirty="0" smtClean="0">
                          <a:solidFill>
                            <a:schemeClr val="dk1"/>
                          </a:solidFill>
                          <a:effectLst/>
                          <a:latin typeface="Arial"/>
                          <a:ea typeface="Calibri"/>
                          <a:cs typeface="Times New Roman"/>
                        </a:rPr>
                        <a:t>Indien brandblusleidingen tijdelijk buiten gebruik worden gesteld, breng dan waarschuwingsbordjes 'Buiten gebruik' aan bij de brandslanghaspels en laat zorgen dat de gebruikers van het gebouw zijn geïnformeerd.</a:t>
                      </a:r>
                    </a:p>
                    <a:p>
                      <a:pPr marL="0" indent="-285750" algn="l" defTabSz="914400" rtl="0" eaLnBrk="1" latinLnBrk="0" hangingPunct="1">
                        <a:lnSpc>
                          <a:spcPct val="115000"/>
                        </a:lnSpc>
                        <a:spcAft>
                          <a:spcPts val="0"/>
                        </a:spcAft>
                        <a:buFontTx/>
                        <a:buChar char="-"/>
                      </a:pPr>
                      <a:endParaRPr lang="nl-NL" sz="1400" kern="1200" dirty="0">
                        <a:solidFill>
                          <a:schemeClr val="dk1"/>
                        </a:solidFill>
                        <a:effectLst/>
                        <a:latin typeface="Arial"/>
                        <a:ea typeface="Calibri"/>
                        <a:cs typeface="Times New Roman"/>
                      </a:endParaRPr>
                    </a:p>
                  </a:txBody>
                  <a:tcPr marL="68580" marR="68580" marT="0" marB="0">
                    <a:solidFill>
                      <a:srgbClr val="D1D3D4"/>
                    </a:solidFill>
                  </a:tcPr>
                </a:tc>
                <a:tc>
                  <a:txBody>
                    <a:bodyPr/>
                    <a:lstStyle/>
                    <a:p>
                      <a:pPr marL="0" algn="l" defTabSz="914400" rtl="0" eaLnBrk="1" latinLnBrk="0" hangingPunct="1">
                        <a:lnSpc>
                          <a:spcPct val="115000"/>
                        </a:lnSpc>
                        <a:spcAft>
                          <a:spcPts val="0"/>
                        </a:spcAft>
                      </a:pPr>
                      <a:endParaRPr lang="nl-NL" sz="1400" kern="1200" dirty="0">
                        <a:solidFill>
                          <a:schemeClr val="dk1"/>
                        </a:solidFill>
                        <a:effectLst/>
                        <a:latin typeface="Arial"/>
                        <a:ea typeface="Calibri"/>
                        <a:cs typeface="Times New Roman"/>
                      </a:endParaRPr>
                    </a:p>
                  </a:txBody>
                  <a:tcPr marL="68580" marR="68580" marT="0" marB="0">
                    <a:solidFill>
                      <a:srgbClr val="D1D3D4"/>
                    </a:solidFill>
                  </a:tcPr>
                </a:tc>
                <a:extLst>
                  <a:ext uri="{0D108BD9-81ED-4DB2-BD59-A6C34878D82A}">
                    <a16:rowId xmlns:a16="http://schemas.microsoft.com/office/drawing/2014/main" val="10001"/>
                  </a:ext>
                </a:extLst>
              </a:tr>
              <a:tr h="957262">
                <a:tc>
                  <a:txBody>
                    <a:bodyPr/>
                    <a:lstStyle/>
                    <a:p>
                      <a:pPr>
                        <a:lnSpc>
                          <a:spcPct val="115000"/>
                        </a:lnSpc>
                        <a:spcAft>
                          <a:spcPts val="0"/>
                        </a:spcAft>
                      </a:pPr>
                      <a:r>
                        <a:rPr lang="nl-NL" sz="1400" dirty="0">
                          <a:effectLst/>
                          <a:latin typeface="Arial"/>
                          <a:ea typeface="Calibri"/>
                          <a:cs typeface="Times New Roman"/>
                        </a:rPr>
                        <a:t>14</a:t>
                      </a:r>
                      <a:endParaRPr lang="nl-NL" sz="1400" dirty="0">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400" b="0" dirty="0">
                          <a:solidFill>
                            <a:schemeClr val="tx1"/>
                          </a:solidFill>
                          <a:effectLst/>
                          <a:latin typeface="Arial"/>
                          <a:ea typeface="Calibri"/>
                          <a:cs typeface="Times New Roman"/>
                        </a:rPr>
                        <a:t>Bepaal welke controlemethode voor welke keerklep / </a:t>
                      </a:r>
                      <a:r>
                        <a:rPr lang="nl-NL" sz="1400" b="0" dirty="0" smtClean="0">
                          <a:solidFill>
                            <a:schemeClr val="tx1"/>
                          </a:solidFill>
                          <a:effectLst/>
                          <a:latin typeface="Arial"/>
                          <a:ea typeface="Calibri"/>
                          <a:cs typeface="Times New Roman"/>
                        </a:rPr>
                        <a:t>terugstroom-beveiliging </a:t>
                      </a:r>
                      <a:r>
                        <a:rPr lang="nl-NL" sz="1400" b="0" dirty="0">
                          <a:solidFill>
                            <a:schemeClr val="tx1"/>
                          </a:solidFill>
                          <a:effectLst/>
                          <a:latin typeface="Arial"/>
                          <a:ea typeface="Calibri"/>
                          <a:cs typeface="Times New Roman"/>
                        </a:rPr>
                        <a:t>wordt toegepast: </a:t>
                      </a:r>
                      <a:endParaRPr lang="nl-NL" sz="1400" b="0" dirty="0">
                        <a:solidFill>
                          <a:schemeClr val="tx1"/>
                        </a:solidFill>
                        <a:effectLst/>
                        <a:latin typeface="Calibri"/>
                        <a:ea typeface="Calibri"/>
                        <a:cs typeface="Times New Roman"/>
                      </a:endParaRPr>
                    </a:p>
                    <a:p>
                      <a:pPr>
                        <a:lnSpc>
                          <a:spcPct val="115000"/>
                        </a:lnSpc>
                        <a:spcAft>
                          <a:spcPts val="0"/>
                        </a:spcAft>
                      </a:pPr>
                      <a:r>
                        <a:rPr lang="nl-NL" sz="1400" b="0" dirty="0">
                          <a:solidFill>
                            <a:schemeClr val="tx1"/>
                          </a:solidFill>
                          <a:effectLst/>
                          <a:latin typeface="Arial"/>
                          <a:ea typeface="Calibri"/>
                          <a:cs typeface="Times New Roman"/>
                        </a:rPr>
                        <a:t>- standaardmethode; </a:t>
                      </a:r>
                      <a:endParaRPr lang="nl-NL" sz="1400" b="0" dirty="0">
                        <a:solidFill>
                          <a:schemeClr val="tx1"/>
                        </a:solidFill>
                        <a:effectLst/>
                        <a:latin typeface="Calibri"/>
                        <a:ea typeface="Calibri"/>
                        <a:cs typeface="Times New Roman"/>
                      </a:endParaRPr>
                    </a:p>
                    <a:p>
                      <a:pPr>
                        <a:lnSpc>
                          <a:spcPct val="115000"/>
                        </a:lnSpc>
                        <a:spcAft>
                          <a:spcPts val="0"/>
                        </a:spcAft>
                      </a:pPr>
                      <a:r>
                        <a:rPr lang="nl-NL" sz="1400" b="0" dirty="0">
                          <a:solidFill>
                            <a:schemeClr val="tx1"/>
                          </a:solidFill>
                          <a:effectLst/>
                          <a:latin typeface="Arial"/>
                          <a:ea typeface="Calibri"/>
                          <a:cs typeface="Times New Roman"/>
                        </a:rPr>
                        <a:t>- vacuümmethode; </a:t>
                      </a:r>
                      <a:endParaRPr lang="nl-NL" sz="1400" b="0" dirty="0">
                        <a:solidFill>
                          <a:schemeClr val="tx1"/>
                        </a:solidFill>
                        <a:effectLst/>
                        <a:latin typeface="Calibri"/>
                        <a:ea typeface="Calibri"/>
                        <a:cs typeface="Times New Roman"/>
                      </a:endParaRPr>
                    </a:p>
                    <a:p>
                      <a:pPr marL="0" indent="0">
                        <a:lnSpc>
                          <a:spcPct val="115000"/>
                        </a:lnSpc>
                        <a:spcAft>
                          <a:spcPts val="0"/>
                        </a:spcAft>
                        <a:buFontTx/>
                        <a:buNone/>
                      </a:pPr>
                      <a:r>
                        <a:rPr lang="nl-NL" sz="1400" b="0" dirty="0" smtClean="0">
                          <a:solidFill>
                            <a:schemeClr val="tx1"/>
                          </a:solidFill>
                          <a:effectLst/>
                          <a:latin typeface="Arial"/>
                          <a:ea typeface="Calibri"/>
                          <a:cs typeface="Times New Roman"/>
                        </a:rPr>
                        <a:t>- overdrukmethode</a:t>
                      </a:r>
                      <a:r>
                        <a:rPr lang="nl-NL" sz="1400" b="0" dirty="0">
                          <a:solidFill>
                            <a:schemeClr val="tx1"/>
                          </a:solidFill>
                          <a:effectLst/>
                          <a:latin typeface="Arial"/>
                          <a:ea typeface="Calibri"/>
                          <a:cs typeface="Times New Roman"/>
                        </a:rPr>
                        <a:t>. </a:t>
                      </a:r>
                      <a:endParaRPr lang="nl-NL" sz="1400" b="0" dirty="0" smtClean="0">
                        <a:solidFill>
                          <a:schemeClr val="tx1"/>
                        </a:solidFill>
                        <a:effectLst/>
                        <a:latin typeface="Arial"/>
                        <a:ea typeface="Calibri"/>
                        <a:cs typeface="Times New Roman"/>
                      </a:endParaRPr>
                    </a:p>
                    <a:p>
                      <a:pPr marL="285750" indent="-285750">
                        <a:lnSpc>
                          <a:spcPct val="115000"/>
                        </a:lnSpc>
                        <a:spcAft>
                          <a:spcPts val="0"/>
                        </a:spcAft>
                        <a:buFontTx/>
                        <a:buChar char="-"/>
                      </a:pPr>
                      <a:endParaRPr lang="nl-NL" sz="1400" b="0" dirty="0">
                        <a:solidFill>
                          <a:schemeClr val="tx1"/>
                        </a:solidFill>
                        <a:effectLst/>
                        <a:latin typeface="Calibri"/>
                        <a:ea typeface="Calibri"/>
                        <a:cs typeface="Times New Roman"/>
                      </a:endParaRPr>
                    </a:p>
                  </a:txBody>
                  <a:tcPr marL="68580" marR="68580" marT="0" marB="0">
                    <a:solidFill>
                      <a:srgbClr val="E6E6E6"/>
                    </a:solidFill>
                  </a:tcPr>
                </a:tc>
                <a:tc>
                  <a:txBody>
                    <a:bodyPr/>
                    <a:lstStyle/>
                    <a:p>
                      <a:pPr>
                        <a:lnSpc>
                          <a:spcPct val="115000"/>
                        </a:lnSpc>
                        <a:spcAft>
                          <a:spcPts val="0"/>
                        </a:spcAft>
                      </a:pPr>
                      <a:r>
                        <a:rPr lang="nl-NL" sz="1400" dirty="0">
                          <a:effectLst/>
                          <a:latin typeface="Arial"/>
                          <a:ea typeface="Calibri"/>
                          <a:cs typeface="Times New Roman"/>
                        </a:rPr>
                        <a:t> </a:t>
                      </a:r>
                      <a:endParaRPr lang="nl-NL" sz="1400" dirty="0">
                        <a:effectLst/>
                        <a:latin typeface="Calibri"/>
                        <a:ea typeface="Calibri"/>
                        <a:cs typeface="Times New Roman"/>
                      </a:endParaRPr>
                    </a:p>
                  </a:txBody>
                  <a:tcPr marL="68580" marR="68580" marT="0" marB="0">
                    <a:solidFill>
                      <a:srgbClr val="E6E6E6"/>
                    </a:solidFill>
                  </a:tcPr>
                </a:tc>
                <a:extLst>
                  <a:ext uri="{0D108BD9-81ED-4DB2-BD59-A6C34878D82A}">
                    <a16:rowId xmlns:a16="http://schemas.microsoft.com/office/drawing/2014/main" val="10002"/>
                  </a:ext>
                </a:extLst>
              </a:tr>
              <a:tr h="1005013">
                <a:tc>
                  <a:txBody>
                    <a:bodyPr/>
                    <a:lstStyle/>
                    <a:p>
                      <a:pPr>
                        <a:lnSpc>
                          <a:spcPct val="115000"/>
                        </a:lnSpc>
                        <a:spcAft>
                          <a:spcPts val="0"/>
                        </a:spcAft>
                      </a:pPr>
                      <a:r>
                        <a:rPr lang="nl-NL" sz="1400">
                          <a:effectLst/>
                          <a:latin typeface="Arial"/>
                          <a:ea typeface="Calibri"/>
                          <a:cs typeface="Times New Roman"/>
                        </a:rPr>
                        <a:t>15</a:t>
                      </a:r>
                      <a:endParaRPr lang="nl-NL" sz="1400">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400" dirty="0">
                          <a:effectLst/>
                          <a:latin typeface="Arial"/>
                          <a:ea typeface="Calibri"/>
                          <a:cs typeface="Times New Roman"/>
                        </a:rPr>
                        <a:t>Zorg dat je schone kleding draagt en maak voor aanvang van de werkzaamheden je nagels schoon en was je handen</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met desinfecterende zeep. </a:t>
                      </a:r>
                      <a:r>
                        <a:rPr lang="nl-NL" sz="1400" dirty="0" smtClean="0">
                          <a:effectLst/>
                          <a:latin typeface="Arial"/>
                          <a:ea typeface="Calibri"/>
                          <a:cs typeface="Times New Roman"/>
                        </a:rPr>
                        <a:t>Verbind </a:t>
                      </a:r>
                      <a:r>
                        <a:rPr lang="nl-NL" sz="1400" dirty="0">
                          <a:effectLst/>
                          <a:latin typeface="Arial"/>
                          <a:ea typeface="Calibri"/>
                          <a:cs typeface="Times New Roman"/>
                        </a:rPr>
                        <a:t>wonden.</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 </a:t>
                      </a:r>
                      <a:endParaRPr lang="nl-NL" sz="1400" dirty="0">
                        <a:effectLst/>
                        <a:latin typeface="Calibri"/>
                        <a:ea typeface="Calibri"/>
                        <a:cs typeface="Times New Roman"/>
                      </a:endParaRPr>
                    </a:p>
                  </a:txBody>
                  <a:tcPr marL="68580" marR="68580" marT="0" marB="0">
                    <a:solidFill>
                      <a:srgbClr val="D1D3D4"/>
                    </a:solidFill>
                  </a:tcPr>
                </a:tc>
                <a:tc>
                  <a:txBody>
                    <a:bodyPr/>
                    <a:lstStyle/>
                    <a:p>
                      <a:pPr>
                        <a:lnSpc>
                          <a:spcPct val="115000"/>
                        </a:lnSpc>
                        <a:spcAft>
                          <a:spcPts val="0"/>
                        </a:spcAft>
                      </a:pPr>
                      <a:r>
                        <a:rPr lang="nl-NL" sz="1400" dirty="0">
                          <a:effectLst/>
                          <a:latin typeface="Arial"/>
                          <a:ea typeface="Calibri"/>
                          <a:cs typeface="Times New Roman"/>
                        </a:rPr>
                        <a:t>NEN 1006, artikel 3.1.10:</a:t>
                      </a:r>
                      <a:r>
                        <a:rPr lang="nl-NL" sz="1400" i="1" dirty="0">
                          <a:effectLst/>
                          <a:latin typeface="Arial"/>
                          <a:ea typeface="Calibri"/>
                          <a:cs typeface="Times New Roman"/>
                        </a:rPr>
                        <a:t> </a:t>
                      </a:r>
                      <a:r>
                        <a:rPr lang="nl-NL" sz="1400" dirty="0">
                          <a:effectLst/>
                          <a:latin typeface="Arial"/>
                          <a:ea typeface="Calibri"/>
                          <a:cs typeface="Times New Roman"/>
                        </a:rPr>
                        <a:t>Bij werkzaamheden aan de installatie moet hygiënisch worden gewerkt.</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 </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Zie WB 1.4 I met </a:t>
                      </a:r>
                      <a:r>
                        <a:rPr lang="nl-NL" sz="1400" dirty="0" smtClean="0">
                          <a:effectLst/>
                          <a:latin typeface="Arial"/>
                          <a:ea typeface="Calibri"/>
                          <a:cs typeface="Times New Roman"/>
                        </a:rPr>
                        <a:t>checklist.</a:t>
                      </a:r>
                      <a:r>
                        <a:rPr lang="nl-NL" sz="1400" dirty="0">
                          <a:effectLst/>
                          <a:latin typeface="Arial"/>
                          <a:ea typeface="Calibri"/>
                          <a:cs typeface="Times New Roman"/>
                        </a:rPr>
                        <a:t> </a:t>
                      </a:r>
                      <a:endParaRPr lang="nl-NL" sz="1400" dirty="0">
                        <a:effectLst/>
                        <a:latin typeface="Calibri"/>
                        <a:ea typeface="Calibri"/>
                        <a:cs typeface="Times New Roman"/>
                      </a:endParaRPr>
                    </a:p>
                  </a:txBody>
                  <a:tcPr marL="68580" marR="68580" marT="0" marB="0">
                    <a:solidFill>
                      <a:srgbClr val="D1D3D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15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143668" y="6329363"/>
            <a:ext cx="652906" cy="365125"/>
          </a:xfrm>
        </p:spPr>
        <p:txBody>
          <a:bodyPr/>
          <a:lstStyle/>
          <a:p>
            <a:fld id="{B502C9A5-716F-45E6-800B-D4D02CE26F90}" type="slidenum">
              <a:rPr lang="nl-NL" smtClean="0"/>
              <a:t>37</a:t>
            </a:fld>
            <a:endParaRPr lang="nl-NL" dirty="0"/>
          </a:p>
        </p:txBody>
      </p:sp>
      <p:sp>
        <p:nvSpPr>
          <p:cNvPr id="3" name="Titel 2"/>
          <p:cNvSpPr>
            <a:spLocks noGrp="1"/>
          </p:cNvSpPr>
          <p:nvPr>
            <p:ph type="title"/>
          </p:nvPr>
        </p:nvSpPr>
        <p:spPr>
          <a:xfrm>
            <a:off x="762793" y="186209"/>
            <a:ext cx="10772453" cy="490400"/>
          </a:xfrm>
        </p:spPr>
        <p:txBody>
          <a:bodyPr/>
          <a:lstStyle/>
          <a:p>
            <a:pPr algn="ctr"/>
            <a:r>
              <a:rPr lang="nl-NL" sz="2800" dirty="0" smtClean="0"/>
              <a:t>Overzicht van de activiteiten (5)</a:t>
            </a:r>
            <a:endParaRPr lang="nl-NL" sz="2800" dirty="0"/>
          </a:p>
        </p:txBody>
      </p:sp>
      <p:graphicFrame>
        <p:nvGraphicFramePr>
          <p:cNvPr id="5" name="Tabel 4"/>
          <p:cNvGraphicFramePr>
            <a:graphicFrameLocks noGrp="1"/>
          </p:cNvGraphicFramePr>
          <p:nvPr>
            <p:extLst>
              <p:ext uri="{D42A27DB-BD31-4B8C-83A1-F6EECF244321}">
                <p14:modId xmlns:p14="http://schemas.microsoft.com/office/powerpoint/2010/main" val="3718401415"/>
              </p:ext>
            </p:extLst>
          </p:nvPr>
        </p:nvGraphicFramePr>
        <p:xfrm>
          <a:off x="752475" y="747713"/>
          <a:ext cx="10848975" cy="5334000"/>
        </p:xfrm>
        <a:graphic>
          <a:graphicData uri="http://schemas.openxmlformats.org/drawingml/2006/table">
            <a:tbl>
              <a:tblPr firstRow="1" firstCol="1" bandRow="1">
                <a:tableStyleId>{5C22544A-7EE6-4342-B048-85BDC9FD1C3A}</a:tableStyleId>
              </a:tblPr>
              <a:tblGrid>
                <a:gridCol w="522022">
                  <a:extLst>
                    <a:ext uri="{9D8B030D-6E8A-4147-A177-3AD203B41FA5}">
                      <a16:colId xmlns:a16="http://schemas.microsoft.com/office/drawing/2014/main" val="20000"/>
                    </a:ext>
                  </a:extLst>
                </a:gridCol>
                <a:gridCol w="5903496">
                  <a:extLst>
                    <a:ext uri="{9D8B030D-6E8A-4147-A177-3AD203B41FA5}">
                      <a16:colId xmlns:a16="http://schemas.microsoft.com/office/drawing/2014/main" val="20001"/>
                    </a:ext>
                  </a:extLst>
                </a:gridCol>
                <a:gridCol w="4423457">
                  <a:extLst>
                    <a:ext uri="{9D8B030D-6E8A-4147-A177-3AD203B41FA5}">
                      <a16:colId xmlns:a16="http://schemas.microsoft.com/office/drawing/2014/main" val="20002"/>
                    </a:ext>
                  </a:extLst>
                </a:gridCol>
              </a:tblGrid>
              <a:tr h="461962">
                <a:tc>
                  <a:txBody>
                    <a:bodyPr/>
                    <a:lstStyle/>
                    <a:p>
                      <a:pPr>
                        <a:lnSpc>
                          <a:spcPct val="115000"/>
                        </a:lnSpc>
                        <a:spcAft>
                          <a:spcPts val="0"/>
                        </a:spcAft>
                      </a:pPr>
                      <a:r>
                        <a:rPr lang="nl-NL" sz="1400" dirty="0" smtClean="0">
                          <a:effectLst/>
                          <a:latin typeface="+mn-lt"/>
                          <a:ea typeface="Calibri"/>
                          <a:cs typeface="Times New Roman"/>
                        </a:rPr>
                        <a:t>16</a:t>
                      </a:r>
                      <a:endParaRPr lang="nl-NL" sz="1400" dirty="0">
                        <a:effectLst/>
                        <a:latin typeface="+mn-lt"/>
                        <a:ea typeface="Calibri"/>
                        <a:cs typeface="Times New Roman"/>
                      </a:endParaRPr>
                    </a:p>
                  </a:txBody>
                  <a:tcPr marL="68580" marR="68580" marT="0" marB="0">
                    <a:solidFill>
                      <a:srgbClr val="FFBB57"/>
                    </a:solidFill>
                  </a:tcPr>
                </a:tc>
                <a:tc>
                  <a:txBody>
                    <a:bodyPr/>
                    <a:lstStyle/>
                    <a:p>
                      <a:pPr>
                        <a:lnSpc>
                          <a:spcPct val="115000"/>
                        </a:lnSpc>
                        <a:spcAft>
                          <a:spcPts val="0"/>
                        </a:spcAft>
                      </a:pP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Voer de controlewerkzaamheden uit volgens de algemene instructies.</a:t>
                      </a:r>
                      <a:endParaRPr lang="nl-NL" sz="1400" dirty="0">
                        <a:effectLst/>
                        <a:latin typeface="+mn-lt"/>
                        <a:ea typeface="Calibri"/>
                        <a:cs typeface="Times New Roman"/>
                      </a:endParaRPr>
                    </a:p>
                  </a:txBody>
                  <a:tcPr marL="68580" marR="68580" marT="0" marB="0">
                    <a:solidFill>
                      <a:srgbClr val="E6E6E6"/>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Zie ook WB 1.4 G, par. 19.2</a:t>
                      </a:r>
                      <a:endParaRPr kumimoji="0" lang="nl-NL" sz="1400" b="0" i="0" u="none" strike="noStrike" kern="1200" cap="none" spc="0" normalizeH="0" baseline="0" noProof="0" dirty="0" smtClean="0">
                        <a:ln>
                          <a:noFill/>
                        </a:ln>
                        <a:solidFill>
                          <a:prstClr val="black"/>
                        </a:solidFill>
                        <a:effectLst/>
                        <a:uLnTx/>
                        <a:uFillTx/>
                        <a:latin typeface="Calibri"/>
                        <a:ea typeface="Calibri"/>
                        <a:cs typeface="Times New Roman"/>
                      </a:endParaRPr>
                    </a:p>
                    <a:p>
                      <a:pPr>
                        <a:lnSpc>
                          <a:spcPct val="115000"/>
                        </a:lnSpc>
                        <a:spcAft>
                          <a:spcPts val="0"/>
                        </a:spcAft>
                      </a:pPr>
                      <a:endParaRPr lang="nl-NL" sz="1400" dirty="0" smtClean="0">
                        <a:effectLst/>
                        <a:latin typeface="+mn-lt"/>
                        <a:ea typeface="Calibri"/>
                        <a:cs typeface="Times New Roman"/>
                      </a:endParaRPr>
                    </a:p>
                  </a:txBody>
                  <a:tcPr marL="68580" marR="68580" marT="0" marB="0">
                    <a:solidFill>
                      <a:srgbClr val="E6E6E6"/>
                    </a:solidFill>
                  </a:tcPr>
                </a:tc>
                <a:extLst>
                  <a:ext uri="{0D108BD9-81ED-4DB2-BD59-A6C34878D82A}">
                    <a16:rowId xmlns:a16="http://schemas.microsoft.com/office/drawing/2014/main" val="10000"/>
                  </a:ext>
                </a:extLst>
              </a:tr>
              <a:tr h="95726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1" i="0" u="none" strike="noStrike" kern="1200" cap="none" spc="0" normalizeH="0" baseline="0" noProof="0" dirty="0" smtClean="0">
                          <a:ln>
                            <a:noFill/>
                          </a:ln>
                          <a:solidFill>
                            <a:prstClr val="white"/>
                          </a:solidFill>
                          <a:effectLst/>
                          <a:uLnTx/>
                          <a:uFillTx/>
                          <a:latin typeface="+mn-lt"/>
                          <a:ea typeface="Calibri"/>
                          <a:cs typeface="Times New Roman"/>
                        </a:rPr>
                        <a:t>17</a:t>
                      </a:r>
                      <a:endParaRPr kumimoji="0" lang="nl-NL" sz="1400" b="1" i="0" u="none" strike="noStrike" kern="1200" cap="none" spc="0" normalizeH="0" baseline="0" noProof="0" dirty="0" smtClean="0">
                        <a:ln>
                          <a:noFill/>
                        </a:ln>
                        <a:solidFill>
                          <a:prstClr val="white"/>
                        </a:solidFill>
                        <a:effectLst/>
                        <a:uLnTx/>
                        <a:uFillTx/>
                        <a:latin typeface="Calibri"/>
                        <a:ea typeface="Calibri"/>
                        <a:cs typeface="Times New Roman"/>
                      </a:endParaRPr>
                    </a:p>
                    <a:p>
                      <a:pPr>
                        <a:lnSpc>
                          <a:spcPct val="115000"/>
                        </a:lnSpc>
                        <a:spcAft>
                          <a:spcPts val="0"/>
                        </a:spcAft>
                      </a:pPr>
                      <a:endParaRPr lang="nl-NL" sz="1400" dirty="0">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400" dirty="0">
                          <a:effectLst/>
                          <a:latin typeface="Arial"/>
                          <a:ea typeface="Calibri"/>
                          <a:cs typeface="Times New Roman"/>
                        </a:rPr>
                        <a:t>Voor geïntegreerde terugstroombeveiligingen EA wordt voor de wijze van controleren, in aanvulling op de algemene instructies, verwezen naar de technische informatie van de fabrikant / </a:t>
                      </a:r>
                      <a:r>
                        <a:rPr lang="nl-NL" sz="1400" dirty="0" smtClean="0">
                          <a:effectLst/>
                          <a:latin typeface="Arial"/>
                          <a:ea typeface="Calibri"/>
                          <a:cs typeface="Times New Roman"/>
                        </a:rPr>
                        <a:t>leverancier. </a:t>
                      </a:r>
                      <a:endParaRPr lang="nl-NL" sz="1400" dirty="0">
                        <a:effectLst/>
                        <a:latin typeface="Calibri"/>
                        <a:ea typeface="Calibri"/>
                        <a:cs typeface="Times New Roman"/>
                      </a:endParaRPr>
                    </a:p>
                  </a:txBody>
                  <a:tcPr marL="68580" marR="68580" marT="0" marB="0">
                    <a:solidFill>
                      <a:srgbClr val="D1D3D4"/>
                    </a:solidFill>
                  </a:tcPr>
                </a:tc>
                <a:tc>
                  <a:txBody>
                    <a:bodyPr/>
                    <a:lstStyle/>
                    <a:p>
                      <a:pPr>
                        <a:lnSpc>
                          <a:spcPct val="115000"/>
                        </a:lnSpc>
                        <a:spcAft>
                          <a:spcPts val="0"/>
                        </a:spcAft>
                      </a:pPr>
                      <a:r>
                        <a:rPr lang="nl-NL" sz="1400" dirty="0">
                          <a:effectLst/>
                          <a:latin typeface="Arial"/>
                          <a:ea typeface="Calibri"/>
                          <a:cs typeface="Times New Roman"/>
                        </a:rPr>
                        <a:t>Zie </a:t>
                      </a:r>
                      <a:r>
                        <a:rPr lang="nl-NL" sz="1400" dirty="0" smtClean="0">
                          <a:effectLst/>
                          <a:latin typeface="Arial"/>
                          <a:ea typeface="Calibri"/>
                          <a:cs typeface="Times New Roman"/>
                        </a:rPr>
                        <a:t>ook WB </a:t>
                      </a:r>
                      <a:r>
                        <a:rPr lang="nl-NL" sz="1400" dirty="0">
                          <a:effectLst/>
                          <a:latin typeface="Arial"/>
                          <a:ea typeface="Calibri"/>
                          <a:cs typeface="Times New Roman"/>
                        </a:rPr>
                        <a:t>1.4G, </a:t>
                      </a:r>
                      <a:r>
                        <a:rPr lang="nl-NL" sz="1400" dirty="0" smtClean="0">
                          <a:effectLst/>
                          <a:latin typeface="Arial"/>
                          <a:ea typeface="Calibri"/>
                          <a:cs typeface="Times New Roman"/>
                        </a:rPr>
                        <a:t>par. </a:t>
                      </a:r>
                      <a:r>
                        <a:rPr lang="nl-NL" sz="1400" dirty="0">
                          <a:effectLst/>
                          <a:latin typeface="Arial"/>
                          <a:ea typeface="Calibri"/>
                          <a:cs typeface="Times New Roman"/>
                        </a:rPr>
                        <a:t>16, Documenten/Onderhoudsinstructies.  </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 </a:t>
                      </a:r>
                      <a:endParaRPr lang="nl-NL" sz="1400" dirty="0">
                        <a:effectLst/>
                        <a:latin typeface="Calibri"/>
                        <a:ea typeface="Calibri"/>
                        <a:cs typeface="Times New Roman"/>
                      </a:endParaRPr>
                    </a:p>
                    <a:p>
                      <a:pPr>
                        <a:lnSpc>
                          <a:spcPct val="115000"/>
                        </a:lnSpc>
                        <a:spcAft>
                          <a:spcPts val="0"/>
                        </a:spcAft>
                      </a:pPr>
                      <a:r>
                        <a:rPr lang="nl-NL" sz="1400" dirty="0" smtClean="0">
                          <a:effectLst/>
                          <a:latin typeface="Arial"/>
                          <a:ea typeface="Calibri"/>
                          <a:cs typeface="Times New Roman"/>
                        </a:rPr>
                        <a:t>(Mogelijk) aanwezig in </a:t>
                      </a:r>
                      <a:r>
                        <a:rPr lang="nl-NL" sz="1400" dirty="0" err="1" smtClean="0">
                          <a:effectLst/>
                          <a:latin typeface="Arial"/>
                          <a:ea typeface="Calibri"/>
                          <a:cs typeface="Times New Roman"/>
                        </a:rPr>
                        <a:t>Installatiegebonden</a:t>
                      </a:r>
                      <a:r>
                        <a:rPr lang="nl-NL" sz="1400" dirty="0" smtClean="0">
                          <a:effectLst/>
                          <a:latin typeface="Arial"/>
                          <a:ea typeface="Calibri"/>
                          <a:cs typeface="Times New Roman"/>
                        </a:rPr>
                        <a:t> dossier, </a:t>
                      </a:r>
                    </a:p>
                    <a:p>
                      <a:pPr>
                        <a:lnSpc>
                          <a:spcPct val="115000"/>
                        </a:lnSpc>
                        <a:spcAft>
                          <a:spcPts val="0"/>
                        </a:spcAft>
                      </a:pPr>
                      <a:r>
                        <a:rPr lang="nl-NL" sz="1400" dirty="0" smtClean="0">
                          <a:effectLst/>
                          <a:latin typeface="Arial"/>
                          <a:ea typeface="Calibri"/>
                          <a:cs typeface="Times New Roman"/>
                        </a:rPr>
                        <a:t>zie  </a:t>
                      </a:r>
                      <a:r>
                        <a:rPr lang="nl-NL" sz="1400" dirty="0">
                          <a:effectLst/>
                          <a:latin typeface="Arial"/>
                          <a:ea typeface="Calibri"/>
                          <a:cs typeface="Times New Roman"/>
                        </a:rPr>
                        <a:t>WB 2.7, </a:t>
                      </a:r>
                      <a:r>
                        <a:rPr lang="nl-NL" sz="1400" dirty="0" smtClean="0">
                          <a:effectLst/>
                          <a:latin typeface="Arial"/>
                          <a:ea typeface="Calibri"/>
                          <a:cs typeface="Times New Roman"/>
                        </a:rPr>
                        <a:t>par. </a:t>
                      </a:r>
                      <a:r>
                        <a:rPr lang="nl-NL" sz="1400" dirty="0">
                          <a:effectLst/>
                          <a:latin typeface="Arial"/>
                          <a:ea typeface="Calibri"/>
                          <a:cs typeface="Times New Roman"/>
                        </a:rPr>
                        <a:t>4</a:t>
                      </a:r>
                      <a:r>
                        <a:rPr lang="nl-NL" sz="1400" dirty="0" smtClean="0">
                          <a:effectLst/>
                          <a:latin typeface="Arial"/>
                          <a:ea typeface="Calibri"/>
                          <a:cs typeface="Times New Roman"/>
                        </a:rPr>
                        <a:t>.</a:t>
                      </a:r>
                    </a:p>
                  </a:txBody>
                  <a:tcPr marL="68580" marR="68580" marT="0" marB="0">
                    <a:solidFill>
                      <a:srgbClr val="D1D3D4"/>
                    </a:solidFill>
                  </a:tcPr>
                </a:tc>
                <a:extLst>
                  <a:ext uri="{0D108BD9-81ED-4DB2-BD59-A6C34878D82A}">
                    <a16:rowId xmlns:a16="http://schemas.microsoft.com/office/drawing/2014/main" val="10001"/>
                  </a:ext>
                </a:extLst>
              </a:tr>
              <a:tr h="957262">
                <a:tc>
                  <a:txBody>
                    <a:bodyPr/>
                    <a:lstStyle/>
                    <a:p>
                      <a:pPr>
                        <a:lnSpc>
                          <a:spcPct val="115000"/>
                        </a:lnSpc>
                        <a:spcAft>
                          <a:spcPts val="0"/>
                        </a:spcAft>
                      </a:pPr>
                      <a:r>
                        <a:rPr lang="nl-NL" sz="1400" dirty="0">
                          <a:effectLst/>
                          <a:latin typeface="Calibri"/>
                          <a:ea typeface="Calibri"/>
                          <a:cs typeface="Times New Roman"/>
                        </a:rPr>
                        <a:t>18</a:t>
                      </a:r>
                    </a:p>
                  </a:txBody>
                  <a:tcPr marL="68580" marR="68580" marT="0" marB="0">
                    <a:solidFill>
                      <a:srgbClr val="FFBB57"/>
                    </a:solidFill>
                  </a:tcPr>
                </a:tc>
                <a:tc>
                  <a:txBody>
                    <a:bodyPr/>
                    <a:lstStyle/>
                    <a:p>
                      <a:pPr>
                        <a:lnSpc>
                          <a:spcPct val="115000"/>
                        </a:lnSpc>
                        <a:spcAft>
                          <a:spcPts val="0"/>
                        </a:spcAft>
                      </a:pPr>
                      <a:r>
                        <a:rPr lang="nl-NL" sz="1400" b="0" dirty="0">
                          <a:solidFill>
                            <a:schemeClr val="tx1"/>
                          </a:solidFill>
                          <a:effectLst/>
                          <a:latin typeface="Arial"/>
                          <a:ea typeface="Calibri"/>
                          <a:cs typeface="Times New Roman"/>
                        </a:rPr>
                        <a:t>Wanneer voor de controle van keerkleppen in brandblusleidingen verzegelingen van (bedienings-)afsluiters zijn </a:t>
                      </a:r>
                      <a:r>
                        <a:rPr lang="nl-NL" sz="1400" b="0" dirty="0" smtClean="0">
                          <a:solidFill>
                            <a:schemeClr val="tx1"/>
                          </a:solidFill>
                          <a:effectLst/>
                          <a:latin typeface="Arial"/>
                          <a:ea typeface="Calibri"/>
                          <a:cs typeface="Times New Roman"/>
                        </a:rPr>
                        <a:t>verbroken, </a:t>
                      </a:r>
                      <a:r>
                        <a:rPr lang="nl-NL" sz="1400" b="0" dirty="0">
                          <a:solidFill>
                            <a:schemeClr val="tx1"/>
                          </a:solidFill>
                          <a:effectLst/>
                          <a:latin typeface="Arial"/>
                          <a:ea typeface="Calibri"/>
                          <a:cs typeface="Times New Roman"/>
                        </a:rPr>
                        <a:t>moeten deze opnieuw verzegeld worden: </a:t>
                      </a:r>
                      <a:endParaRPr lang="nl-NL" sz="1400" b="0" dirty="0">
                        <a:solidFill>
                          <a:schemeClr val="tx1"/>
                        </a:solidFill>
                        <a:effectLst/>
                        <a:latin typeface="Calibri"/>
                        <a:ea typeface="Calibri"/>
                        <a:cs typeface="Times New Roman"/>
                      </a:endParaRPr>
                    </a:p>
                    <a:p>
                      <a:pPr>
                        <a:lnSpc>
                          <a:spcPct val="115000"/>
                        </a:lnSpc>
                        <a:spcAft>
                          <a:spcPts val="0"/>
                        </a:spcAft>
                      </a:pPr>
                      <a:r>
                        <a:rPr lang="nl-NL" sz="1400" b="0" dirty="0">
                          <a:solidFill>
                            <a:schemeClr val="tx1"/>
                          </a:solidFill>
                          <a:effectLst/>
                          <a:latin typeface="Arial"/>
                          <a:ea typeface="Calibri"/>
                          <a:cs typeface="Times New Roman"/>
                        </a:rPr>
                        <a:t>- bedieningsafsluiters brandslanghaspels </a:t>
                      </a:r>
                      <a:r>
                        <a:rPr lang="nl-NL" sz="1400" b="0" dirty="0" smtClean="0">
                          <a:solidFill>
                            <a:schemeClr val="tx1"/>
                          </a:solidFill>
                          <a:effectLst/>
                          <a:latin typeface="Arial"/>
                          <a:ea typeface="Calibri"/>
                          <a:cs typeface="Times New Roman"/>
                        </a:rPr>
                        <a:t>in gesloten </a:t>
                      </a:r>
                      <a:r>
                        <a:rPr lang="nl-NL" sz="1400" b="0" dirty="0">
                          <a:solidFill>
                            <a:schemeClr val="tx1"/>
                          </a:solidFill>
                          <a:effectLst/>
                          <a:latin typeface="Arial"/>
                          <a:ea typeface="Calibri"/>
                          <a:cs typeface="Times New Roman"/>
                        </a:rPr>
                        <a:t>stand; </a:t>
                      </a:r>
                      <a:endParaRPr lang="nl-NL" sz="1400" b="0" dirty="0">
                        <a:solidFill>
                          <a:schemeClr val="tx1"/>
                        </a:solidFill>
                        <a:effectLst/>
                        <a:latin typeface="Calibri"/>
                        <a:ea typeface="Calibri"/>
                        <a:cs typeface="Times New Roman"/>
                      </a:endParaRPr>
                    </a:p>
                    <a:p>
                      <a:pPr>
                        <a:lnSpc>
                          <a:spcPct val="115000"/>
                        </a:lnSpc>
                        <a:spcAft>
                          <a:spcPts val="0"/>
                        </a:spcAft>
                      </a:pPr>
                      <a:r>
                        <a:rPr lang="nl-NL" sz="1400" b="0" dirty="0">
                          <a:solidFill>
                            <a:schemeClr val="tx1"/>
                          </a:solidFill>
                          <a:effectLst/>
                          <a:latin typeface="Arial"/>
                          <a:ea typeface="Calibri"/>
                          <a:cs typeface="Times New Roman"/>
                        </a:rPr>
                        <a:t>- afsluiters in aftakkingen naar </a:t>
                      </a:r>
                      <a:r>
                        <a:rPr lang="nl-NL" sz="1400" b="0" dirty="0" smtClean="0">
                          <a:solidFill>
                            <a:schemeClr val="tx1"/>
                          </a:solidFill>
                          <a:effectLst/>
                          <a:latin typeface="Arial"/>
                          <a:ea typeface="Calibri"/>
                          <a:cs typeface="Times New Roman"/>
                        </a:rPr>
                        <a:t>brandslanghaspels </a:t>
                      </a:r>
                      <a:r>
                        <a:rPr lang="nl-NL" sz="1400" b="0" dirty="0">
                          <a:solidFill>
                            <a:schemeClr val="tx1"/>
                          </a:solidFill>
                          <a:effectLst/>
                          <a:latin typeface="Arial"/>
                          <a:ea typeface="Calibri"/>
                          <a:cs typeface="Times New Roman"/>
                        </a:rPr>
                        <a:t>in open stand. </a:t>
                      </a:r>
                      <a:endParaRPr lang="nl-NL" sz="1400" b="0" dirty="0">
                        <a:solidFill>
                          <a:schemeClr val="tx1"/>
                        </a:solidFill>
                        <a:effectLst/>
                        <a:latin typeface="Calibri"/>
                        <a:ea typeface="Calibri"/>
                        <a:cs typeface="Times New Roman"/>
                      </a:endParaRPr>
                    </a:p>
                    <a:p>
                      <a:pPr>
                        <a:lnSpc>
                          <a:spcPct val="115000"/>
                        </a:lnSpc>
                        <a:spcAft>
                          <a:spcPts val="0"/>
                        </a:spcAft>
                      </a:pPr>
                      <a:r>
                        <a:rPr lang="nl-NL" sz="1400" dirty="0">
                          <a:effectLst/>
                          <a:latin typeface="Calibri"/>
                          <a:ea typeface="Calibri"/>
                          <a:cs typeface="Times New Roman"/>
                        </a:rPr>
                        <a:t> </a:t>
                      </a:r>
                    </a:p>
                  </a:txBody>
                  <a:tcPr marL="68580" marR="68580" marT="0" marB="0">
                    <a:solidFill>
                      <a:srgbClr val="E6E6E6"/>
                    </a:solidFill>
                  </a:tcPr>
                </a:tc>
                <a:tc>
                  <a:txBody>
                    <a:bodyPr/>
                    <a:lstStyle/>
                    <a:p>
                      <a:pPr>
                        <a:lnSpc>
                          <a:spcPct val="115000"/>
                        </a:lnSpc>
                        <a:spcAft>
                          <a:spcPts val="0"/>
                        </a:spcAft>
                      </a:pPr>
                      <a:r>
                        <a:rPr lang="nl-NL" sz="1400" dirty="0">
                          <a:effectLst/>
                          <a:latin typeface="Calibri"/>
                          <a:ea typeface="Calibri"/>
                          <a:cs typeface="Times New Roman"/>
                        </a:rPr>
                        <a:t> </a:t>
                      </a:r>
                    </a:p>
                  </a:txBody>
                  <a:tcPr marL="68580" marR="68580" marT="0" marB="0">
                    <a:solidFill>
                      <a:srgbClr val="E6E6E6"/>
                    </a:solidFill>
                  </a:tcPr>
                </a:tc>
                <a:extLst>
                  <a:ext uri="{0D108BD9-81ED-4DB2-BD59-A6C34878D82A}">
                    <a16:rowId xmlns:a16="http://schemas.microsoft.com/office/drawing/2014/main" val="10002"/>
                  </a:ext>
                </a:extLst>
              </a:tr>
              <a:tr h="1005013">
                <a:tc>
                  <a:txBody>
                    <a:bodyPr/>
                    <a:lstStyle/>
                    <a:p>
                      <a:pPr>
                        <a:lnSpc>
                          <a:spcPct val="115000"/>
                        </a:lnSpc>
                        <a:spcAft>
                          <a:spcPts val="0"/>
                        </a:spcAft>
                      </a:pPr>
                      <a:r>
                        <a:rPr lang="nl-NL" sz="1400">
                          <a:effectLst/>
                          <a:latin typeface="Arial"/>
                          <a:ea typeface="Calibri"/>
                          <a:cs typeface="Times New Roman"/>
                        </a:rPr>
                        <a:t>19</a:t>
                      </a:r>
                      <a:endParaRPr lang="nl-NL" sz="1400">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400" dirty="0">
                          <a:effectLst/>
                          <a:latin typeface="Arial"/>
                          <a:ea typeface="Calibri"/>
                          <a:cs typeface="Times New Roman"/>
                        </a:rPr>
                        <a:t>Uitgevoerde controlewerkzaamheden, de bevindingen, de genomen maatregelen en dergelijke moeten worden bijgehouden in een logboek. </a:t>
                      </a:r>
                      <a:endParaRPr lang="nl-NL" sz="1400" dirty="0" smtClean="0">
                        <a:effectLst/>
                        <a:latin typeface="Arial"/>
                        <a:ea typeface="Calibri"/>
                        <a:cs typeface="Times New Roman"/>
                      </a:endParaRPr>
                    </a:p>
                    <a:p>
                      <a:pPr>
                        <a:lnSpc>
                          <a:spcPct val="115000"/>
                        </a:lnSpc>
                        <a:spcAft>
                          <a:spcPts val="0"/>
                        </a:spcAft>
                      </a:pPr>
                      <a:endParaRPr lang="nl-NL" sz="1400" dirty="0" smtClean="0">
                        <a:effectLst/>
                        <a:latin typeface="Arial"/>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srgbClr val="000000"/>
                          </a:solidFill>
                          <a:effectLst/>
                          <a:uLnTx/>
                          <a:uFillTx/>
                          <a:latin typeface="+mn-lt"/>
                          <a:ea typeface="+mn-ea"/>
                          <a:cs typeface="+mn-cs"/>
                        </a:rPr>
                        <a:t>Ook wat beschouwd is als een installatiedeel waar keerkleppen gelijk worden belast (i.v.m. steekproefselectie) moet worden vastgelegd.</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 </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Zorg dat de formulieren hiervoor in het bezit komen van de leidinggevende / beheerder / opdrachtgever.           </a:t>
                      </a:r>
                      <a:endParaRPr lang="nl-NL" sz="1400" dirty="0">
                        <a:effectLst/>
                        <a:latin typeface="Calibri"/>
                        <a:ea typeface="Calibri"/>
                        <a:cs typeface="Times New Roman"/>
                      </a:endParaRPr>
                    </a:p>
                    <a:p>
                      <a:pPr>
                        <a:lnSpc>
                          <a:spcPct val="115000"/>
                        </a:lnSpc>
                        <a:spcAft>
                          <a:spcPts val="0"/>
                        </a:spcAft>
                      </a:pPr>
                      <a:r>
                        <a:rPr lang="nl-NL" sz="1400" dirty="0">
                          <a:effectLst/>
                          <a:latin typeface="Calibri"/>
                          <a:ea typeface="Calibri"/>
                          <a:cs typeface="Times New Roman"/>
                        </a:rPr>
                        <a:t> </a:t>
                      </a:r>
                    </a:p>
                  </a:txBody>
                  <a:tcPr marL="68580" marR="68580" marT="0" marB="0">
                    <a:solidFill>
                      <a:srgbClr val="D1D3D4"/>
                    </a:solidFill>
                  </a:tcPr>
                </a:tc>
                <a:tc>
                  <a:txBody>
                    <a:bodyPr/>
                    <a:lstStyle/>
                    <a:p>
                      <a:pPr>
                        <a:lnSpc>
                          <a:spcPct val="115000"/>
                        </a:lnSpc>
                        <a:spcAft>
                          <a:spcPts val="0"/>
                        </a:spcAft>
                      </a:pPr>
                      <a:r>
                        <a:rPr lang="nl-NL" sz="1400" dirty="0">
                          <a:effectLst/>
                          <a:latin typeface="Arial"/>
                          <a:ea typeface="Calibri"/>
                          <a:cs typeface="Times New Roman"/>
                        </a:rPr>
                        <a:t>Zie WB 1.4G, </a:t>
                      </a:r>
                      <a:r>
                        <a:rPr lang="nl-NL" sz="1400" dirty="0" smtClean="0">
                          <a:effectLst/>
                          <a:latin typeface="Arial"/>
                          <a:ea typeface="Calibri"/>
                          <a:cs typeface="Times New Roman"/>
                        </a:rPr>
                        <a:t>par. </a:t>
                      </a:r>
                      <a:r>
                        <a:rPr lang="nl-NL" sz="1400" dirty="0">
                          <a:effectLst/>
                          <a:latin typeface="Arial"/>
                          <a:ea typeface="Calibri"/>
                          <a:cs typeface="Times New Roman"/>
                        </a:rPr>
                        <a:t>16, Documenten/Logboek. </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 </a:t>
                      </a:r>
                      <a:endParaRPr lang="nl-NL" sz="1400" dirty="0">
                        <a:effectLst/>
                        <a:latin typeface="Calibri"/>
                        <a:ea typeface="Calibri"/>
                        <a:cs typeface="Times New Roman"/>
                      </a:endParaRPr>
                    </a:p>
                    <a:p>
                      <a:pPr>
                        <a:lnSpc>
                          <a:spcPct val="115000"/>
                        </a:lnSpc>
                        <a:spcAft>
                          <a:spcPts val="0"/>
                        </a:spcAft>
                      </a:pPr>
                      <a:r>
                        <a:rPr lang="nl-NL" sz="1400" dirty="0">
                          <a:effectLst/>
                          <a:latin typeface="Arial"/>
                          <a:ea typeface="Calibri"/>
                          <a:cs typeface="Times New Roman"/>
                        </a:rPr>
                        <a:t>Zie ook WB 2.7, </a:t>
                      </a:r>
                      <a:r>
                        <a:rPr lang="nl-NL" sz="1400" dirty="0" smtClean="0">
                          <a:effectLst/>
                          <a:latin typeface="Arial"/>
                          <a:ea typeface="Calibri"/>
                          <a:cs typeface="Times New Roman"/>
                        </a:rPr>
                        <a:t>par. </a:t>
                      </a:r>
                      <a:r>
                        <a:rPr lang="nl-NL" sz="1400" dirty="0">
                          <a:effectLst/>
                          <a:latin typeface="Arial"/>
                          <a:ea typeface="Calibri"/>
                          <a:cs typeface="Times New Roman"/>
                        </a:rPr>
                        <a:t>4.</a:t>
                      </a:r>
                      <a:endParaRPr lang="nl-NL" sz="1400" dirty="0">
                        <a:effectLst/>
                        <a:latin typeface="Calibri"/>
                        <a:ea typeface="Calibri"/>
                        <a:cs typeface="Times New Roman"/>
                      </a:endParaRPr>
                    </a:p>
                  </a:txBody>
                  <a:tcPr marL="68580" marR="68580" marT="0" marB="0">
                    <a:solidFill>
                      <a:srgbClr val="D1D3D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188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1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4</a:t>
            </a:fld>
            <a:endParaRPr lang="nl-NL"/>
          </a:p>
        </p:txBody>
      </p:sp>
      <p:sp>
        <p:nvSpPr>
          <p:cNvPr id="3" name="Titel 2"/>
          <p:cNvSpPr>
            <a:spLocks noGrp="1"/>
          </p:cNvSpPr>
          <p:nvPr>
            <p:ph type="title"/>
          </p:nvPr>
        </p:nvSpPr>
        <p:spPr>
          <a:xfrm>
            <a:off x="500734" y="274132"/>
            <a:ext cx="10772453" cy="490400"/>
          </a:xfrm>
        </p:spPr>
        <p:txBody>
          <a:bodyPr/>
          <a:lstStyle/>
          <a:p>
            <a:pPr algn="ctr"/>
            <a:r>
              <a:rPr lang="nl-NL" sz="2800" dirty="0" smtClean="0"/>
              <a:t>Voorbeelden verontreinigingsrisico vloeistofklasse 2* </a:t>
            </a:r>
            <a:endParaRPr lang="nl-NL" sz="2800" dirty="0"/>
          </a:p>
        </p:txBody>
      </p:sp>
      <p:graphicFrame>
        <p:nvGraphicFramePr>
          <p:cNvPr id="6" name="Tabel 5"/>
          <p:cNvGraphicFramePr>
            <a:graphicFrameLocks noGrp="1"/>
          </p:cNvGraphicFramePr>
          <p:nvPr>
            <p:extLst>
              <p:ext uri="{D42A27DB-BD31-4B8C-83A1-F6EECF244321}">
                <p14:modId xmlns:p14="http://schemas.microsoft.com/office/powerpoint/2010/main" val="3192431740"/>
              </p:ext>
            </p:extLst>
          </p:nvPr>
        </p:nvGraphicFramePr>
        <p:xfrm>
          <a:off x="1478817" y="1007512"/>
          <a:ext cx="8893908" cy="4873771"/>
        </p:xfrm>
        <a:graphic>
          <a:graphicData uri="http://schemas.openxmlformats.org/drawingml/2006/table">
            <a:tbl>
              <a:tblPr firstRow="1" firstCol="1" bandRow="1">
                <a:tableStyleId>{5C22544A-7EE6-4342-B048-85BDC9FD1C3A}</a:tableStyleId>
              </a:tblPr>
              <a:tblGrid>
                <a:gridCol w="1162341">
                  <a:extLst>
                    <a:ext uri="{9D8B030D-6E8A-4147-A177-3AD203B41FA5}">
                      <a16:colId xmlns:a16="http://schemas.microsoft.com/office/drawing/2014/main" val="20000"/>
                    </a:ext>
                  </a:extLst>
                </a:gridCol>
                <a:gridCol w="7731567">
                  <a:extLst>
                    <a:ext uri="{9D8B030D-6E8A-4147-A177-3AD203B41FA5}">
                      <a16:colId xmlns:a16="http://schemas.microsoft.com/office/drawing/2014/main" val="20001"/>
                    </a:ext>
                  </a:extLst>
                </a:gridCol>
              </a:tblGrid>
              <a:tr h="272233">
                <a:tc>
                  <a:txBody>
                    <a:bodyPr/>
                    <a:lstStyle/>
                    <a:p>
                      <a:pPr>
                        <a:lnSpc>
                          <a:spcPct val="115000"/>
                        </a:lnSpc>
                        <a:spcAft>
                          <a:spcPts val="0"/>
                        </a:spcAft>
                      </a:pPr>
                      <a:r>
                        <a:rPr lang="nl-NL" sz="1600" dirty="0">
                          <a:solidFill>
                            <a:schemeClr val="tx1"/>
                          </a:solidFill>
                          <a:effectLst/>
                        </a:rPr>
                        <a:t>1</a:t>
                      </a:r>
                      <a:endParaRPr lang="nl-NL" sz="1600" dirty="0">
                        <a:solidFill>
                          <a:schemeClr val="tx1"/>
                        </a:solidFill>
                        <a:effectLst/>
                        <a:latin typeface="Calibri"/>
                        <a:ea typeface="Calibri"/>
                        <a:cs typeface="Times New Roman"/>
                      </a:endParaRPr>
                    </a:p>
                  </a:txBody>
                  <a:tcPr marL="68580" marR="68580" marT="0" marB="0">
                    <a:solidFill>
                      <a:srgbClr val="D1D3D4"/>
                    </a:solidFill>
                  </a:tcPr>
                </a:tc>
                <a:tc>
                  <a:txBody>
                    <a:bodyPr/>
                    <a:lstStyle/>
                    <a:p>
                      <a:pPr>
                        <a:lnSpc>
                          <a:spcPct val="115000"/>
                        </a:lnSpc>
                        <a:spcAft>
                          <a:spcPts val="0"/>
                        </a:spcAft>
                      </a:pPr>
                      <a:r>
                        <a:rPr lang="nl-NL" sz="1600" dirty="0">
                          <a:solidFill>
                            <a:schemeClr val="tx1"/>
                          </a:solidFill>
                          <a:effectLst/>
                        </a:rPr>
                        <a:t>Water voor menselijke consumptie</a:t>
                      </a:r>
                      <a:endParaRPr lang="nl-NL" sz="1600" dirty="0">
                        <a:solidFill>
                          <a:schemeClr val="tx1"/>
                        </a:solidFill>
                        <a:effectLst/>
                        <a:latin typeface="Calibri"/>
                        <a:ea typeface="Calibri"/>
                        <a:cs typeface="Times New Roman"/>
                      </a:endParaRPr>
                    </a:p>
                  </a:txBody>
                  <a:tcPr marL="68580" marR="68580" marT="0" marB="0">
                    <a:solidFill>
                      <a:srgbClr val="FFBB57"/>
                    </a:solidFill>
                  </a:tcPr>
                </a:tc>
                <a:extLst>
                  <a:ext uri="{0D108BD9-81ED-4DB2-BD59-A6C34878D82A}">
                    <a16:rowId xmlns:a16="http://schemas.microsoft.com/office/drawing/2014/main" val="10000"/>
                  </a:ext>
                </a:extLst>
              </a:tr>
              <a:tr h="272233">
                <a:tc>
                  <a:txBody>
                    <a:bodyPr/>
                    <a:lstStyle/>
                    <a:p>
                      <a:pPr>
                        <a:lnSpc>
                          <a:spcPct val="115000"/>
                        </a:lnSpc>
                        <a:spcAft>
                          <a:spcPts val="0"/>
                        </a:spcAft>
                      </a:pPr>
                      <a:r>
                        <a:rPr lang="nl-NL" sz="1600" b="0" dirty="0">
                          <a:solidFill>
                            <a:schemeClr val="tx1"/>
                          </a:solidFill>
                          <a:effectLst/>
                        </a:rPr>
                        <a:t>1.3</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a:effectLst/>
                        </a:rPr>
                        <a:t>Stagnerend water </a:t>
                      </a:r>
                      <a:r>
                        <a:rPr lang="nl-NL" sz="1600" baseline="30000">
                          <a:effectLst/>
                        </a:rPr>
                        <a:t>1</a:t>
                      </a:r>
                      <a:endParaRPr lang="nl-NL"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2233">
                <a:tc>
                  <a:txBody>
                    <a:bodyPr/>
                    <a:lstStyle/>
                    <a:p>
                      <a:pPr>
                        <a:lnSpc>
                          <a:spcPct val="115000"/>
                        </a:lnSpc>
                        <a:spcAft>
                          <a:spcPts val="0"/>
                        </a:spcAft>
                      </a:pPr>
                      <a:r>
                        <a:rPr lang="nl-NL" sz="1600" b="0" dirty="0">
                          <a:solidFill>
                            <a:schemeClr val="tx1"/>
                          </a:solidFill>
                          <a:effectLst/>
                        </a:rPr>
                        <a:t>1.4</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Gekoeld water </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2233">
                <a:tc>
                  <a:txBody>
                    <a:bodyPr/>
                    <a:lstStyle/>
                    <a:p>
                      <a:pPr>
                        <a:lnSpc>
                          <a:spcPct val="115000"/>
                        </a:lnSpc>
                        <a:spcAft>
                          <a:spcPts val="0"/>
                        </a:spcAft>
                      </a:pPr>
                      <a:r>
                        <a:rPr lang="nl-NL" sz="1600" b="0" dirty="0">
                          <a:solidFill>
                            <a:schemeClr val="tx1"/>
                          </a:solidFill>
                          <a:effectLst/>
                        </a:rPr>
                        <a:t>1.5</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Warm tapwater</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2233">
                <a:tc>
                  <a:txBody>
                    <a:bodyPr/>
                    <a:lstStyle/>
                    <a:p>
                      <a:pPr>
                        <a:lnSpc>
                          <a:spcPct val="115000"/>
                        </a:lnSpc>
                        <a:spcAft>
                          <a:spcPts val="0"/>
                        </a:spcAft>
                      </a:pPr>
                      <a:r>
                        <a:rPr lang="nl-NL" sz="1600" b="0" dirty="0">
                          <a:solidFill>
                            <a:schemeClr val="tx1"/>
                          </a:solidFill>
                          <a:effectLst/>
                        </a:rPr>
                        <a:t>1.6</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Water/stoom (voor bereiding van voedsel, zonder additieven) </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2233">
                <a:tc>
                  <a:txBody>
                    <a:bodyPr/>
                    <a:lstStyle/>
                    <a:p>
                      <a:pPr>
                        <a:lnSpc>
                          <a:spcPct val="115000"/>
                        </a:lnSpc>
                        <a:spcAft>
                          <a:spcPts val="0"/>
                        </a:spcAft>
                      </a:pPr>
                      <a:r>
                        <a:rPr lang="nl-NL" sz="1600" b="0" dirty="0">
                          <a:solidFill>
                            <a:schemeClr val="tx1"/>
                          </a:solidFill>
                          <a:effectLst/>
                        </a:rPr>
                        <a:t>1.7</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Behandeld water</a:t>
                      </a:r>
                      <a:r>
                        <a:rPr lang="nl-NL" sz="1600" baseline="30000" dirty="0">
                          <a:effectLst/>
                        </a:rPr>
                        <a:t>2</a:t>
                      </a:r>
                      <a:r>
                        <a:rPr lang="nl-NL" sz="1600" dirty="0">
                          <a:effectLst/>
                        </a:rPr>
                        <a:t> </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63246">
                <a:tc>
                  <a:txBody>
                    <a:bodyPr/>
                    <a:lstStyle/>
                    <a:p>
                      <a:pPr>
                        <a:lnSpc>
                          <a:spcPct val="115000"/>
                        </a:lnSpc>
                        <a:spcAft>
                          <a:spcPts val="0"/>
                        </a:spcAft>
                      </a:pPr>
                      <a:r>
                        <a:rPr lang="nl-NL" sz="1600" dirty="0">
                          <a:solidFill>
                            <a:schemeClr val="tx1"/>
                          </a:solidFill>
                          <a:effectLst/>
                        </a:rPr>
                        <a:t>2</a:t>
                      </a:r>
                      <a:endParaRPr lang="nl-NL" sz="1600" dirty="0">
                        <a:solidFill>
                          <a:schemeClr val="tx1"/>
                        </a:solidFill>
                        <a:effectLst/>
                        <a:latin typeface="Calibri"/>
                        <a:ea typeface="Calibri"/>
                        <a:cs typeface="Times New Roman"/>
                      </a:endParaRPr>
                    </a:p>
                  </a:txBody>
                  <a:tcPr marL="68580" marR="68580" marT="0" marB="0">
                    <a:solidFill>
                      <a:srgbClr val="D1D3D4"/>
                    </a:solidFill>
                  </a:tcPr>
                </a:tc>
                <a:tc>
                  <a:txBody>
                    <a:bodyPr/>
                    <a:lstStyle/>
                    <a:p>
                      <a:pPr>
                        <a:lnSpc>
                          <a:spcPct val="115000"/>
                        </a:lnSpc>
                        <a:spcAft>
                          <a:spcPts val="0"/>
                        </a:spcAft>
                      </a:pPr>
                      <a:r>
                        <a:rPr lang="nl-NL" sz="1600" b="1" dirty="0">
                          <a:solidFill>
                            <a:schemeClr val="tx1"/>
                          </a:solidFill>
                          <a:effectLst/>
                        </a:rPr>
                        <a:t>Water met additieven of in contact met vloeistoffen of vaste stoffen andere dan genoemd onder 1  </a:t>
                      </a:r>
                      <a:endParaRPr lang="nl-NL" sz="1600" b="1" dirty="0">
                        <a:solidFill>
                          <a:schemeClr val="tx1"/>
                        </a:solidFill>
                        <a:effectLst/>
                        <a:latin typeface="Calibri"/>
                        <a:ea typeface="Calibri"/>
                        <a:cs typeface="Times New Roman"/>
                      </a:endParaRPr>
                    </a:p>
                  </a:txBody>
                  <a:tcPr marL="68580" marR="68580" marT="0" marB="0">
                    <a:solidFill>
                      <a:srgbClr val="FFBB57"/>
                    </a:solidFill>
                  </a:tcPr>
                </a:tc>
                <a:extLst>
                  <a:ext uri="{0D108BD9-81ED-4DB2-BD59-A6C34878D82A}">
                    <a16:rowId xmlns:a16="http://schemas.microsoft.com/office/drawing/2014/main" val="10006"/>
                  </a:ext>
                </a:extLst>
              </a:tr>
              <a:tr h="272233">
                <a:tc>
                  <a:txBody>
                    <a:bodyPr/>
                    <a:lstStyle/>
                    <a:p>
                      <a:pPr>
                        <a:lnSpc>
                          <a:spcPct val="115000"/>
                        </a:lnSpc>
                        <a:spcAft>
                          <a:spcPts val="0"/>
                        </a:spcAft>
                      </a:pPr>
                      <a:r>
                        <a:rPr lang="nl-NL" sz="1600" b="0" dirty="0">
                          <a:solidFill>
                            <a:schemeClr val="tx1"/>
                          </a:solidFill>
                          <a:effectLst/>
                        </a:rPr>
                        <a:t>2.4</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Water + vloeibaar  voedsel (bijv. vruchtensappen, koffie, soep)</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72233">
                <a:tc>
                  <a:txBody>
                    <a:bodyPr/>
                    <a:lstStyle/>
                    <a:p>
                      <a:pPr>
                        <a:lnSpc>
                          <a:spcPct val="115000"/>
                        </a:lnSpc>
                        <a:spcAft>
                          <a:spcPts val="0"/>
                        </a:spcAft>
                      </a:pPr>
                      <a:r>
                        <a:rPr lang="nl-NL" sz="1600" b="0" dirty="0">
                          <a:solidFill>
                            <a:schemeClr val="tx1"/>
                          </a:solidFill>
                          <a:effectLst/>
                        </a:rPr>
                        <a:t>2.5</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Water + voedsel</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72233">
                <a:tc>
                  <a:txBody>
                    <a:bodyPr/>
                    <a:lstStyle/>
                    <a:p>
                      <a:pPr>
                        <a:lnSpc>
                          <a:spcPct val="115000"/>
                        </a:lnSpc>
                        <a:spcAft>
                          <a:spcPts val="0"/>
                        </a:spcAft>
                      </a:pPr>
                      <a:r>
                        <a:rPr lang="nl-NL" sz="1600" b="0" dirty="0">
                          <a:solidFill>
                            <a:schemeClr val="tx1"/>
                          </a:solidFill>
                          <a:effectLst/>
                        </a:rPr>
                        <a:t>2.6</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Water + alcohol</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72233">
                <a:tc>
                  <a:txBody>
                    <a:bodyPr/>
                    <a:lstStyle/>
                    <a:p>
                      <a:pPr>
                        <a:lnSpc>
                          <a:spcPct val="115000"/>
                        </a:lnSpc>
                        <a:spcAft>
                          <a:spcPts val="0"/>
                        </a:spcAft>
                      </a:pPr>
                      <a:r>
                        <a:rPr lang="nl-NL" sz="1600" b="0" dirty="0">
                          <a:solidFill>
                            <a:schemeClr val="tx1"/>
                          </a:solidFill>
                          <a:effectLst/>
                        </a:rPr>
                        <a:t>2.12</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Water + stoffen afkomstig vanuit verzinkt stalen leidingen </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72233">
                <a:tc>
                  <a:txBody>
                    <a:bodyPr/>
                    <a:lstStyle/>
                    <a:p>
                      <a:pPr>
                        <a:lnSpc>
                          <a:spcPct val="115000"/>
                        </a:lnSpc>
                        <a:spcAft>
                          <a:spcPts val="0"/>
                        </a:spcAft>
                      </a:pPr>
                      <a:r>
                        <a:rPr lang="nl-NL" sz="1600" dirty="0">
                          <a:solidFill>
                            <a:schemeClr val="tx1"/>
                          </a:solidFill>
                          <a:effectLst/>
                        </a:rPr>
                        <a:t>3</a:t>
                      </a:r>
                      <a:endParaRPr lang="nl-NL" sz="1600" dirty="0">
                        <a:solidFill>
                          <a:schemeClr val="tx1"/>
                        </a:solidFill>
                        <a:effectLst/>
                        <a:latin typeface="Calibri"/>
                        <a:ea typeface="Calibri"/>
                        <a:cs typeface="Times New Roman"/>
                      </a:endParaRPr>
                    </a:p>
                  </a:txBody>
                  <a:tcPr marL="68580" marR="68580" marT="0" marB="0">
                    <a:solidFill>
                      <a:srgbClr val="D1D3D4"/>
                    </a:solidFill>
                  </a:tcPr>
                </a:tc>
                <a:tc>
                  <a:txBody>
                    <a:bodyPr/>
                    <a:lstStyle/>
                    <a:p>
                      <a:pPr>
                        <a:lnSpc>
                          <a:spcPct val="115000"/>
                        </a:lnSpc>
                        <a:spcAft>
                          <a:spcPts val="0"/>
                        </a:spcAft>
                      </a:pPr>
                      <a:r>
                        <a:rPr lang="nl-NL" sz="1600" b="1" dirty="0">
                          <a:solidFill>
                            <a:schemeClr val="tx1"/>
                          </a:solidFill>
                          <a:effectLst/>
                        </a:rPr>
                        <a:t>Water voor andere toepassingen dan bedoeld onder 1 of 2 </a:t>
                      </a:r>
                      <a:endParaRPr lang="nl-NL" sz="1600" b="1" dirty="0">
                        <a:solidFill>
                          <a:schemeClr val="tx1"/>
                        </a:solidFill>
                        <a:effectLst/>
                        <a:latin typeface="Calibri"/>
                        <a:ea typeface="Calibri"/>
                        <a:cs typeface="Times New Roman"/>
                      </a:endParaRPr>
                    </a:p>
                  </a:txBody>
                  <a:tcPr marL="68580" marR="68580" marT="0" marB="0">
                    <a:solidFill>
                      <a:srgbClr val="FFBB57"/>
                    </a:solidFill>
                  </a:tcPr>
                </a:tc>
                <a:extLst>
                  <a:ext uri="{0D108BD9-81ED-4DB2-BD59-A6C34878D82A}">
                    <a16:rowId xmlns:a16="http://schemas.microsoft.com/office/drawing/2014/main" val="10011"/>
                  </a:ext>
                </a:extLst>
              </a:tr>
              <a:tr h="272233">
                <a:tc>
                  <a:txBody>
                    <a:bodyPr/>
                    <a:lstStyle/>
                    <a:p>
                      <a:pPr>
                        <a:lnSpc>
                          <a:spcPct val="115000"/>
                        </a:lnSpc>
                        <a:spcAft>
                          <a:spcPts val="0"/>
                        </a:spcAft>
                      </a:pPr>
                      <a:r>
                        <a:rPr lang="nl-NL" sz="1600" b="0" dirty="0">
                          <a:solidFill>
                            <a:schemeClr val="tx1"/>
                          </a:solidFill>
                          <a:effectLst/>
                        </a:rPr>
                        <a:t>3.12 </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Gesteriliseerd water</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72233">
                <a:tc>
                  <a:txBody>
                    <a:bodyPr/>
                    <a:lstStyle/>
                    <a:p>
                      <a:pPr>
                        <a:lnSpc>
                          <a:spcPct val="115000"/>
                        </a:lnSpc>
                        <a:spcAft>
                          <a:spcPts val="0"/>
                        </a:spcAft>
                      </a:pPr>
                      <a:r>
                        <a:rPr lang="nl-NL" sz="1600" b="0" dirty="0">
                          <a:solidFill>
                            <a:schemeClr val="tx1"/>
                          </a:solidFill>
                          <a:effectLst/>
                        </a:rPr>
                        <a:t>3.13</a:t>
                      </a:r>
                      <a:endParaRPr lang="nl-NL" sz="1600" b="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effectLst/>
                        </a:rPr>
                        <a:t>Gedemineraliseerd water</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665117">
                <a:tc>
                  <a:txBody>
                    <a:bodyPr/>
                    <a:lstStyle/>
                    <a:p>
                      <a:pPr>
                        <a:lnSpc>
                          <a:spcPct val="115000"/>
                        </a:lnSpc>
                        <a:spcAft>
                          <a:spcPts val="0"/>
                        </a:spcAft>
                      </a:pPr>
                      <a:r>
                        <a:rPr lang="nl-NL" sz="1600" dirty="0">
                          <a:solidFill>
                            <a:schemeClr val="tx1"/>
                          </a:solidFill>
                          <a:effectLst/>
                        </a:rPr>
                        <a:t> </a:t>
                      </a:r>
                      <a:endParaRPr lang="nl-NL" sz="160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i="0" baseline="30000" dirty="0" smtClean="0">
                          <a:effectLst/>
                        </a:rPr>
                        <a:t>1</a:t>
                      </a:r>
                      <a:r>
                        <a:rPr lang="nl-NL" sz="1400" i="1" baseline="0" dirty="0">
                          <a:effectLst/>
                        </a:rPr>
                        <a:t> </a:t>
                      </a:r>
                      <a:r>
                        <a:rPr lang="nl-NL" sz="1400" i="1" baseline="0" dirty="0" smtClean="0">
                          <a:effectLst/>
                        </a:rPr>
                        <a:t>  </a:t>
                      </a:r>
                      <a:r>
                        <a:rPr lang="nl-NL" sz="1400" i="1" dirty="0" smtClean="0">
                          <a:effectLst/>
                        </a:rPr>
                        <a:t>Mede </a:t>
                      </a:r>
                      <a:r>
                        <a:rPr lang="nl-NL" sz="1400" i="1" dirty="0">
                          <a:effectLst/>
                        </a:rPr>
                        <a:t>afhankelijk van temperatuur en materiaal gebruik</a:t>
                      </a:r>
                    </a:p>
                    <a:p>
                      <a:pPr>
                        <a:lnSpc>
                          <a:spcPct val="115000"/>
                        </a:lnSpc>
                        <a:spcAft>
                          <a:spcPts val="0"/>
                        </a:spcAft>
                      </a:pPr>
                      <a:r>
                        <a:rPr lang="nl-NL" sz="1600" i="0" baseline="30000" dirty="0" smtClean="0">
                          <a:effectLst/>
                        </a:rPr>
                        <a:t>2   </a:t>
                      </a:r>
                      <a:r>
                        <a:rPr lang="nl-NL" sz="1400" i="1" dirty="0" smtClean="0">
                          <a:effectLst/>
                        </a:rPr>
                        <a:t>Behandeld </a:t>
                      </a:r>
                      <a:r>
                        <a:rPr lang="nl-NL" sz="1400" i="1" dirty="0">
                          <a:effectLst/>
                        </a:rPr>
                        <a:t>water in drinkwaterinstallaties, nog steeds bestemd </a:t>
                      </a:r>
                      <a:r>
                        <a:rPr lang="nl-NL" sz="1400" i="1" dirty="0" smtClean="0">
                          <a:effectLst/>
                        </a:rPr>
                        <a:t>voor </a:t>
                      </a:r>
                      <a:r>
                        <a:rPr lang="nl-NL" sz="1400" i="1" dirty="0">
                          <a:effectLst/>
                        </a:rPr>
                        <a:t>consumptie  </a:t>
                      </a:r>
                      <a:endParaRPr lang="nl-NL"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bl>
          </a:graphicData>
        </a:graphic>
      </p:graphicFrame>
      <p:sp>
        <p:nvSpPr>
          <p:cNvPr id="7" name="Rectangle 10"/>
          <p:cNvSpPr>
            <a:spLocks noChangeArrowheads="1"/>
          </p:cNvSpPr>
          <p:nvPr/>
        </p:nvSpPr>
        <p:spPr bwMode="auto">
          <a:xfrm>
            <a:off x="3743325" y="1928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8" name="Rechthoek 4"/>
          <p:cNvSpPr>
            <a:spLocks noChangeArrowheads="1"/>
          </p:cNvSpPr>
          <p:nvPr/>
        </p:nvSpPr>
        <p:spPr bwMode="auto">
          <a:xfrm>
            <a:off x="3762375" y="4913640"/>
            <a:ext cx="2492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3743325" y="2386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smtClean="0">
                <a:ln>
                  <a:noFill/>
                </a:ln>
                <a:solidFill>
                  <a:schemeClr val="tx1"/>
                </a:solidFill>
                <a:effectLst/>
                <a:latin typeface="Arial" pitchFamily="34" charset="0"/>
                <a:cs typeface="Arial" pitchFamily="34" charset="0"/>
              </a:rPr>
              <a:t> </a:t>
            </a:r>
          </a:p>
        </p:txBody>
      </p:sp>
      <p:sp>
        <p:nvSpPr>
          <p:cNvPr id="4" name="Tekstvak 3"/>
          <p:cNvSpPr txBox="1"/>
          <p:nvPr/>
        </p:nvSpPr>
        <p:spPr>
          <a:xfrm>
            <a:off x="1679098" y="5787423"/>
            <a:ext cx="324128" cy="523220"/>
          </a:xfrm>
          <a:prstGeom prst="rect">
            <a:avLst/>
          </a:prstGeom>
          <a:noFill/>
        </p:spPr>
        <p:txBody>
          <a:bodyPr wrap="none" rtlCol="0">
            <a:spAutoFit/>
          </a:bodyPr>
          <a:lstStyle/>
          <a:p>
            <a:r>
              <a:rPr lang="nl-NL" sz="2800" b="1" dirty="0">
                <a:solidFill>
                  <a:schemeClr val="bg2"/>
                </a:solidFill>
                <a:latin typeface="+mj-lt"/>
                <a:ea typeface="+mj-ea"/>
                <a:cs typeface="+mj-cs"/>
              </a:rPr>
              <a:t>*</a:t>
            </a:r>
          </a:p>
        </p:txBody>
      </p:sp>
      <p:sp>
        <p:nvSpPr>
          <p:cNvPr id="5" name="Tekstvak 4"/>
          <p:cNvSpPr txBox="1"/>
          <p:nvPr/>
        </p:nvSpPr>
        <p:spPr>
          <a:xfrm>
            <a:off x="1871005" y="5910534"/>
            <a:ext cx="2608406" cy="276999"/>
          </a:xfrm>
          <a:prstGeom prst="rect">
            <a:avLst/>
          </a:prstGeom>
          <a:noFill/>
        </p:spPr>
        <p:txBody>
          <a:bodyPr wrap="none" rtlCol="0">
            <a:spAutoFit/>
          </a:bodyPr>
          <a:lstStyle/>
          <a:p>
            <a:r>
              <a:rPr lang="nl-NL" sz="1200" i="1" dirty="0" smtClean="0"/>
              <a:t>Gedeelten uit Bijlage 1 van WB 3.8</a:t>
            </a:r>
            <a:endParaRPr lang="nl-NL" sz="1200" i="1" dirty="0"/>
          </a:p>
        </p:txBody>
      </p:sp>
    </p:spTree>
    <p:extLst>
      <p:ext uri="{BB962C8B-B14F-4D97-AF65-F5344CB8AC3E}">
        <p14:creationId xmlns:p14="http://schemas.microsoft.com/office/powerpoint/2010/main" val="65169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5</a:t>
            </a:fld>
            <a:endParaRPr lang="nl-NL"/>
          </a:p>
        </p:txBody>
      </p:sp>
      <p:sp>
        <p:nvSpPr>
          <p:cNvPr id="3" name="Titel 2"/>
          <p:cNvSpPr>
            <a:spLocks noGrp="1"/>
          </p:cNvSpPr>
          <p:nvPr>
            <p:ph type="title"/>
          </p:nvPr>
        </p:nvSpPr>
        <p:spPr>
          <a:xfrm>
            <a:off x="398586" y="242871"/>
            <a:ext cx="11512060" cy="490400"/>
          </a:xfrm>
        </p:spPr>
        <p:txBody>
          <a:bodyPr/>
          <a:lstStyle/>
          <a:p>
            <a:pPr algn="ctr"/>
            <a:r>
              <a:rPr lang="nl-NL" sz="2800" dirty="0">
                <a:latin typeface="Calibri"/>
                <a:ea typeface="Calibri"/>
                <a:cs typeface="Times New Roman"/>
              </a:rPr>
              <a:t>Beveiliging </a:t>
            </a:r>
            <a:r>
              <a:rPr lang="nl-NL" sz="2800" dirty="0" smtClean="0">
                <a:latin typeface="Calibri"/>
                <a:ea typeface="Calibri"/>
                <a:cs typeface="Times New Roman"/>
              </a:rPr>
              <a:t>tegen vloeistofklasse 2 van </a:t>
            </a:r>
            <a:r>
              <a:rPr lang="nl-NL" sz="2800" dirty="0">
                <a:latin typeface="Calibri"/>
                <a:ea typeface="Calibri"/>
                <a:cs typeface="Times New Roman"/>
              </a:rPr>
              <a:t>toestellen </a:t>
            </a:r>
            <a:r>
              <a:rPr lang="nl-NL" sz="2800" dirty="0" smtClean="0">
                <a:latin typeface="Calibri"/>
                <a:ea typeface="Calibri"/>
                <a:cs typeface="Times New Roman"/>
              </a:rPr>
              <a:t>huishoudelijk </a:t>
            </a:r>
            <a:r>
              <a:rPr lang="nl-NL" sz="2800" dirty="0">
                <a:latin typeface="Calibri"/>
                <a:ea typeface="Calibri"/>
                <a:cs typeface="Times New Roman"/>
              </a:rPr>
              <a:t>gebruik</a:t>
            </a:r>
            <a:endParaRPr lang="nl-NL" sz="2800" dirty="0"/>
          </a:p>
        </p:txBody>
      </p:sp>
      <p:graphicFrame>
        <p:nvGraphicFramePr>
          <p:cNvPr id="5" name="Tabel 4"/>
          <p:cNvGraphicFramePr>
            <a:graphicFrameLocks noGrp="1"/>
          </p:cNvGraphicFramePr>
          <p:nvPr>
            <p:extLst>
              <p:ext uri="{D42A27DB-BD31-4B8C-83A1-F6EECF244321}">
                <p14:modId xmlns:p14="http://schemas.microsoft.com/office/powerpoint/2010/main" val="4200677762"/>
              </p:ext>
            </p:extLst>
          </p:nvPr>
        </p:nvGraphicFramePr>
        <p:xfrm>
          <a:off x="687755" y="814677"/>
          <a:ext cx="11090030" cy="2277402"/>
        </p:xfrm>
        <a:graphic>
          <a:graphicData uri="http://schemas.openxmlformats.org/drawingml/2006/table">
            <a:tbl>
              <a:tblPr firstRow="1" firstCol="1" bandRow="1">
                <a:tableStyleId>{5C22544A-7EE6-4342-B048-85BDC9FD1C3A}</a:tableStyleId>
              </a:tblPr>
              <a:tblGrid>
                <a:gridCol w="4384043">
                  <a:extLst>
                    <a:ext uri="{9D8B030D-6E8A-4147-A177-3AD203B41FA5}">
                      <a16:colId xmlns:a16="http://schemas.microsoft.com/office/drawing/2014/main" val="20000"/>
                    </a:ext>
                  </a:extLst>
                </a:gridCol>
                <a:gridCol w="6705987">
                  <a:extLst>
                    <a:ext uri="{9D8B030D-6E8A-4147-A177-3AD203B41FA5}">
                      <a16:colId xmlns:a16="http://schemas.microsoft.com/office/drawing/2014/main" val="20001"/>
                    </a:ext>
                  </a:extLst>
                </a:gridCol>
              </a:tblGrid>
              <a:tr h="0">
                <a:tc>
                  <a:txBody>
                    <a:bodyPr/>
                    <a:lstStyle/>
                    <a:p>
                      <a:pPr>
                        <a:lnSpc>
                          <a:spcPct val="115000"/>
                        </a:lnSpc>
                        <a:spcAft>
                          <a:spcPts val="0"/>
                        </a:spcAft>
                      </a:pPr>
                      <a:r>
                        <a:rPr lang="nl-NL" sz="1600" dirty="0">
                          <a:solidFill>
                            <a:schemeClr val="tx1"/>
                          </a:solidFill>
                          <a:effectLst/>
                        </a:rPr>
                        <a:t>Toestel</a:t>
                      </a:r>
                      <a:endParaRPr lang="nl-NL" sz="1600" dirty="0">
                        <a:solidFill>
                          <a:schemeClr val="tx1"/>
                        </a:solidFill>
                        <a:effectLst/>
                        <a:latin typeface="Calibri"/>
                        <a:ea typeface="Calibri"/>
                        <a:cs typeface="Times New Roman"/>
                      </a:endParaRPr>
                    </a:p>
                  </a:txBody>
                  <a:tcPr marL="68580" marR="68580" marT="0" marB="0">
                    <a:solidFill>
                      <a:srgbClr val="FFBB57"/>
                    </a:solidFill>
                  </a:tcPr>
                </a:tc>
                <a:tc>
                  <a:txBody>
                    <a:bodyPr/>
                    <a:lstStyle/>
                    <a:p>
                      <a:pPr>
                        <a:lnSpc>
                          <a:spcPct val="115000"/>
                        </a:lnSpc>
                        <a:spcAft>
                          <a:spcPts val="0"/>
                        </a:spcAft>
                      </a:pPr>
                      <a:r>
                        <a:rPr lang="nl-NL" sz="1600" dirty="0">
                          <a:solidFill>
                            <a:schemeClr val="tx1"/>
                          </a:solidFill>
                          <a:effectLst/>
                        </a:rPr>
                        <a:t>Toepassing terugstroombeveiliging geschikt voor vloeistofklasse 2</a:t>
                      </a:r>
                      <a:endParaRPr lang="nl-NL" sz="1600" dirty="0">
                        <a:solidFill>
                          <a:schemeClr val="tx1"/>
                        </a:solidFill>
                        <a:effectLst/>
                        <a:latin typeface="Calibri"/>
                        <a:ea typeface="Calibri"/>
                        <a:cs typeface="Times New Roman"/>
                      </a:endParaRPr>
                    </a:p>
                  </a:txBody>
                  <a:tcPr marL="68580" marR="68580" marT="0" marB="0">
                    <a:solidFill>
                      <a:srgbClr val="FFBB57"/>
                    </a:solidFill>
                  </a:tcPr>
                </a:tc>
                <a:extLst>
                  <a:ext uri="{0D108BD9-81ED-4DB2-BD59-A6C34878D82A}">
                    <a16:rowId xmlns:a16="http://schemas.microsoft.com/office/drawing/2014/main" val="10000"/>
                  </a:ext>
                </a:extLst>
              </a:tr>
              <a:tr h="0">
                <a:tc>
                  <a:txBody>
                    <a:bodyPr/>
                    <a:lstStyle/>
                    <a:p>
                      <a:pPr>
                        <a:lnSpc>
                          <a:spcPct val="115000"/>
                        </a:lnSpc>
                        <a:spcAft>
                          <a:spcPts val="0"/>
                        </a:spcAft>
                      </a:pPr>
                      <a:r>
                        <a:rPr lang="nl-NL" sz="1600" b="0" dirty="0">
                          <a:solidFill>
                            <a:schemeClr val="tx1"/>
                          </a:solidFill>
                          <a:effectLst/>
                        </a:rPr>
                        <a:t>Tapkraan met handdouche voor gootsteen, wastafel, douche en/of </a:t>
                      </a:r>
                      <a:r>
                        <a:rPr lang="nl-NL" sz="1600" b="0" dirty="0" smtClean="0">
                          <a:solidFill>
                            <a:schemeClr val="tx1"/>
                          </a:solidFill>
                          <a:effectLst/>
                        </a:rPr>
                        <a:t>bad</a:t>
                      </a:r>
                      <a:r>
                        <a:rPr lang="nl-NL" sz="1600" b="0" dirty="0">
                          <a:solidFill>
                            <a:schemeClr val="tx1"/>
                          </a:solidFill>
                          <a:effectLst/>
                        </a:rPr>
                        <a:t> </a:t>
                      </a:r>
                      <a:endParaRPr lang="nl-NL" sz="16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a:lnSpc>
                          <a:spcPct val="115000"/>
                        </a:lnSpc>
                        <a:spcAft>
                          <a:spcPts val="0"/>
                        </a:spcAft>
                      </a:pPr>
                      <a:r>
                        <a:rPr lang="nl-NL" sz="1600" dirty="0" smtClean="0">
                          <a:effectLst/>
                        </a:rPr>
                        <a:t>Ja  </a:t>
                      </a:r>
                      <a:endParaRPr lang="nl-NL" sz="1600" dirty="0">
                        <a:effectLst/>
                      </a:endParaRPr>
                    </a:p>
                    <a:p>
                      <a:pPr>
                        <a:lnSpc>
                          <a:spcPct val="115000"/>
                        </a:lnSpc>
                        <a:spcAft>
                          <a:spcPts val="0"/>
                        </a:spcAft>
                      </a:pPr>
                      <a:r>
                        <a:rPr lang="nl-NL" sz="1600" dirty="0">
                          <a:effectLst/>
                        </a:rPr>
                        <a:t>Mag niet voor </a:t>
                      </a:r>
                      <a:r>
                        <a:rPr lang="nl-NL" sz="1600" dirty="0" smtClean="0">
                          <a:effectLst/>
                        </a:rPr>
                        <a:t>closet en </a:t>
                      </a:r>
                      <a:r>
                        <a:rPr lang="nl-NL" sz="1600" dirty="0">
                          <a:effectLst/>
                        </a:rPr>
                        <a:t>bidet</a:t>
                      </a:r>
                      <a:endParaRPr lang="nl-NL" sz="1600" dirty="0">
                        <a:effectLst/>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314490">
                <a:tc>
                  <a:txBody>
                    <a:bodyPr/>
                    <a:lstStyle/>
                    <a:p>
                      <a:pPr>
                        <a:lnSpc>
                          <a:spcPct val="115000"/>
                        </a:lnSpc>
                        <a:spcAft>
                          <a:spcPts val="0"/>
                        </a:spcAft>
                      </a:pPr>
                      <a:r>
                        <a:rPr lang="nl-NL" sz="1600" b="0" dirty="0">
                          <a:solidFill>
                            <a:schemeClr val="tx1"/>
                          </a:solidFill>
                          <a:effectLst/>
                        </a:rPr>
                        <a:t>Bad met vulopening lager dan de </a:t>
                      </a:r>
                      <a:r>
                        <a:rPr lang="nl-NL" sz="1600" b="0" dirty="0" smtClean="0">
                          <a:solidFill>
                            <a:schemeClr val="tx1"/>
                          </a:solidFill>
                          <a:effectLst/>
                        </a:rPr>
                        <a:t>badrand</a:t>
                      </a:r>
                      <a:endParaRPr lang="nl-NL" sz="16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a:lnSpc>
                          <a:spcPct val="115000"/>
                        </a:lnSpc>
                        <a:spcAft>
                          <a:spcPts val="0"/>
                        </a:spcAft>
                      </a:pPr>
                      <a:r>
                        <a:rPr lang="nl-NL" sz="1600" dirty="0">
                          <a:effectLst/>
                        </a:rPr>
                        <a:t>Nee</a:t>
                      </a:r>
                      <a:endParaRPr lang="nl-NL" sz="1600" dirty="0">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0">
                <a:tc>
                  <a:txBody>
                    <a:bodyPr/>
                    <a:lstStyle/>
                    <a:p>
                      <a:pPr>
                        <a:lnSpc>
                          <a:spcPct val="115000"/>
                        </a:lnSpc>
                        <a:spcAft>
                          <a:spcPts val="0"/>
                        </a:spcAft>
                      </a:pPr>
                      <a:r>
                        <a:rPr lang="nl-NL" sz="1600" b="0" dirty="0">
                          <a:solidFill>
                            <a:schemeClr val="tx1"/>
                          </a:solidFill>
                          <a:effectLst/>
                        </a:rPr>
                        <a:t>Aansluitkraan voor slangen </a:t>
                      </a:r>
                      <a:r>
                        <a:rPr lang="nl-NL" sz="1600" b="0" baseline="30000" dirty="0">
                          <a:solidFill>
                            <a:schemeClr val="tx1"/>
                          </a:solidFill>
                          <a:effectLst/>
                        </a:rPr>
                        <a:t>A)</a:t>
                      </a:r>
                      <a:endParaRPr lang="nl-NL" sz="16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a:lnSpc>
                          <a:spcPct val="115000"/>
                        </a:lnSpc>
                        <a:spcAft>
                          <a:spcPts val="0"/>
                        </a:spcAft>
                      </a:pPr>
                      <a:r>
                        <a:rPr lang="nl-NL" sz="1600" dirty="0">
                          <a:effectLst/>
                        </a:rPr>
                        <a:t>Ja, bij p &gt; </a:t>
                      </a:r>
                      <a:r>
                        <a:rPr lang="nl-NL" sz="1600" dirty="0" err="1" smtClean="0">
                          <a:effectLst/>
                        </a:rPr>
                        <a:t>atm</a:t>
                      </a:r>
                      <a:r>
                        <a:rPr lang="nl-NL" sz="1600" dirty="0" smtClean="0">
                          <a:effectLst/>
                        </a:rPr>
                        <a:t> (</a:t>
                      </a:r>
                      <a:r>
                        <a:rPr lang="nl-NL" sz="1600" dirty="0" err="1" smtClean="0">
                          <a:effectLst/>
                        </a:rPr>
                        <a:t>terugpersen</a:t>
                      </a:r>
                      <a:r>
                        <a:rPr lang="nl-NL" sz="1600" dirty="0" smtClean="0">
                          <a:effectLst/>
                        </a:rPr>
                        <a:t>)</a:t>
                      </a:r>
                      <a:endParaRPr lang="nl-NL" sz="1600" dirty="0">
                        <a:effectLst/>
                      </a:endParaRPr>
                    </a:p>
                    <a:p>
                      <a:pPr>
                        <a:lnSpc>
                          <a:spcPct val="115000"/>
                        </a:lnSpc>
                        <a:spcAft>
                          <a:spcPts val="0"/>
                        </a:spcAft>
                      </a:pPr>
                      <a:r>
                        <a:rPr lang="nl-NL" sz="1600" dirty="0">
                          <a:effectLst/>
                        </a:rPr>
                        <a:t>Toepassing voor </a:t>
                      </a:r>
                      <a:r>
                        <a:rPr lang="nl-NL" sz="1600" dirty="0" smtClean="0">
                          <a:effectLst/>
                        </a:rPr>
                        <a:t>wassen, </a:t>
                      </a:r>
                      <a:r>
                        <a:rPr lang="nl-NL" sz="1600" dirty="0">
                          <a:effectLst/>
                        </a:rPr>
                        <a:t>schoonmaken </a:t>
                      </a:r>
                      <a:r>
                        <a:rPr lang="nl-NL" sz="1600" dirty="0" smtClean="0">
                          <a:effectLst/>
                        </a:rPr>
                        <a:t>en tuinsproeien</a:t>
                      </a:r>
                      <a:r>
                        <a:rPr lang="nl-NL" sz="1600" dirty="0">
                          <a:effectLst/>
                        </a:rPr>
                        <a:t>. </a:t>
                      </a:r>
                      <a:endParaRPr lang="nl-NL" sz="1600" dirty="0">
                        <a:effectLst/>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0">
                <a:tc>
                  <a:txBody>
                    <a:bodyPr/>
                    <a:lstStyle/>
                    <a:p>
                      <a:pPr>
                        <a:lnSpc>
                          <a:spcPct val="115000"/>
                        </a:lnSpc>
                        <a:spcAft>
                          <a:spcPts val="0"/>
                        </a:spcAft>
                      </a:pPr>
                      <a:r>
                        <a:rPr lang="nl-NL" sz="1600" b="0" dirty="0">
                          <a:solidFill>
                            <a:schemeClr val="tx1"/>
                          </a:solidFill>
                          <a:effectLst/>
                        </a:rPr>
                        <a:t>Tapkraan bij </a:t>
                      </a:r>
                      <a:r>
                        <a:rPr lang="nl-NL" sz="1600" b="0" dirty="0" err="1">
                          <a:solidFill>
                            <a:schemeClr val="tx1"/>
                          </a:solidFill>
                          <a:effectLst/>
                        </a:rPr>
                        <a:t>vulpunt</a:t>
                      </a:r>
                      <a:r>
                        <a:rPr lang="nl-NL" sz="1600" b="0" dirty="0">
                          <a:solidFill>
                            <a:schemeClr val="tx1"/>
                          </a:solidFill>
                          <a:effectLst/>
                        </a:rPr>
                        <a:t> </a:t>
                      </a:r>
                      <a:r>
                        <a:rPr lang="nl-NL" sz="1600" b="0" dirty="0" err="1">
                          <a:solidFill>
                            <a:schemeClr val="tx1"/>
                          </a:solidFill>
                          <a:effectLst/>
                        </a:rPr>
                        <a:t>CV-installatie</a:t>
                      </a:r>
                      <a:endParaRPr lang="nl-NL" sz="1600" b="0" dirty="0">
                        <a:solidFill>
                          <a:schemeClr val="tx1"/>
                        </a:solidFill>
                        <a:effectLst/>
                      </a:endParaRPr>
                    </a:p>
                    <a:p>
                      <a:pPr>
                        <a:lnSpc>
                          <a:spcPct val="115000"/>
                        </a:lnSpc>
                        <a:spcAft>
                          <a:spcPts val="0"/>
                        </a:spcAft>
                      </a:pPr>
                      <a:r>
                        <a:rPr lang="nl-NL" sz="1600" b="0" dirty="0">
                          <a:solidFill>
                            <a:schemeClr val="tx1"/>
                          </a:solidFill>
                          <a:effectLst/>
                        </a:rPr>
                        <a:t> </a:t>
                      </a:r>
                      <a:endParaRPr lang="nl-NL" sz="1600" b="0" dirty="0">
                        <a:solidFill>
                          <a:schemeClr val="tx1"/>
                        </a:solidFill>
                        <a:effectLst/>
                        <a:latin typeface="Calibri"/>
                        <a:ea typeface="Calibri"/>
                        <a:cs typeface="Times New Roman"/>
                      </a:endParaRPr>
                    </a:p>
                  </a:txBody>
                  <a:tcPr marL="68580" marR="68580" marT="0" marB="0">
                    <a:solidFill>
                      <a:schemeClr val="bg1">
                        <a:lumMod val="95000"/>
                      </a:schemeClr>
                    </a:solidFill>
                  </a:tcPr>
                </a:tc>
                <a:tc>
                  <a:txBody>
                    <a:bodyPr/>
                    <a:lstStyle/>
                    <a:p>
                      <a:pPr>
                        <a:lnSpc>
                          <a:spcPct val="115000"/>
                        </a:lnSpc>
                        <a:spcAft>
                          <a:spcPts val="0"/>
                        </a:spcAft>
                      </a:pPr>
                      <a:r>
                        <a:rPr lang="nl-NL" sz="1600" dirty="0">
                          <a:effectLst/>
                        </a:rPr>
                        <a:t>Ja </a:t>
                      </a:r>
                    </a:p>
                    <a:p>
                      <a:pPr>
                        <a:lnSpc>
                          <a:spcPct val="115000"/>
                        </a:lnSpc>
                        <a:spcAft>
                          <a:spcPts val="0"/>
                        </a:spcAft>
                      </a:pPr>
                      <a:r>
                        <a:rPr lang="nl-NL" sz="1600" dirty="0">
                          <a:effectLst/>
                        </a:rPr>
                        <a:t>Zie WB 4.4 B</a:t>
                      </a:r>
                      <a:endParaRPr lang="nl-NL" sz="1600" dirty="0">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3148013" y="2665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hthoek 6"/>
          <p:cNvSpPr/>
          <p:nvPr/>
        </p:nvSpPr>
        <p:spPr>
          <a:xfrm>
            <a:off x="1586522" y="3206393"/>
            <a:ext cx="9229969" cy="3354765"/>
          </a:xfrm>
          <a:prstGeom prst="rect">
            <a:avLst/>
          </a:prstGeom>
          <a:ln w="12700">
            <a:solidFill>
              <a:srgbClr val="FF9900"/>
            </a:solidFill>
          </a:ln>
        </p:spPr>
        <p:txBody>
          <a:bodyPr wrap="square">
            <a:spAutoFit/>
          </a:bodyPr>
          <a:lstStyle/>
          <a:p>
            <a:r>
              <a:rPr lang="nl-NL" sz="1600" b="1" dirty="0"/>
              <a:t>Huishoudelijk gebruik </a:t>
            </a:r>
          </a:p>
          <a:p>
            <a:r>
              <a:rPr lang="nl-NL" sz="1400" dirty="0"/>
              <a:t>Het gebruik van toestellen die deel uitmaken van een </a:t>
            </a:r>
            <a:r>
              <a:rPr lang="nl-NL" sz="1400" dirty="0" smtClean="0"/>
              <a:t>woninginstallatie. Dit </a:t>
            </a:r>
            <a:r>
              <a:rPr lang="nl-NL" sz="1400" dirty="0"/>
              <a:t>betreft dan het gebruik van: </a:t>
            </a:r>
          </a:p>
          <a:p>
            <a:r>
              <a:rPr lang="nl-NL" sz="1400" dirty="0" smtClean="0"/>
              <a:t>•  </a:t>
            </a:r>
            <a:r>
              <a:rPr lang="nl-NL" sz="1400" dirty="0"/>
              <a:t>sanitaire kranen met handdouche bij de </a:t>
            </a:r>
            <a:r>
              <a:rPr lang="nl-NL" sz="1400" dirty="0" smtClean="0"/>
              <a:t>gootsteen, </a:t>
            </a:r>
            <a:r>
              <a:rPr lang="nl-NL" sz="1400" dirty="0"/>
              <a:t>handwasbak en wastafel; </a:t>
            </a:r>
          </a:p>
          <a:p>
            <a:r>
              <a:rPr lang="nl-NL" sz="1400" dirty="0"/>
              <a:t>• </a:t>
            </a:r>
            <a:r>
              <a:rPr lang="nl-NL" sz="1400" dirty="0" smtClean="0"/>
              <a:t> sanitaire </a:t>
            </a:r>
            <a:r>
              <a:rPr lang="nl-NL" sz="1400" dirty="0"/>
              <a:t>kranen met handdouche bij bad en douche; </a:t>
            </a:r>
          </a:p>
          <a:p>
            <a:r>
              <a:rPr lang="nl-NL" sz="1400" dirty="0" smtClean="0"/>
              <a:t>•  </a:t>
            </a:r>
            <a:r>
              <a:rPr lang="nl-NL" sz="1400" dirty="0"/>
              <a:t>aansluitpunten voor huishoudelijke was- en vaatwasmachine; </a:t>
            </a:r>
          </a:p>
          <a:p>
            <a:r>
              <a:rPr lang="nl-NL" sz="1400" dirty="0"/>
              <a:t>• </a:t>
            </a:r>
            <a:r>
              <a:rPr lang="nl-NL" sz="1400" dirty="0" smtClean="0"/>
              <a:t> aansluitpunten </a:t>
            </a:r>
            <a:r>
              <a:rPr lang="nl-NL" sz="1400" dirty="0"/>
              <a:t>voor toilet en bidet; </a:t>
            </a:r>
          </a:p>
          <a:p>
            <a:r>
              <a:rPr lang="nl-NL" sz="1400" dirty="0"/>
              <a:t>• </a:t>
            </a:r>
            <a:r>
              <a:rPr lang="nl-NL" sz="1400" dirty="0" smtClean="0"/>
              <a:t> gevelkraan</a:t>
            </a:r>
            <a:r>
              <a:rPr lang="nl-NL" sz="1400" dirty="0"/>
              <a:t>. </a:t>
            </a:r>
          </a:p>
          <a:p>
            <a:endParaRPr lang="nl-NL" sz="1400" dirty="0"/>
          </a:p>
          <a:p>
            <a:r>
              <a:rPr lang="nl-NL" sz="1400" dirty="0"/>
              <a:t>Het overeenkomstig gebruik van de hierboven vermelde toestellen in een collectieve installatie geldt eveneens onder het begrip huishoudelijk gebruik. </a:t>
            </a:r>
          </a:p>
          <a:p>
            <a:r>
              <a:rPr lang="nl-NL" sz="1400" dirty="0"/>
              <a:t>(</a:t>
            </a:r>
            <a:r>
              <a:rPr lang="nl-NL" sz="1400" dirty="0" smtClean="0"/>
              <a:t>voorbeeld: </a:t>
            </a:r>
            <a:r>
              <a:rPr lang="nl-NL" sz="1400" dirty="0"/>
              <a:t>het gebruik van een douche in een hotelkamer of wastafel in het toilet in een school of kantoor</a:t>
            </a:r>
            <a:r>
              <a:rPr lang="nl-NL" sz="1400" dirty="0" smtClean="0"/>
              <a:t>).</a:t>
            </a:r>
          </a:p>
          <a:p>
            <a:endParaRPr lang="nl-NL" sz="1400" dirty="0"/>
          </a:p>
          <a:p>
            <a:r>
              <a:rPr lang="nl-NL" sz="1600" b="1" dirty="0">
                <a:solidFill>
                  <a:srgbClr val="000000"/>
                </a:solidFill>
              </a:rPr>
              <a:t>Niet-huishoudelijk gebruik </a:t>
            </a:r>
          </a:p>
          <a:p>
            <a:r>
              <a:rPr lang="nl-NL" sz="1400" dirty="0">
                <a:solidFill>
                  <a:srgbClr val="000000"/>
                </a:solidFill>
              </a:rPr>
              <a:t>Alle toepassingen gerelateerd aan professioneel gebruik in industrie, handel, agrarisch gebruik, zorgsector etc. Tevens toepassingen gerelateerd aan privé en openbare zwembaden en badhuizen (sauna´s). </a:t>
            </a:r>
            <a:endParaRPr lang="nl-NL" sz="1400" dirty="0"/>
          </a:p>
        </p:txBody>
      </p:sp>
    </p:spTree>
    <p:extLst>
      <p:ext uri="{BB962C8B-B14F-4D97-AF65-F5344CB8AC3E}">
        <p14:creationId xmlns:p14="http://schemas.microsoft.com/office/powerpoint/2010/main" val="21503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6</a:t>
            </a:fld>
            <a:endParaRPr lang="nl-NL"/>
          </a:p>
        </p:txBody>
      </p:sp>
      <p:sp>
        <p:nvSpPr>
          <p:cNvPr id="3" name="Titel 2"/>
          <p:cNvSpPr>
            <a:spLocks noGrp="1"/>
          </p:cNvSpPr>
          <p:nvPr>
            <p:ph type="title"/>
          </p:nvPr>
        </p:nvSpPr>
        <p:spPr>
          <a:xfrm>
            <a:off x="791368" y="281459"/>
            <a:ext cx="10772453" cy="490400"/>
          </a:xfrm>
        </p:spPr>
        <p:txBody>
          <a:bodyPr/>
          <a:lstStyle/>
          <a:p>
            <a:pPr algn="ctr"/>
            <a:r>
              <a:rPr lang="nl-NL" sz="2800" dirty="0" smtClean="0"/>
              <a:t> Keerkleppen: configuraties in leidingen  </a:t>
            </a:r>
            <a:endParaRPr lang="nl-NL" sz="2800" dirty="0"/>
          </a:p>
        </p:txBody>
      </p:sp>
      <p:grpSp>
        <p:nvGrpSpPr>
          <p:cNvPr id="108" name="Groep 107"/>
          <p:cNvGrpSpPr/>
          <p:nvPr/>
        </p:nvGrpSpPr>
        <p:grpSpPr>
          <a:xfrm>
            <a:off x="723856" y="1066633"/>
            <a:ext cx="10991893" cy="3965023"/>
            <a:chOff x="790531" y="1657344"/>
            <a:chExt cx="10991893" cy="3965023"/>
          </a:xfrm>
        </p:grpSpPr>
        <p:sp>
          <p:nvSpPr>
            <p:cNvPr id="91" name="Rechthoek 90"/>
            <p:cNvSpPr/>
            <p:nvPr/>
          </p:nvSpPr>
          <p:spPr>
            <a:xfrm>
              <a:off x="3671418" y="1814294"/>
              <a:ext cx="7617791" cy="584775"/>
            </a:xfrm>
            <a:prstGeom prst="rect">
              <a:avLst/>
            </a:prstGeom>
          </p:spPr>
          <p:txBody>
            <a:bodyPr wrap="none">
              <a:spAutoFit/>
            </a:bodyPr>
            <a:lstStyle/>
            <a:p>
              <a:r>
                <a:rPr lang="nl-NL" sz="1600" dirty="0" smtClean="0"/>
                <a:t>Afsluiter (in huis keerkleptoestel of onmiddellijk bovenstrooms) + testaansluiting </a:t>
              </a:r>
            </a:p>
            <a:p>
              <a:r>
                <a:rPr lang="nl-NL" sz="1600" dirty="0" smtClean="0"/>
                <a:t>(op huis keerkleptoestel) + keerkleptoestel =  terugstroombeveiliging(</a:t>
              </a:r>
              <a:r>
                <a:rPr lang="nl-NL" sz="1600" dirty="0" err="1" smtClean="0"/>
                <a:t>seenheid</a:t>
              </a:r>
              <a:r>
                <a:rPr lang="nl-NL" sz="1600" dirty="0" smtClean="0"/>
                <a:t>) EA</a:t>
              </a:r>
            </a:p>
          </p:txBody>
        </p:sp>
        <p:sp>
          <p:nvSpPr>
            <p:cNvPr id="7" name="Line 4"/>
            <p:cNvSpPr>
              <a:spLocks noChangeShapeType="1"/>
            </p:cNvSpPr>
            <p:nvPr/>
          </p:nvSpPr>
          <p:spPr bwMode="auto">
            <a:xfrm flipV="1">
              <a:off x="1233559" y="2114900"/>
              <a:ext cx="234280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9" name="AutoShape 6"/>
            <p:cNvSpPr>
              <a:spLocks noChangeArrowheads="1"/>
            </p:cNvSpPr>
            <p:nvPr/>
          </p:nvSpPr>
          <p:spPr bwMode="auto">
            <a:xfrm rot="16192213">
              <a:off x="2528314" y="1939288"/>
              <a:ext cx="455743" cy="351223"/>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90" name="Line 7"/>
            <p:cNvSpPr>
              <a:spLocks noChangeShapeType="1"/>
            </p:cNvSpPr>
            <p:nvPr/>
          </p:nvSpPr>
          <p:spPr bwMode="auto">
            <a:xfrm>
              <a:off x="2931797" y="1887028"/>
              <a:ext cx="0" cy="4557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6" name="AutoShape 9"/>
            <p:cNvSpPr>
              <a:spLocks noChangeArrowheads="1"/>
            </p:cNvSpPr>
            <p:nvPr/>
          </p:nvSpPr>
          <p:spPr bwMode="auto">
            <a:xfrm rot="16243089">
              <a:off x="1588719" y="1879858"/>
              <a:ext cx="343440" cy="468298"/>
            </a:xfrm>
            <a:prstGeom prst="flowChartCollat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87" name="Line 10"/>
            <p:cNvSpPr>
              <a:spLocks noChangeShapeType="1"/>
            </p:cNvSpPr>
            <p:nvPr/>
          </p:nvSpPr>
          <p:spPr bwMode="auto">
            <a:xfrm flipV="1">
              <a:off x="1762278" y="1887028"/>
              <a:ext cx="0" cy="228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8" name="Line 11"/>
            <p:cNvSpPr>
              <a:spLocks noChangeShapeType="1"/>
            </p:cNvSpPr>
            <p:nvPr/>
          </p:nvSpPr>
          <p:spPr bwMode="auto">
            <a:xfrm>
              <a:off x="1644590" y="1887028"/>
              <a:ext cx="235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 name="Line 12"/>
            <p:cNvSpPr>
              <a:spLocks noChangeShapeType="1"/>
            </p:cNvSpPr>
            <p:nvPr/>
          </p:nvSpPr>
          <p:spPr bwMode="auto">
            <a:xfrm>
              <a:off x="2755528" y="2228835"/>
              <a:ext cx="0" cy="22787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 name="Oval 13"/>
            <p:cNvSpPr>
              <a:spLocks noChangeArrowheads="1"/>
            </p:cNvSpPr>
            <p:nvPr/>
          </p:nvSpPr>
          <p:spPr bwMode="auto">
            <a:xfrm>
              <a:off x="2697648" y="2399069"/>
              <a:ext cx="117075" cy="113935"/>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4" name="Line 56"/>
            <p:cNvSpPr>
              <a:spLocks noChangeShapeType="1"/>
            </p:cNvSpPr>
            <p:nvPr/>
          </p:nvSpPr>
          <p:spPr bwMode="auto">
            <a:xfrm flipH="1">
              <a:off x="882335" y="2114900"/>
              <a:ext cx="351224"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Line 15"/>
            <p:cNvSpPr>
              <a:spLocks noChangeShapeType="1"/>
            </p:cNvSpPr>
            <p:nvPr/>
          </p:nvSpPr>
          <p:spPr bwMode="auto">
            <a:xfrm flipV="1">
              <a:off x="1233560" y="3594724"/>
              <a:ext cx="234280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4" name="AutoShape 17"/>
            <p:cNvSpPr>
              <a:spLocks noChangeArrowheads="1"/>
            </p:cNvSpPr>
            <p:nvPr/>
          </p:nvSpPr>
          <p:spPr bwMode="auto">
            <a:xfrm rot="16192213">
              <a:off x="2528314" y="3419113"/>
              <a:ext cx="455743" cy="351223"/>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85" name="Line 18"/>
            <p:cNvSpPr>
              <a:spLocks noChangeShapeType="1"/>
            </p:cNvSpPr>
            <p:nvPr/>
          </p:nvSpPr>
          <p:spPr bwMode="auto">
            <a:xfrm>
              <a:off x="2931797" y="3366853"/>
              <a:ext cx="0" cy="4557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Line 23"/>
            <p:cNvSpPr>
              <a:spLocks noChangeShapeType="1"/>
            </p:cNvSpPr>
            <p:nvPr/>
          </p:nvSpPr>
          <p:spPr bwMode="auto">
            <a:xfrm>
              <a:off x="2755528" y="3708660"/>
              <a:ext cx="0" cy="2359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7" name="Oval 24"/>
            <p:cNvSpPr>
              <a:spLocks noChangeArrowheads="1"/>
            </p:cNvSpPr>
            <p:nvPr/>
          </p:nvSpPr>
          <p:spPr bwMode="auto">
            <a:xfrm>
              <a:off x="2697648" y="3896319"/>
              <a:ext cx="117075" cy="96510"/>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25" name="Line 57"/>
            <p:cNvSpPr>
              <a:spLocks noChangeShapeType="1"/>
            </p:cNvSpPr>
            <p:nvPr/>
          </p:nvSpPr>
          <p:spPr bwMode="auto">
            <a:xfrm flipH="1">
              <a:off x="882335" y="3594725"/>
              <a:ext cx="351224"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2" name="Rechthoek 91"/>
            <p:cNvSpPr/>
            <p:nvPr/>
          </p:nvSpPr>
          <p:spPr>
            <a:xfrm>
              <a:off x="3652631" y="3386584"/>
              <a:ext cx="7805944" cy="584775"/>
            </a:xfrm>
            <a:prstGeom prst="rect">
              <a:avLst/>
            </a:prstGeom>
          </p:spPr>
          <p:txBody>
            <a:bodyPr wrap="square">
              <a:spAutoFit/>
            </a:bodyPr>
            <a:lstStyle/>
            <a:p>
              <a:r>
                <a:rPr lang="nl-NL" sz="1600" dirty="0" smtClean="0"/>
                <a:t>Testaansluiting (op huis keerkleptoestel) + keerkleptoestel  = keerkleptoestel EA.  </a:t>
              </a:r>
            </a:p>
            <a:p>
              <a:r>
                <a:rPr lang="nl-NL" sz="1600" dirty="0" smtClean="0">
                  <a:solidFill>
                    <a:srgbClr val="000000"/>
                  </a:solidFill>
                </a:rPr>
                <a:t>Er is geen afsluiter onmiddellijk </a:t>
              </a:r>
              <a:r>
                <a:rPr lang="nl-NL" sz="1600" dirty="0">
                  <a:solidFill>
                    <a:srgbClr val="000000"/>
                  </a:solidFill>
                </a:rPr>
                <a:t>bovenstrooms </a:t>
              </a:r>
              <a:r>
                <a:rPr lang="nl-NL" sz="1600" dirty="0" smtClean="0">
                  <a:solidFill>
                    <a:srgbClr val="000000"/>
                  </a:solidFill>
                </a:rPr>
                <a:t>aanwezig. </a:t>
              </a:r>
              <a:endParaRPr lang="nl-NL" sz="1600" dirty="0"/>
            </a:p>
          </p:txBody>
        </p:sp>
        <p:sp>
          <p:nvSpPr>
            <p:cNvPr id="95" name="Line 15"/>
            <p:cNvSpPr>
              <a:spLocks noChangeShapeType="1"/>
            </p:cNvSpPr>
            <p:nvPr/>
          </p:nvSpPr>
          <p:spPr bwMode="auto">
            <a:xfrm flipV="1">
              <a:off x="1233560" y="5031655"/>
              <a:ext cx="234280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0" name="AutoShape 17"/>
            <p:cNvSpPr>
              <a:spLocks noChangeArrowheads="1"/>
            </p:cNvSpPr>
            <p:nvPr/>
          </p:nvSpPr>
          <p:spPr bwMode="auto">
            <a:xfrm rot="16192213">
              <a:off x="2528314" y="4856044"/>
              <a:ext cx="455743" cy="351223"/>
            </a:xfrm>
            <a:prstGeom prst="flowChartMerg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endParaRPr lang="nl-NL" altLang="nl-NL"/>
            </a:p>
          </p:txBody>
        </p:sp>
        <p:sp>
          <p:nvSpPr>
            <p:cNvPr id="101" name="Line 18"/>
            <p:cNvSpPr>
              <a:spLocks noChangeShapeType="1"/>
            </p:cNvSpPr>
            <p:nvPr/>
          </p:nvSpPr>
          <p:spPr bwMode="auto">
            <a:xfrm>
              <a:off x="2931797" y="4803784"/>
              <a:ext cx="0" cy="4557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9" name="Line 57"/>
            <p:cNvSpPr>
              <a:spLocks noChangeShapeType="1"/>
            </p:cNvSpPr>
            <p:nvPr/>
          </p:nvSpPr>
          <p:spPr bwMode="auto">
            <a:xfrm flipH="1">
              <a:off x="882335" y="5031656"/>
              <a:ext cx="351224" cy="0"/>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 name="Rechthoek 101"/>
            <p:cNvSpPr/>
            <p:nvPr/>
          </p:nvSpPr>
          <p:spPr>
            <a:xfrm>
              <a:off x="3671417" y="4791370"/>
              <a:ext cx="8111007" cy="830997"/>
            </a:xfrm>
            <a:prstGeom prst="rect">
              <a:avLst/>
            </a:prstGeom>
          </p:spPr>
          <p:txBody>
            <a:bodyPr wrap="square">
              <a:spAutoFit/>
            </a:bodyPr>
            <a:lstStyle/>
            <a:p>
              <a:r>
                <a:rPr lang="nl-NL" sz="1600" dirty="0" smtClean="0"/>
                <a:t>Keerkleptoestel EB</a:t>
              </a:r>
            </a:p>
            <a:p>
              <a:r>
                <a:rPr lang="nl-NL" sz="1600" dirty="0" smtClean="0">
                  <a:solidFill>
                    <a:srgbClr val="000000"/>
                  </a:solidFill>
                </a:rPr>
                <a:t>Er is geen afsluiter onmiddellijk </a:t>
              </a:r>
              <a:r>
                <a:rPr lang="nl-NL" sz="1600" dirty="0">
                  <a:solidFill>
                    <a:srgbClr val="000000"/>
                  </a:solidFill>
                </a:rPr>
                <a:t>bovenstrooms </a:t>
              </a:r>
              <a:r>
                <a:rPr lang="nl-NL" sz="1600" dirty="0" smtClean="0">
                  <a:solidFill>
                    <a:srgbClr val="000000"/>
                  </a:solidFill>
                </a:rPr>
                <a:t>aanwezig en ook geen testaansluiting op huis keerkleptoestel. </a:t>
              </a:r>
              <a:endParaRPr lang="nl-NL" sz="1600" dirty="0"/>
            </a:p>
          </p:txBody>
        </p:sp>
        <p:sp>
          <p:nvSpPr>
            <p:cNvPr id="104" name="Tekstvak 103"/>
            <p:cNvSpPr txBox="1"/>
            <p:nvPr/>
          </p:nvSpPr>
          <p:spPr>
            <a:xfrm>
              <a:off x="801184" y="1657344"/>
              <a:ext cx="389850" cy="369332"/>
            </a:xfrm>
            <a:prstGeom prst="rect">
              <a:avLst/>
            </a:prstGeom>
            <a:noFill/>
          </p:spPr>
          <p:txBody>
            <a:bodyPr wrap="none" rtlCol="0">
              <a:spAutoFit/>
            </a:bodyPr>
            <a:lstStyle/>
            <a:p>
              <a:r>
                <a:rPr lang="nl-NL" dirty="0" smtClean="0"/>
                <a:t>a)</a:t>
              </a:r>
              <a:endParaRPr lang="nl-NL" dirty="0"/>
            </a:p>
          </p:txBody>
        </p:sp>
        <p:sp>
          <p:nvSpPr>
            <p:cNvPr id="105" name="Tekstvak 104"/>
            <p:cNvSpPr txBox="1"/>
            <p:nvPr/>
          </p:nvSpPr>
          <p:spPr>
            <a:xfrm>
              <a:off x="802264" y="3181789"/>
              <a:ext cx="389850" cy="369332"/>
            </a:xfrm>
            <a:prstGeom prst="rect">
              <a:avLst/>
            </a:prstGeom>
            <a:noFill/>
          </p:spPr>
          <p:txBody>
            <a:bodyPr wrap="none" rtlCol="0">
              <a:spAutoFit/>
            </a:bodyPr>
            <a:lstStyle/>
            <a:p>
              <a:r>
                <a:rPr lang="nl-NL" dirty="0" smtClean="0"/>
                <a:t>b)</a:t>
              </a:r>
              <a:endParaRPr lang="nl-NL" dirty="0"/>
            </a:p>
          </p:txBody>
        </p:sp>
        <p:sp>
          <p:nvSpPr>
            <p:cNvPr id="106" name="Tekstvak 105"/>
            <p:cNvSpPr txBox="1"/>
            <p:nvPr/>
          </p:nvSpPr>
          <p:spPr>
            <a:xfrm>
              <a:off x="790531" y="4606704"/>
              <a:ext cx="377026" cy="369332"/>
            </a:xfrm>
            <a:prstGeom prst="rect">
              <a:avLst/>
            </a:prstGeom>
            <a:noFill/>
          </p:spPr>
          <p:txBody>
            <a:bodyPr wrap="none" rtlCol="0">
              <a:spAutoFit/>
            </a:bodyPr>
            <a:lstStyle/>
            <a:p>
              <a:r>
                <a:rPr lang="nl-NL" dirty="0" smtClean="0"/>
                <a:t>c)</a:t>
              </a:r>
              <a:endParaRPr lang="nl-NL" dirty="0"/>
            </a:p>
          </p:txBody>
        </p:sp>
      </p:grpSp>
      <p:sp>
        <p:nvSpPr>
          <p:cNvPr id="109" name="Tekstvak 108"/>
          <p:cNvSpPr txBox="1"/>
          <p:nvPr/>
        </p:nvSpPr>
        <p:spPr>
          <a:xfrm>
            <a:off x="723855" y="5596414"/>
            <a:ext cx="5400004" cy="369332"/>
          </a:xfrm>
          <a:prstGeom prst="rect">
            <a:avLst/>
          </a:prstGeom>
          <a:noFill/>
        </p:spPr>
        <p:txBody>
          <a:bodyPr wrap="none" rtlCol="0">
            <a:spAutoFit/>
          </a:bodyPr>
          <a:lstStyle/>
          <a:p>
            <a:r>
              <a:rPr lang="nl-NL" dirty="0" smtClean="0"/>
              <a:t>1. Afsluiter   2. Testaansluiting</a:t>
            </a:r>
            <a:r>
              <a:rPr lang="nl-NL" dirty="0"/>
              <a:t> </a:t>
            </a:r>
            <a:r>
              <a:rPr lang="nl-NL" dirty="0" smtClean="0"/>
              <a:t>  3. Keerkleptoestel  </a:t>
            </a:r>
            <a:endParaRPr lang="nl-NL" dirty="0"/>
          </a:p>
        </p:txBody>
      </p:sp>
      <p:sp>
        <p:nvSpPr>
          <p:cNvPr id="110" name="Tekstvak 109"/>
          <p:cNvSpPr txBox="1"/>
          <p:nvPr/>
        </p:nvSpPr>
        <p:spPr>
          <a:xfrm>
            <a:off x="1537311" y="1552961"/>
            <a:ext cx="312906" cy="369332"/>
          </a:xfrm>
          <a:prstGeom prst="rect">
            <a:avLst/>
          </a:prstGeom>
          <a:noFill/>
        </p:spPr>
        <p:txBody>
          <a:bodyPr wrap="none" rtlCol="0">
            <a:spAutoFit/>
          </a:bodyPr>
          <a:lstStyle/>
          <a:p>
            <a:r>
              <a:rPr lang="nl-NL" dirty="0" smtClean="0"/>
              <a:t>1</a:t>
            </a:r>
            <a:endParaRPr lang="nl-NL" dirty="0"/>
          </a:p>
        </p:txBody>
      </p:sp>
      <p:sp>
        <p:nvSpPr>
          <p:cNvPr id="111" name="Tekstvak 110"/>
          <p:cNvSpPr txBox="1"/>
          <p:nvPr/>
        </p:nvSpPr>
        <p:spPr>
          <a:xfrm>
            <a:off x="2533057" y="1920150"/>
            <a:ext cx="312906" cy="369332"/>
          </a:xfrm>
          <a:prstGeom prst="rect">
            <a:avLst/>
          </a:prstGeom>
          <a:noFill/>
        </p:spPr>
        <p:txBody>
          <a:bodyPr wrap="none" rtlCol="0">
            <a:spAutoFit/>
          </a:bodyPr>
          <a:lstStyle/>
          <a:p>
            <a:r>
              <a:rPr lang="nl-NL" dirty="0" smtClean="0"/>
              <a:t>2</a:t>
            </a:r>
            <a:endParaRPr lang="nl-NL" dirty="0"/>
          </a:p>
        </p:txBody>
      </p:sp>
      <p:sp>
        <p:nvSpPr>
          <p:cNvPr id="112" name="Tekstvak 111"/>
          <p:cNvSpPr txBox="1"/>
          <p:nvPr/>
        </p:nvSpPr>
        <p:spPr>
          <a:xfrm>
            <a:off x="2532400" y="979322"/>
            <a:ext cx="312906" cy="369332"/>
          </a:xfrm>
          <a:prstGeom prst="rect">
            <a:avLst/>
          </a:prstGeom>
          <a:noFill/>
        </p:spPr>
        <p:txBody>
          <a:bodyPr wrap="none" rtlCol="0">
            <a:spAutoFit/>
          </a:bodyPr>
          <a:lstStyle/>
          <a:p>
            <a:r>
              <a:rPr lang="nl-NL" dirty="0" smtClean="0"/>
              <a:t>3</a:t>
            </a:r>
            <a:endParaRPr lang="nl-NL" dirty="0"/>
          </a:p>
        </p:txBody>
      </p:sp>
      <p:sp>
        <p:nvSpPr>
          <p:cNvPr id="113" name="Tekstvak 112"/>
          <p:cNvSpPr txBox="1"/>
          <p:nvPr/>
        </p:nvSpPr>
        <p:spPr>
          <a:xfrm>
            <a:off x="2532400" y="3389723"/>
            <a:ext cx="312906" cy="369332"/>
          </a:xfrm>
          <a:prstGeom prst="rect">
            <a:avLst/>
          </a:prstGeom>
          <a:noFill/>
        </p:spPr>
        <p:txBody>
          <a:bodyPr wrap="none" rtlCol="0">
            <a:spAutoFit/>
          </a:bodyPr>
          <a:lstStyle/>
          <a:p>
            <a:r>
              <a:rPr lang="nl-NL" dirty="0" smtClean="0"/>
              <a:t>2</a:t>
            </a:r>
            <a:endParaRPr lang="nl-NL" dirty="0"/>
          </a:p>
        </p:txBody>
      </p:sp>
      <p:sp>
        <p:nvSpPr>
          <p:cNvPr id="114" name="Tekstvak 113"/>
          <p:cNvSpPr txBox="1"/>
          <p:nvPr/>
        </p:nvSpPr>
        <p:spPr>
          <a:xfrm>
            <a:off x="2533057" y="2511650"/>
            <a:ext cx="312906" cy="369332"/>
          </a:xfrm>
          <a:prstGeom prst="rect">
            <a:avLst/>
          </a:prstGeom>
          <a:noFill/>
        </p:spPr>
        <p:txBody>
          <a:bodyPr wrap="none" rtlCol="0">
            <a:spAutoFit/>
          </a:bodyPr>
          <a:lstStyle/>
          <a:p>
            <a:r>
              <a:rPr lang="nl-NL" dirty="0" smtClean="0"/>
              <a:t>3</a:t>
            </a:r>
            <a:endParaRPr lang="nl-NL" dirty="0"/>
          </a:p>
        </p:txBody>
      </p:sp>
      <p:sp>
        <p:nvSpPr>
          <p:cNvPr id="115" name="Tekstvak 114"/>
          <p:cNvSpPr txBox="1"/>
          <p:nvPr/>
        </p:nvSpPr>
        <p:spPr>
          <a:xfrm>
            <a:off x="2513383" y="3949318"/>
            <a:ext cx="312906" cy="369332"/>
          </a:xfrm>
          <a:prstGeom prst="rect">
            <a:avLst/>
          </a:prstGeom>
          <a:noFill/>
        </p:spPr>
        <p:txBody>
          <a:bodyPr wrap="none" rtlCol="0">
            <a:spAutoFit/>
          </a:bodyPr>
          <a:lstStyle/>
          <a:p>
            <a:r>
              <a:rPr lang="nl-NL" dirty="0" smtClean="0"/>
              <a:t>3</a:t>
            </a:r>
            <a:endParaRPr lang="nl-NL" dirty="0"/>
          </a:p>
        </p:txBody>
      </p:sp>
    </p:spTree>
    <p:extLst>
      <p:ext uri="{BB962C8B-B14F-4D97-AF65-F5344CB8AC3E}">
        <p14:creationId xmlns:p14="http://schemas.microsoft.com/office/powerpoint/2010/main" val="22020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7</a:t>
            </a:fld>
            <a:endParaRPr lang="nl-NL"/>
          </a:p>
        </p:txBody>
      </p:sp>
      <p:sp>
        <p:nvSpPr>
          <p:cNvPr id="3" name="Titel 2"/>
          <p:cNvSpPr>
            <a:spLocks noGrp="1"/>
          </p:cNvSpPr>
          <p:nvPr>
            <p:ph type="title"/>
          </p:nvPr>
        </p:nvSpPr>
        <p:spPr>
          <a:xfrm>
            <a:off x="938395" y="218831"/>
            <a:ext cx="10772453" cy="490400"/>
          </a:xfrm>
        </p:spPr>
        <p:txBody>
          <a:bodyPr/>
          <a:lstStyle/>
          <a:p>
            <a:pPr algn="ctr"/>
            <a:r>
              <a:rPr lang="nl-NL" sz="2800" dirty="0" smtClean="0"/>
              <a:t>Controleerbare keerklep EA  </a:t>
            </a:r>
            <a:endParaRPr lang="nl-NL"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2" t="18447" r="802"/>
          <a:stretch/>
        </p:blipFill>
        <p:spPr bwMode="auto">
          <a:xfrm>
            <a:off x="1660514" y="719015"/>
            <a:ext cx="8821124" cy="564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Rechte verbindingslijn 9"/>
          <p:cNvCxnSpPr/>
          <p:nvPr/>
        </p:nvCxnSpPr>
        <p:spPr>
          <a:xfrm>
            <a:off x="1586522" y="709231"/>
            <a:ext cx="87376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5337867" y="2457450"/>
            <a:ext cx="274434" cy="369332"/>
          </a:xfrm>
          <a:prstGeom prst="rect">
            <a:avLst/>
          </a:prstGeom>
          <a:noFill/>
        </p:spPr>
        <p:txBody>
          <a:bodyPr wrap="none" rtlCol="0">
            <a:spAutoFit/>
          </a:bodyPr>
          <a:lstStyle/>
          <a:p>
            <a:r>
              <a:rPr lang="nl-NL" dirty="0" smtClean="0"/>
              <a:t>*</a:t>
            </a:r>
            <a:endParaRPr lang="nl-NL" dirty="0"/>
          </a:p>
        </p:txBody>
      </p:sp>
      <p:sp>
        <p:nvSpPr>
          <p:cNvPr id="7" name="Tekstvak 6"/>
          <p:cNvSpPr txBox="1"/>
          <p:nvPr/>
        </p:nvSpPr>
        <p:spPr>
          <a:xfrm>
            <a:off x="276225" y="881696"/>
            <a:ext cx="1994457" cy="830997"/>
          </a:xfrm>
          <a:prstGeom prst="rect">
            <a:avLst/>
          </a:prstGeom>
          <a:noFill/>
        </p:spPr>
        <p:txBody>
          <a:bodyPr wrap="none" rtlCol="0">
            <a:spAutoFit/>
          </a:bodyPr>
          <a:lstStyle/>
          <a:p>
            <a:r>
              <a:rPr lang="nl-NL" sz="1600" dirty="0" smtClean="0"/>
              <a:t>* beveiligingstoestel</a:t>
            </a:r>
          </a:p>
          <a:p>
            <a:r>
              <a:rPr lang="nl-NL" sz="1600" dirty="0" smtClean="0"/>
              <a:t>  (keerklep) met</a:t>
            </a:r>
          </a:p>
          <a:p>
            <a:r>
              <a:rPr lang="nl-NL" sz="1600" dirty="0" smtClean="0"/>
              <a:t>  randapparatuur </a:t>
            </a:r>
            <a:endParaRPr lang="nl-NL" sz="1600" dirty="0"/>
          </a:p>
        </p:txBody>
      </p:sp>
      <p:sp>
        <p:nvSpPr>
          <p:cNvPr id="8" name="Tekstvak 7"/>
          <p:cNvSpPr txBox="1"/>
          <p:nvPr/>
        </p:nvSpPr>
        <p:spPr>
          <a:xfrm>
            <a:off x="7676173" y="725988"/>
            <a:ext cx="958917" cy="338554"/>
          </a:xfrm>
          <a:prstGeom prst="rect">
            <a:avLst/>
          </a:prstGeom>
          <a:noFill/>
        </p:spPr>
        <p:txBody>
          <a:bodyPr wrap="none" rtlCol="0">
            <a:spAutoFit/>
          </a:bodyPr>
          <a:lstStyle/>
          <a:p>
            <a:r>
              <a:rPr lang="nl-NL" sz="1600" dirty="0" smtClean="0"/>
              <a:t>keerklep</a:t>
            </a:r>
            <a:endParaRPr lang="nl-NL" sz="1600" dirty="0"/>
          </a:p>
        </p:txBody>
      </p:sp>
      <p:sp>
        <p:nvSpPr>
          <p:cNvPr id="9" name="Tekstvak 8"/>
          <p:cNvSpPr txBox="1"/>
          <p:nvPr/>
        </p:nvSpPr>
        <p:spPr>
          <a:xfrm>
            <a:off x="8120361" y="2207993"/>
            <a:ext cx="1029449" cy="338554"/>
          </a:xfrm>
          <a:prstGeom prst="rect">
            <a:avLst/>
          </a:prstGeom>
          <a:noFill/>
        </p:spPr>
        <p:txBody>
          <a:bodyPr wrap="none" rtlCol="0">
            <a:spAutoFit/>
          </a:bodyPr>
          <a:lstStyle/>
          <a:p>
            <a:r>
              <a:rPr lang="nl-NL" sz="1600" dirty="0" smtClean="0"/>
              <a:t>testkraan</a:t>
            </a:r>
            <a:endParaRPr lang="nl-NL" sz="1600" dirty="0"/>
          </a:p>
        </p:txBody>
      </p:sp>
      <p:sp>
        <p:nvSpPr>
          <p:cNvPr id="11" name="Tekstvak 10"/>
          <p:cNvSpPr txBox="1"/>
          <p:nvPr/>
        </p:nvSpPr>
        <p:spPr>
          <a:xfrm>
            <a:off x="6773362" y="1667708"/>
            <a:ext cx="902811" cy="338554"/>
          </a:xfrm>
          <a:prstGeom prst="rect">
            <a:avLst/>
          </a:prstGeom>
          <a:noFill/>
        </p:spPr>
        <p:txBody>
          <a:bodyPr wrap="none" rtlCol="0">
            <a:spAutoFit/>
          </a:bodyPr>
          <a:lstStyle/>
          <a:p>
            <a:r>
              <a:rPr lang="nl-NL" sz="1600" dirty="0" smtClean="0"/>
              <a:t>afsluiter</a:t>
            </a:r>
            <a:endParaRPr lang="nl-NL" sz="1600" dirty="0"/>
          </a:p>
        </p:txBody>
      </p:sp>
    </p:spTree>
    <p:extLst>
      <p:ext uri="{BB962C8B-B14F-4D97-AF65-F5344CB8AC3E}">
        <p14:creationId xmlns:p14="http://schemas.microsoft.com/office/powerpoint/2010/main" val="356683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8</a:t>
            </a:fld>
            <a:endParaRPr lang="nl-NL"/>
          </a:p>
        </p:txBody>
      </p:sp>
      <p:sp>
        <p:nvSpPr>
          <p:cNvPr id="3" name="Titel 2"/>
          <p:cNvSpPr>
            <a:spLocks noGrp="1"/>
          </p:cNvSpPr>
          <p:nvPr>
            <p:ph type="title"/>
          </p:nvPr>
        </p:nvSpPr>
        <p:spPr>
          <a:xfrm>
            <a:off x="750338" y="119200"/>
            <a:ext cx="10772453" cy="490400"/>
          </a:xfrm>
        </p:spPr>
        <p:txBody>
          <a:bodyPr/>
          <a:lstStyle/>
          <a:p>
            <a:pPr algn="ctr"/>
            <a:r>
              <a:rPr lang="nl-NL" sz="2800" dirty="0" smtClean="0"/>
              <a:t>Voorbeelden keerkleppen EA / terugstroombeveiligingen EA (1) </a:t>
            </a:r>
            <a:endParaRPr lang="nl-NL" sz="2800" dirty="0"/>
          </a:p>
        </p:txBody>
      </p:sp>
      <p:pic>
        <p:nvPicPr>
          <p:cNvPr id="1032" name="Picture 8" descr="Afbeeldingsresultaat voor keerkleppen EA">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79" b="20670"/>
          <a:stretch/>
        </p:blipFill>
        <p:spPr bwMode="auto">
          <a:xfrm>
            <a:off x="5720432" y="1160876"/>
            <a:ext cx="2914650" cy="16803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relateerde afbeeldi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411" b="19897"/>
          <a:stretch/>
        </p:blipFill>
        <p:spPr bwMode="auto">
          <a:xfrm>
            <a:off x="2793145" y="3831671"/>
            <a:ext cx="2361223" cy="16606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erelateerde afbeeldin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5131" b="22470"/>
          <a:stretch/>
        </p:blipFill>
        <p:spPr bwMode="auto">
          <a:xfrm>
            <a:off x="5834393" y="3866609"/>
            <a:ext cx="2919080" cy="1821473"/>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Fikse besparing van tijd en overlast bij controle waterleidinginstallaties"/>
          <p:cNvPicPr/>
          <p:nvPr/>
        </p:nvPicPr>
        <p:blipFill rotWithShape="1">
          <a:blip r:embed="rId8">
            <a:extLst>
              <a:ext uri="{28A0092B-C50C-407E-A947-70E740481C1C}">
                <a14:useLocalDpi xmlns:a14="http://schemas.microsoft.com/office/drawing/2010/main" val="0"/>
              </a:ext>
            </a:extLst>
          </a:blip>
          <a:srcRect l="8209" r="7684"/>
          <a:stretch/>
        </p:blipFill>
        <p:spPr bwMode="auto">
          <a:xfrm>
            <a:off x="9067800" y="4269833"/>
            <a:ext cx="2862654" cy="1666558"/>
          </a:xfrm>
          <a:prstGeom prst="rect">
            <a:avLst/>
          </a:prstGeom>
          <a:noFill/>
          <a:ln>
            <a:noFill/>
          </a:ln>
        </p:spPr>
      </p:pic>
      <p:cxnSp>
        <p:nvCxnSpPr>
          <p:cNvPr id="5" name="Rechte verbindingslijn 4"/>
          <p:cNvCxnSpPr/>
          <p:nvPr/>
        </p:nvCxnSpPr>
        <p:spPr>
          <a:xfrm>
            <a:off x="2381250" y="638175"/>
            <a:ext cx="9525" cy="5676900"/>
          </a:xfrm>
          <a:prstGeom prst="line">
            <a:avLst/>
          </a:prstGeom>
        </p:spPr>
        <p:style>
          <a:lnRef idx="1">
            <a:schemeClr val="accent1"/>
          </a:lnRef>
          <a:fillRef idx="0">
            <a:schemeClr val="accent1"/>
          </a:fillRef>
          <a:effectRef idx="0">
            <a:schemeClr val="accent1"/>
          </a:effectRef>
          <a:fontRef idx="minor">
            <a:schemeClr val="tx1"/>
          </a:fontRef>
        </p:style>
      </p:cxnSp>
      <p:pic>
        <p:nvPicPr>
          <p:cNvPr id="2061" name="Picture 13" descr="Afbeeldingsresultaat voor Kemper KIWA afsluiters met keerklep">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418" y="3334356"/>
            <a:ext cx="1939681" cy="93547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Watts MU keerklep messing verchroomd">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219" y="1464688"/>
            <a:ext cx="1384078" cy="126906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aminex-qct-ea-tapkraan">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42524" y="942203"/>
            <a:ext cx="1441452" cy="253442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9672246" y="3690976"/>
            <a:ext cx="2182008" cy="584775"/>
          </a:xfrm>
          <a:prstGeom prst="rect">
            <a:avLst/>
          </a:prstGeom>
          <a:noFill/>
        </p:spPr>
        <p:txBody>
          <a:bodyPr wrap="none" rtlCol="0">
            <a:spAutoFit/>
          </a:bodyPr>
          <a:lstStyle/>
          <a:p>
            <a:r>
              <a:rPr lang="nl-NL" sz="1600" dirty="0" smtClean="0"/>
              <a:t>voor drankautomaten,</a:t>
            </a:r>
          </a:p>
          <a:p>
            <a:r>
              <a:rPr lang="nl-NL" sz="1600" dirty="0" smtClean="0"/>
              <a:t>ijsmachines, etc. </a:t>
            </a:r>
            <a:endParaRPr lang="nl-NL" sz="1600" dirty="0"/>
          </a:p>
        </p:txBody>
      </p:sp>
      <p:sp>
        <p:nvSpPr>
          <p:cNvPr id="7" name="Tekstvak 6"/>
          <p:cNvSpPr txBox="1"/>
          <p:nvPr/>
        </p:nvSpPr>
        <p:spPr>
          <a:xfrm>
            <a:off x="0" y="4689821"/>
            <a:ext cx="2196435" cy="1569660"/>
          </a:xfrm>
          <a:prstGeom prst="rect">
            <a:avLst/>
          </a:prstGeom>
          <a:noFill/>
        </p:spPr>
        <p:txBody>
          <a:bodyPr wrap="none" rtlCol="0">
            <a:spAutoFit/>
          </a:bodyPr>
          <a:lstStyle/>
          <a:p>
            <a:r>
              <a:rPr lang="nl-NL" sz="1600" dirty="0" smtClean="0"/>
              <a:t>keerklep EA met </a:t>
            </a:r>
          </a:p>
          <a:p>
            <a:r>
              <a:rPr lang="nl-NL" sz="1600" dirty="0" smtClean="0"/>
              <a:t>testpoort (onder ook   </a:t>
            </a:r>
          </a:p>
          <a:p>
            <a:r>
              <a:rPr lang="nl-NL" sz="1600" dirty="0" smtClean="0"/>
              <a:t>met aansluitpoort </a:t>
            </a:r>
          </a:p>
          <a:p>
            <a:r>
              <a:rPr lang="nl-NL" sz="1600" dirty="0" smtClean="0"/>
              <a:t>aftap/manometer)</a:t>
            </a:r>
          </a:p>
          <a:p>
            <a:endParaRPr lang="nl-NL" sz="1600" dirty="0" smtClean="0"/>
          </a:p>
          <a:p>
            <a:endParaRPr lang="nl-NL" sz="1600" dirty="0"/>
          </a:p>
        </p:txBody>
      </p:sp>
      <p:sp>
        <p:nvSpPr>
          <p:cNvPr id="21" name="Tekstvak 20"/>
          <p:cNvSpPr txBox="1"/>
          <p:nvPr/>
        </p:nvSpPr>
        <p:spPr>
          <a:xfrm>
            <a:off x="2793145" y="6022687"/>
            <a:ext cx="8210550" cy="584775"/>
          </a:xfrm>
          <a:prstGeom prst="rect">
            <a:avLst/>
          </a:prstGeom>
          <a:noFill/>
        </p:spPr>
        <p:txBody>
          <a:bodyPr wrap="square" rtlCol="0">
            <a:spAutoFit/>
          </a:bodyPr>
          <a:lstStyle/>
          <a:p>
            <a:r>
              <a:rPr lang="nl-NL" sz="1600" dirty="0" smtClean="0"/>
              <a:t>geïntegreerde terugstroombeveiligingen EA met afsluiter(s) en poorten voor testen, manometer en aftappen.  </a:t>
            </a:r>
            <a:endParaRPr lang="nl-NL" sz="1600" dirty="0"/>
          </a:p>
        </p:txBody>
      </p:sp>
      <p:grpSp>
        <p:nvGrpSpPr>
          <p:cNvPr id="10" name="Groep 9"/>
          <p:cNvGrpSpPr/>
          <p:nvPr/>
        </p:nvGrpSpPr>
        <p:grpSpPr>
          <a:xfrm>
            <a:off x="2793145" y="1334915"/>
            <a:ext cx="2381250" cy="1398842"/>
            <a:chOff x="2793145" y="1334915"/>
            <a:chExt cx="2381250" cy="1398842"/>
          </a:xfrm>
        </p:grpSpPr>
        <p:pic>
          <p:nvPicPr>
            <p:cNvPr id="1026" name="Picture 2" descr="Afbeeldingsresultaat voor keerkleppen EA">
              <a:hlinkClick r:id="rId15"/>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46800"/>
            <a:stretch/>
          </p:blipFill>
          <p:spPr bwMode="auto">
            <a:xfrm>
              <a:off x="2793145" y="1334915"/>
              <a:ext cx="2381250" cy="126682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4257675" y="2469722"/>
              <a:ext cx="400050" cy="26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5141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9</a:t>
            </a:fld>
            <a:endParaRPr lang="nl-NL"/>
          </a:p>
        </p:txBody>
      </p:sp>
      <p:grpSp>
        <p:nvGrpSpPr>
          <p:cNvPr id="17" name="Groep 16"/>
          <p:cNvGrpSpPr/>
          <p:nvPr/>
        </p:nvGrpSpPr>
        <p:grpSpPr>
          <a:xfrm>
            <a:off x="1877626" y="1238574"/>
            <a:ext cx="4371649" cy="2165077"/>
            <a:chOff x="1626474" y="1632357"/>
            <a:chExt cx="4371649" cy="2165077"/>
          </a:xfrm>
        </p:grpSpPr>
        <p:pic>
          <p:nvPicPr>
            <p:cNvPr id="6" name="Picture 13" descr="Afbeeldingsresultaat voor Kemper KIWA afsluiters met keerkle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559" y="2861957"/>
              <a:ext cx="1939681" cy="93547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7"/>
            <p:cNvSpPr txBox="1">
              <a:spLocks noChangeArrowheads="1"/>
            </p:cNvSpPr>
            <p:nvPr/>
          </p:nvSpPr>
          <p:spPr bwMode="auto">
            <a:xfrm>
              <a:off x="1626474" y="1632357"/>
              <a:ext cx="12829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smtClean="0"/>
                <a:t>testpoort   </a:t>
              </a:r>
              <a:endParaRPr lang="nl-NL" altLang="nl-NL" sz="1600" dirty="0"/>
            </a:p>
          </p:txBody>
        </p:sp>
        <p:sp>
          <p:nvSpPr>
            <p:cNvPr id="8" name="Text Box 56"/>
            <p:cNvSpPr txBox="1">
              <a:spLocks noChangeArrowheads="1"/>
            </p:cNvSpPr>
            <p:nvPr/>
          </p:nvSpPr>
          <p:spPr bwMode="auto">
            <a:xfrm>
              <a:off x="3135861" y="2107125"/>
              <a:ext cx="2862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smtClean="0"/>
                <a:t>aftap / aansluiting manometer  </a:t>
              </a:r>
              <a:endParaRPr lang="nl-NL" altLang="nl-NL" sz="1600" dirty="0"/>
            </a:p>
          </p:txBody>
        </p:sp>
        <p:cxnSp>
          <p:nvCxnSpPr>
            <p:cNvPr id="4" name="Rechte verbindingslijn 3"/>
            <p:cNvCxnSpPr/>
            <p:nvPr/>
          </p:nvCxnSpPr>
          <p:spPr>
            <a:xfrm>
              <a:off x="1701473" y="1970911"/>
              <a:ext cx="98457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2686050" y="1970911"/>
              <a:ext cx="0" cy="7913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3135861" y="2445679"/>
              <a:ext cx="25241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3135861" y="2445679"/>
              <a:ext cx="0" cy="4162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Rechthoek 18"/>
          <p:cNvSpPr/>
          <p:nvPr/>
        </p:nvSpPr>
        <p:spPr>
          <a:xfrm>
            <a:off x="1634496" y="3729568"/>
            <a:ext cx="3008190" cy="223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6591300" y="981075"/>
            <a:ext cx="5410200" cy="516625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1" descr="CC551_voor"/>
          <p:cNvPicPr>
            <a:picLocks noChangeAspect="1" noChangeArrowheads="1"/>
          </p:cNvPicPr>
          <p:nvPr/>
        </p:nvPicPr>
        <p:blipFill>
          <a:blip r:embed="rId4" cstate="print">
            <a:extLst>
              <a:ext uri="{28A0092B-C50C-407E-A947-70E740481C1C}">
                <a14:useLocalDpi xmlns:a14="http://schemas.microsoft.com/office/drawing/2010/main" val="0"/>
              </a:ext>
            </a:extLst>
          </a:blip>
          <a:srcRect l="2214" t="4610" r="2214" b="8066"/>
          <a:stretch>
            <a:fillRect/>
          </a:stretch>
        </p:blipFill>
        <p:spPr bwMode="auto">
          <a:xfrm>
            <a:off x="7479906" y="1704601"/>
            <a:ext cx="36329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3"/>
          <p:cNvSpPr txBox="1">
            <a:spLocks noChangeArrowheads="1"/>
          </p:cNvSpPr>
          <p:nvPr/>
        </p:nvSpPr>
        <p:spPr bwMode="auto">
          <a:xfrm>
            <a:off x="9900904" y="2023564"/>
            <a:ext cx="632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t>afsluiter</a:t>
            </a:r>
          </a:p>
        </p:txBody>
      </p:sp>
      <p:sp>
        <p:nvSpPr>
          <p:cNvPr id="28" name="Text Box 23"/>
          <p:cNvSpPr txBox="1">
            <a:spLocks noChangeArrowheads="1"/>
          </p:cNvSpPr>
          <p:nvPr/>
        </p:nvSpPr>
        <p:spPr bwMode="auto">
          <a:xfrm>
            <a:off x="8091153" y="2035007"/>
            <a:ext cx="632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t>afsluiter</a:t>
            </a:r>
          </a:p>
        </p:txBody>
      </p:sp>
      <p:sp>
        <p:nvSpPr>
          <p:cNvPr id="29" name="Text Box 42"/>
          <p:cNvSpPr txBox="1">
            <a:spLocks noChangeArrowheads="1"/>
          </p:cNvSpPr>
          <p:nvPr/>
        </p:nvSpPr>
        <p:spPr bwMode="auto">
          <a:xfrm>
            <a:off x="7843302" y="3391013"/>
            <a:ext cx="11284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smtClean="0"/>
              <a:t>testpoort </a:t>
            </a:r>
            <a:endParaRPr lang="nl-NL" altLang="nl-NL" sz="1600" dirty="0"/>
          </a:p>
        </p:txBody>
      </p:sp>
      <p:cxnSp>
        <p:nvCxnSpPr>
          <p:cNvPr id="30" name="Rechte verbindingslijn 29"/>
          <p:cNvCxnSpPr/>
          <p:nvPr/>
        </p:nvCxnSpPr>
        <p:spPr>
          <a:xfrm>
            <a:off x="7886700" y="3729568"/>
            <a:ext cx="904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2" name="Rechte verbindingslijn 3071"/>
          <p:cNvCxnSpPr/>
          <p:nvPr/>
        </p:nvCxnSpPr>
        <p:spPr>
          <a:xfrm flipH="1" flipV="1">
            <a:off x="8791575" y="3264941"/>
            <a:ext cx="2" cy="46462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Box 22"/>
          <p:cNvSpPr txBox="1">
            <a:spLocks noChangeArrowheads="1"/>
          </p:cNvSpPr>
          <p:nvPr/>
        </p:nvSpPr>
        <p:spPr bwMode="auto">
          <a:xfrm>
            <a:off x="9015131" y="3218985"/>
            <a:ext cx="947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ts val="2300"/>
              </a:lnSpc>
              <a:spcBef>
                <a:spcPts val="300"/>
              </a:spcBef>
              <a:spcAft>
                <a:spcPts val="300"/>
              </a:spcAft>
              <a:buFont typeface="Arial" charset="0"/>
              <a:defRPr>
                <a:solidFill>
                  <a:schemeClr val="tx1"/>
                </a:solidFill>
                <a:latin typeface="Arial" charset="0"/>
                <a:cs typeface="Arial" charset="0"/>
              </a:defRPr>
            </a:lvl1pPr>
            <a:lvl2pPr marL="742950" indent="-285750" eaLnBrk="0" hangingPunct="0">
              <a:lnSpc>
                <a:spcPts val="2300"/>
              </a:lnSpc>
              <a:spcBef>
                <a:spcPts val="300"/>
              </a:spcBef>
              <a:spcAft>
                <a:spcPts val="300"/>
              </a:spcAft>
              <a:buFont typeface="Arial" charset="0"/>
              <a:defRPr>
                <a:solidFill>
                  <a:schemeClr val="tx1"/>
                </a:solidFill>
                <a:latin typeface="Arial" charset="0"/>
                <a:cs typeface="Arial" charset="0"/>
              </a:defRPr>
            </a:lvl2pPr>
            <a:lvl3pPr marL="1143000" indent="-228600" eaLnBrk="0" hangingPunct="0">
              <a:lnSpc>
                <a:spcPts val="2300"/>
              </a:lnSpc>
              <a:spcBef>
                <a:spcPts val="300"/>
              </a:spcBef>
              <a:spcAft>
                <a:spcPts val="300"/>
              </a:spcAft>
              <a:buFont typeface="Arial" charset="0"/>
              <a:defRPr>
                <a:solidFill>
                  <a:schemeClr val="tx1"/>
                </a:solidFill>
                <a:latin typeface="Arial" charset="0"/>
                <a:cs typeface="Arial" charset="0"/>
              </a:defRPr>
            </a:lvl3pPr>
            <a:lvl4pPr marL="1600200" indent="-228600" eaLnBrk="0" hangingPunct="0">
              <a:lnSpc>
                <a:spcPts val="2300"/>
              </a:lnSpc>
              <a:spcBef>
                <a:spcPts val="300"/>
              </a:spcBef>
              <a:spcAft>
                <a:spcPts val="300"/>
              </a:spcAft>
              <a:buFont typeface="Arial" charset="0"/>
              <a:defRPr b="1">
                <a:solidFill>
                  <a:schemeClr val="tx1"/>
                </a:solidFill>
                <a:latin typeface="Arial" charset="0"/>
                <a:cs typeface="Arial" charset="0"/>
              </a:defRPr>
            </a:lvl4pPr>
            <a:lvl5pPr marL="2057400" indent="-228600" eaLnBrk="0" hangingPunct="0">
              <a:lnSpc>
                <a:spcPts val="2300"/>
              </a:lnSpc>
              <a:spcBef>
                <a:spcPts val="300"/>
              </a:spcBef>
              <a:spcAft>
                <a:spcPts val="300"/>
              </a:spcAft>
              <a:buFont typeface="Arial" charset="0"/>
              <a:defRPr i="1">
                <a:solidFill>
                  <a:schemeClr val="tx1"/>
                </a:solidFill>
                <a:latin typeface="Arial" charset="0"/>
                <a:cs typeface="Arial" charset="0"/>
              </a:defRPr>
            </a:lvl5pPr>
            <a:lvl6pPr marL="25146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6pPr>
            <a:lvl7pPr marL="29718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7pPr>
            <a:lvl8pPr marL="34290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8pPr>
            <a:lvl9pPr marL="3886200" indent="-228600" eaLnBrk="0" fontAlgn="base" hangingPunct="0">
              <a:lnSpc>
                <a:spcPts val="2300"/>
              </a:lnSpc>
              <a:spcBef>
                <a:spcPts val="300"/>
              </a:spcBef>
              <a:spcAft>
                <a:spcPts val="300"/>
              </a:spcAft>
              <a:buFont typeface="Arial" charset="0"/>
              <a:defRPr i="1">
                <a:solidFill>
                  <a:schemeClr val="tx1"/>
                </a:solidFill>
                <a:latin typeface="Arial" charset="0"/>
                <a:cs typeface="Arial" charset="0"/>
              </a:defRPr>
            </a:lvl9pPr>
          </a:lstStyle>
          <a:p>
            <a:pPr eaLnBrk="1" hangingPunct="1">
              <a:lnSpc>
                <a:spcPct val="100000"/>
              </a:lnSpc>
              <a:spcBef>
                <a:spcPct val="0"/>
              </a:spcBef>
              <a:spcAft>
                <a:spcPct val="0"/>
              </a:spcAft>
              <a:buFontTx/>
              <a:buNone/>
            </a:pPr>
            <a:r>
              <a:rPr lang="nl-NL" altLang="nl-NL" sz="1600" dirty="0"/>
              <a:t>manometer</a:t>
            </a:r>
            <a:r>
              <a:rPr lang="nl-NL" altLang="nl-NL" dirty="0"/>
              <a:t>  </a:t>
            </a:r>
          </a:p>
        </p:txBody>
      </p:sp>
      <p:pic>
        <p:nvPicPr>
          <p:cNvPr id="6148" name="Picture 4" descr="Afbeeldingsresultaat voor kogel afsluit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03147">
            <a:off x="842164" y="1812848"/>
            <a:ext cx="1231506" cy="1158385"/>
          </a:xfrm>
          <a:prstGeom prst="rect">
            <a:avLst/>
          </a:prstGeom>
          <a:noFill/>
          <a:extLst>
            <a:ext uri="{909E8E84-426E-40DD-AFC4-6F175D3DCCD1}">
              <a14:hiddenFill xmlns:a14="http://schemas.microsoft.com/office/drawing/2010/main">
                <a:solidFill>
                  <a:srgbClr val="FFFFFF"/>
                </a:solidFill>
              </a14:hiddenFill>
            </a:ext>
          </a:extLst>
        </p:spPr>
      </p:pic>
      <p:sp>
        <p:nvSpPr>
          <p:cNvPr id="38" name="Rechthoek 37"/>
          <p:cNvSpPr/>
          <p:nvPr/>
        </p:nvSpPr>
        <p:spPr>
          <a:xfrm>
            <a:off x="524749" y="1019175"/>
            <a:ext cx="5724525" cy="5166258"/>
          </a:xfrm>
          <a:prstGeom prst="rect">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77" name="Tekstvak 3076"/>
          <p:cNvSpPr txBox="1"/>
          <p:nvPr/>
        </p:nvSpPr>
        <p:spPr>
          <a:xfrm>
            <a:off x="910669" y="2926387"/>
            <a:ext cx="902811" cy="338554"/>
          </a:xfrm>
          <a:prstGeom prst="rect">
            <a:avLst/>
          </a:prstGeom>
          <a:noFill/>
        </p:spPr>
        <p:txBody>
          <a:bodyPr wrap="none" rtlCol="0">
            <a:spAutoFit/>
          </a:bodyPr>
          <a:lstStyle/>
          <a:p>
            <a:r>
              <a:rPr lang="nl-NL" sz="1600" dirty="0" smtClean="0"/>
              <a:t>afsluiter</a:t>
            </a:r>
            <a:endParaRPr lang="nl-NL" sz="1600" dirty="0"/>
          </a:p>
        </p:txBody>
      </p:sp>
      <p:sp>
        <p:nvSpPr>
          <p:cNvPr id="3081" name="Rechthoek 3080"/>
          <p:cNvSpPr/>
          <p:nvPr/>
        </p:nvSpPr>
        <p:spPr>
          <a:xfrm>
            <a:off x="4130392" y="3729566"/>
            <a:ext cx="1089308" cy="1547284"/>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2" name="Tekstvak 3081"/>
          <p:cNvSpPr txBox="1"/>
          <p:nvPr/>
        </p:nvSpPr>
        <p:spPr>
          <a:xfrm>
            <a:off x="2124283" y="6185416"/>
            <a:ext cx="2550763" cy="369332"/>
          </a:xfrm>
          <a:prstGeom prst="rect">
            <a:avLst/>
          </a:prstGeom>
          <a:noFill/>
        </p:spPr>
        <p:txBody>
          <a:bodyPr wrap="none" rtlCol="0">
            <a:spAutoFit/>
          </a:bodyPr>
          <a:lstStyle/>
          <a:p>
            <a:r>
              <a:rPr lang="nl-NL" dirty="0" smtClean="0"/>
              <a:t>afsluiter + keerklep EA </a:t>
            </a:r>
            <a:endParaRPr lang="nl-NL" dirty="0"/>
          </a:p>
        </p:txBody>
      </p:sp>
      <p:sp>
        <p:nvSpPr>
          <p:cNvPr id="50" name="Tekstvak 49"/>
          <p:cNvSpPr txBox="1"/>
          <p:nvPr/>
        </p:nvSpPr>
        <p:spPr>
          <a:xfrm>
            <a:off x="7081659" y="6143419"/>
            <a:ext cx="4429482" cy="369332"/>
          </a:xfrm>
          <a:prstGeom prst="rect">
            <a:avLst/>
          </a:prstGeom>
          <a:noFill/>
        </p:spPr>
        <p:txBody>
          <a:bodyPr wrap="none" rtlCol="0">
            <a:spAutoFit/>
          </a:bodyPr>
          <a:lstStyle/>
          <a:p>
            <a:r>
              <a:rPr lang="nl-NL" dirty="0" smtClean="0"/>
              <a:t>geïntegreerde terugstroombeveiliging EA </a:t>
            </a:r>
            <a:endParaRPr lang="nl-NL" dirty="0"/>
          </a:p>
        </p:txBody>
      </p:sp>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09711" y="3588317"/>
            <a:ext cx="2401514" cy="255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3" name="Tekstvak 3082"/>
          <p:cNvSpPr txBox="1"/>
          <p:nvPr/>
        </p:nvSpPr>
        <p:spPr>
          <a:xfrm>
            <a:off x="8791575" y="4295138"/>
            <a:ext cx="2097049" cy="584775"/>
          </a:xfrm>
          <a:prstGeom prst="rect">
            <a:avLst/>
          </a:prstGeom>
          <a:noFill/>
        </p:spPr>
        <p:txBody>
          <a:bodyPr wrap="none" rtlCol="0">
            <a:spAutoFit/>
          </a:bodyPr>
          <a:lstStyle/>
          <a:p>
            <a:r>
              <a:rPr lang="nl-NL" sz="1600" dirty="0" smtClean="0">
                <a:latin typeface="+mj-lt"/>
              </a:rPr>
              <a:t>keerklep</a:t>
            </a:r>
            <a:r>
              <a:rPr lang="nl-NL" sz="1600" dirty="0" smtClean="0"/>
              <a:t>: eenvoudig </a:t>
            </a:r>
          </a:p>
          <a:p>
            <a:r>
              <a:rPr lang="nl-NL" sz="1600" dirty="0" smtClean="0"/>
              <a:t>uitwisselbaar </a:t>
            </a:r>
            <a:endParaRPr lang="nl-NL" sz="1600" dirty="0"/>
          </a:p>
        </p:txBody>
      </p:sp>
      <p:sp>
        <p:nvSpPr>
          <p:cNvPr id="54" name="Titel 2"/>
          <p:cNvSpPr>
            <a:spLocks noGrp="1"/>
          </p:cNvSpPr>
          <p:nvPr>
            <p:ph type="title"/>
          </p:nvPr>
        </p:nvSpPr>
        <p:spPr>
          <a:xfrm>
            <a:off x="750338" y="119200"/>
            <a:ext cx="10772453" cy="490400"/>
          </a:xfrm>
        </p:spPr>
        <p:txBody>
          <a:bodyPr/>
          <a:lstStyle/>
          <a:p>
            <a:pPr algn="ctr"/>
            <a:r>
              <a:rPr lang="nl-NL" sz="2800" dirty="0"/>
              <a:t>Voorbeelden terugstroombeveiligingen EA (2) </a:t>
            </a:r>
          </a:p>
        </p:txBody>
      </p:sp>
    </p:spTree>
    <p:extLst>
      <p:ext uri="{BB962C8B-B14F-4D97-AF65-F5344CB8AC3E}">
        <p14:creationId xmlns:p14="http://schemas.microsoft.com/office/powerpoint/2010/main" val="73122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niek Nederland">
  <a:themeElements>
    <a:clrScheme name="Techniek Nederland">
      <a:dk1>
        <a:sysClr val="windowText" lastClr="000000"/>
      </a:dk1>
      <a:lt1>
        <a:sysClr val="window" lastClr="FFFFFF"/>
      </a:lt1>
      <a:dk2>
        <a:srgbClr val="232A33"/>
      </a:dk2>
      <a:lt2>
        <a:srgbClr val="FF6651"/>
      </a:lt2>
      <a:accent1>
        <a:srgbClr val="372462"/>
      </a:accent1>
      <a:accent2>
        <a:srgbClr val="38AADE"/>
      </a:accent2>
      <a:accent3>
        <a:srgbClr val="00B07F"/>
      </a:accent3>
      <a:accent4>
        <a:srgbClr val="E1E0DF"/>
      </a:accent4>
      <a:accent5>
        <a:srgbClr val="D3E6F8"/>
      </a:accent5>
      <a:accent6>
        <a:srgbClr val="232A33"/>
      </a:accent6>
      <a:hlink>
        <a:srgbClr val="372462"/>
      </a:hlink>
      <a:folHlink>
        <a:srgbClr val="FF6651"/>
      </a:folHlink>
    </a:clrScheme>
    <a:fontScheme name="Techniek Nederla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niek Nederland - Instructie en voorbeelden" id="{3C8A8A9A-C0B3-4B68-86C9-5E42F9423587}" vid="{0BE5F35F-8C1F-4090-A81D-DE623A2261F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Techniek Nederland v3.0</Template>
  <TotalTime>2970</TotalTime>
  <Words>4059</Words>
  <Application>Microsoft Office PowerPoint</Application>
  <PresentationFormat>Breedbeeld</PresentationFormat>
  <Paragraphs>702</Paragraphs>
  <Slides>38</Slides>
  <Notes>0</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38</vt:i4>
      </vt:variant>
    </vt:vector>
  </HeadingPairs>
  <TitlesOfParts>
    <vt:vector size="46" baseType="lpstr">
      <vt:lpstr>Arial</vt:lpstr>
      <vt:lpstr>Arial Narrow</vt:lpstr>
      <vt:lpstr>Calibri</vt:lpstr>
      <vt:lpstr>Calibri Light</vt:lpstr>
      <vt:lpstr>Segoe UI Light</vt:lpstr>
      <vt:lpstr>Times New Roman</vt:lpstr>
      <vt:lpstr>Techniek Nederland</vt:lpstr>
      <vt:lpstr>Photo Editor-foto</vt:lpstr>
      <vt:lpstr>PowerPoint-presentatie</vt:lpstr>
      <vt:lpstr>Inhoud instructie</vt:lpstr>
      <vt:lpstr>Vloeistofklasse </vt:lpstr>
      <vt:lpstr>Voorbeelden verontreinigingsrisico vloeistofklasse 2* </vt:lpstr>
      <vt:lpstr>Beveiliging tegen vloeistofklasse 2 van toestellen huishoudelijk gebruik</vt:lpstr>
      <vt:lpstr> Keerkleppen: configuraties in leidingen  </vt:lpstr>
      <vt:lpstr>Controleerbare keerklep EA  </vt:lpstr>
      <vt:lpstr>Voorbeelden keerkleppen EA / terugstroombeveiligingen EA (1) </vt:lpstr>
      <vt:lpstr>Voorbeelden terugstroombeveiligingen EA (2) </vt:lpstr>
      <vt:lpstr>      </vt:lpstr>
      <vt:lpstr>PowerPoint-presentatie</vt:lpstr>
      <vt:lpstr>PowerPoint-presentatie</vt:lpstr>
      <vt:lpstr>Voorbeeld werking keerklep EA / EB</vt:lpstr>
      <vt:lpstr>Keerklep lekdicht? </vt:lpstr>
      <vt:lpstr>Niet lekdicht en wat dan? </vt:lpstr>
      <vt:lpstr>        Methoden voor jaarlijkse controle EA </vt:lpstr>
      <vt:lpstr> Uitvoering controle EA: standaardmethode   </vt:lpstr>
      <vt:lpstr> Uitvoering controle EA zonder aftap: standaardmethode   </vt:lpstr>
      <vt:lpstr> Voorbeeld 1: Controle geïntegreerde terugstroombeveiliging EA met standaardmethode   </vt:lpstr>
      <vt:lpstr> Voorbeeld 1: vervanging keerklep geïntegreerde  terugstroombeveiliging EA      </vt:lpstr>
      <vt:lpstr> Voorbeeld 2: Controle geïntegreerde terugstroombeveiliging EA met standaardmethode   </vt:lpstr>
      <vt:lpstr> Voorbeeld 2: toelichting uitvoering   geïntegreerde terugstroombeveiliging EA   </vt:lpstr>
      <vt:lpstr> Voorbeeld 2: werkwijze controle geïntegreerde terugstroombeveiliging EA  </vt:lpstr>
      <vt:lpstr>PowerPoint-presentatie</vt:lpstr>
      <vt:lpstr>PowerPoint-presentatie</vt:lpstr>
      <vt:lpstr>PowerPoint-presentatie</vt:lpstr>
      <vt:lpstr> EB: vervangen of controleren in kranen?   </vt:lpstr>
      <vt:lpstr>PowerPoint-presentatie</vt:lpstr>
      <vt:lpstr>PowerPoint-presentatie</vt:lpstr>
      <vt:lpstr>PowerPoint-presentatie</vt:lpstr>
      <vt:lpstr>PowerPoint-presentatie</vt:lpstr>
      <vt:lpstr>Plaats EA bij segmentering en in brandblusleiding </vt:lpstr>
      <vt:lpstr>Overzicht van de activiteiten (1)</vt:lpstr>
      <vt:lpstr>Overzicht van de activiteiten (2)</vt:lpstr>
      <vt:lpstr>Overzicht van de activiteiten (3)</vt:lpstr>
      <vt:lpstr>Overzicht van de activiteiten (4)</vt:lpstr>
      <vt:lpstr>Overzicht van de activiteiten (5)</vt:lpstr>
      <vt:lpstr>PowerPoint-presentatie</vt:lpstr>
    </vt:vector>
  </TitlesOfParts>
  <Manager>MADE BY PPTSOLUTIONS.NL</Manager>
  <Company>UNETO-VNI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MADE BY PPTSOLUTIONS.NL</dc:subject>
  <dc:creator>Scholtes Annette</dc:creator>
  <cp:keywords>MADE BY PPTSOLUTIONS.NL</cp:keywords>
  <cp:lastModifiedBy>Blom Eric van der</cp:lastModifiedBy>
  <cp:revision>216</cp:revision>
  <cp:lastPrinted>2019-03-14T09:30:49Z</cp:lastPrinted>
  <dcterms:created xsi:type="dcterms:W3CDTF">2019-03-14T08:47:57Z</dcterms:created>
  <dcterms:modified xsi:type="dcterms:W3CDTF">2019-11-14T09:45:29Z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5617266</vt:lpwstr>
  </property>
  <property fmtid="{D5CDD505-2E9C-101B-9397-08002B2CF9AE}" pid="3" name="NXPowerLiteSettings">
    <vt:lpwstr>C98007B004F000</vt:lpwstr>
  </property>
  <property fmtid="{D5CDD505-2E9C-101B-9397-08002B2CF9AE}" pid="4" name="NXPowerLiteVersion">
    <vt:lpwstr>D8.0.4</vt:lpwstr>
  </property>
</Properties>
</file>