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theme/themeOverride2.xml" ContentType="application/vnd.openxmlformats-officedocument.themeOverr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2"/>
  </p:notesMasterIdLst>
  <p:handoutMasterIdLst>
    <p:handoutMasterId r:id="rId33"/>
  </p:handoutMasterIdLst>
  <p:sldIdLst>
    <p:sldId id="293" r:id="rId2"/>
    <p:sldId id="343" r:id="rId3"/>
    <p:sldId id="366" r:id="rId4"/>
    <p:sldId id="367" r:id="rId5"/>
    <p:sldId id="358" r:id="rId6"/>
    <p:sldId id="329" r:id="rId7"/>
    <p:sldId id="359" r:id="rId8"/>
    <p:sldId id="364" r:id="rId9"/>
    <p:sldId id="345" r:id="rId10"/>
    <p:sldId id="368" r:id="rId11"/>
    <p:sldId id="349" r:id="rId12"/>
    <p:sldId id="334" r:id="rId13"/>
    <p:sldId id="339" r:id="rId14"/>
    <p:sldId id="350" r:id="rId15"/>
    <p:sldId id="369" r:id="rId16"/>
    <p:sldId id="352" r:id="rId17"/>
    <p:sldId id="353" r:id="rId18"/>
    <p:sldId id="335" r:id="rId19"/>
    <p:sldId id="331" r:id="rId20"/>
    <p:sldId id="347" r:id="rId21"/>
    <p:sldId id="360" r:id="rId22"/>
    <p:sldId id="361" r:id="rId23"/>
    <p:sldId id="363" r:id="rId24"/>
    <p:sldId id="362" r:id="rId25"/>
    <p:sldId id="370" r:id="rId26"/>
    <p:sldId id="356" r:id="rId27"/>
    <p:sldId id="338" r:id="rId28"/>
    <p:sldId id="357" r:id="rId29"/>
    <p:sldId id="365" r:id="rId30"/>
    <p:sldId id="324" r:id="rId31"/>
  </p:sldIdLst>
  <p:sldSz cx="12192000" cy="6858000"/>
  <p:notesSz cx="6797675" cy="9926638"/>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Jelle de Korte" initials="JdK" lastIdx="2" clrIdx="0">
    <p:extLst/>
  </p:cmAuthor>
  <p:cmAuthor id="2" name="Kelly Kok" initials="KK" lastIdx="2" clrIdx="1">
    <p:extLst/>
  </p:cmAuthor>
  <p:cmAuthor id="3" name="Marjolijn de Kruijff" initials="MdK" lastIdx="10" clrIdx="2">
    <p:extLst/>
  </p:cmAuthor>
  <p:cmAuthor id="4" name="Rodney Assenberg" initials="RA" lastIdx="3" clrIdx="3">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CECEC"/>
    <a:srgbClr val="FF9900"/>
    <a:srgbClr val="DDD2C5"/>
    <a:srgbClr val="D4C6B6"/>
    <a:srgbClr val="E4DACE"/>
    <a:srgbClr val="E2DBD0"/>
    <a:srgbClr val="E4D8CE"/>
    <a:srgbClr val="E1D4C9"/>
    <a:srgbClr val="E3DFC7"/>
    <a:srgbClr val="EBE8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ijl, gemiddeld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628" autoAdjust="0"/>
  </p:normalViewPr>
  <p:slideViewPr>
    <p:cSldViewPr snapToGrid="0" showGuides="1">
      <p:cViewPr varScale="1">
        <p:scale>
          <a:sx n="65" d="100"/>
          <a:sy n="65" d="100"/>
        </p:scale>
        <p:origin x="684" y="52"/>
      </p:cViewPr>
      <p:guideLst>
        <p:guide orient="horz" pos="2160"/>
        <p:guide pos="3840"/>
      </p:guideLst>
    </p:cSldViewPr>
  </p:slideViewPr>
  <p:notesTextViewPr>
    <p:cViewPr>
      <p:scale>
        <a:sx n="1" d="1"/>
        <a:sy n="1" d="1"/>
      </p:scale>
      <p:origin x="0" y="0"/>
    </p:cViewPr>
  </p:notesTextViewPr>
  <p:sorterViewPr>
    <p:cViewPr>
      <p:scale>
        <a:sx n="100" d="100"/>
        <a:sy n="100" d="100"/>
      </p:scale>
      <p:origin x="0" y="708"/>
    </p:cViewPr>
  </p:sorterViewPr>
  <p:notesViewPr>
    <p:cSldViewPr snapToGrid="0" showGuides="1">
      <p:cViewPr varScale="1">
        <p:scale>
          <a:sx n="80" d="100"/>
          <a:sy n="80" d="100"/>
        </p:scale>
        <p:origin x="3918"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a:extLst>
              <a:ext uri="{FF2B5EF4-FFF2-40B4-BE49-F238E27FC236}">
                <a16:creationId xmlns:a16="http://schemas.microsoft.com/office/drawing/2014/main" id="{790FD16C-8895-420F-A8EA-49A46C0B9762}"/>
              </a:ext>
            </a:extLst>
          </p:cNvPr>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Tijdelijke aanduiding voor datum 2">
            <a:extLst>
              <a:ext uri="{FF2B5EF4-FFF2-40B4-BE49-F238E27FC236}">
                <a16:creationId xmlns:a16="http://schemas.microsoft.com/office/drawing/2014/main" id="{3700728C-ECC4-4B3A-8BFF-86F26773B079}"/>
              </a:ext>
            </a:extLst>
          </p:cNvPr>
          <p:cNvSpPr>
            <a:spLocks noGrp="1"/>
          </p:cNvSpPr>
          <p:nvPr>
            <p:ph type="dt" sz="quarter" idx="1"/>
          </p:nvPr>
        </p:nvSpPr>
        <p:spPr>
          <a:xfrm>
            <a:off x="3850443" y="0"/>
            <a:ext cx="2945659" cy="498056"/>
          </a:xfrm>
          <a:prstGeom prst="rect">
            <a:avLst/>
          </a:prstGeom>
        </p:spPr>
        <p:txBody>
          <a:bodyPr vert="horz" lIns="91440" tIns="45720" rIns="91440" bIns="45720" rtlCol="0"/>
          <a:lstStyle>
            <a:lvl1pPr algn="r">
              <a:defRPr sz="1200"/>
            </a:lvl1pPr>
          </a:lstStyle>
          <a:p>
            <a:fld id="{2AFEACA9-F0E6-4B7E-B44F-E42487D7D50E}" type="datetimeFigureOut">
              <a:rPr lang="en-US" smtClean="0"/>
              <a:t>11/14/2019</a:t>
            </a:fld>
            <a:endParaRPr lang="en-US"/>
          </a:p>
        </p:txBody>
      </p:sp>
      <p:sp>
        <p:nvSpPr>
          <p:cNvPr id="4" name="Tijdelijke aanduiding voor voettekst 3">
            <a:extLst>
              <a:ext uri="{FF2B5EF4-FFF2-40B4-BE49-F238E27FC236}">
                <a16:creationId xmlns:a16="http://schemas.microsoft.com/office/drawing/2014/main" id="{72BF263F-937E-45F8-8B87-C3897AF9CC66}"/>
              </a:ext>
            </a:extLst>
          </p:cNvPr>
          <p:cNvSpPr>
            <a:spLocks noGrp="1"/>
          </p:cNvSpPr>
          <p:nvPr>
            <p:ph type="ftr" sz="quarter" idx="2"/>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5" name="Tijdelijke aanduiding voor dianummer 4">
            <a:extLst>
              <a:ext uri="{FF2B5EF4-FFF2-40B4-BE49-F238E27FC236}">
                <a16:creationId xmlns:a16="http://schemas.microsoft.com/office/drawing/2014/main" id="{FAC4AB41-049A-45F6-8400-96B8E558F0A4}"/>
              </a:ext>
            </a:extLst>
          </p:cNvPr>
          <p:cNvSpPr>
            <a:spLocks noGrp="1"/>
          </p:cNvSpPr>
          <p:nvPr>
            <p:ph type="sldNum" sz="quarter" idx="3"/>
          </p:nvPr>
        </p:nvSpPr>
        <p:spPr>
          <a:xfrm>
            <a:off x="3850443" y="9428584"/>
            <a:ext cx="2945659" cy="498055"/>
          </a:xfrm>
          <a:prstGeom prst="rect">
            <a:avLst/>
          </a:prstGeom>
        </p:spPr>
        <p:txBody>
          <a:bodyPr vert="horz" lIns="91440" tIns="45720" rIns="91440" bIns="45720" rtlCol="0" anchor="b"/>
          <a:lstStyle>
            <a:lvl1pPr algn="r">
              <a:defRPr sz="1200"/>
            </a:lvl1pPr>
          </a:lstStyle>
          <a:p>
            <a:fld id="{893719E2-4BAC-4A20-AFDE-2A2DE3B6FB6C}" type="slidenum">
              <a:rPr lang="en-US" smtClean="0"/>
              <a:t>‹nr.›</a:t>
            </a:fld>
            <a:endParaRPr lang="en-US"/>
          </a:p>
        </p:txBody>
      </p:sp>
    </p:spTree>
    <p:extLst>
      <p:ext uri="{BB962C8B-B14F-4D97-AF65-F5344CB8AC3E}">
        <p14:creationId xmlns:p14="http://schemas.microsoft.com/office/powerpoint/2010/main" val="171239700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C47E9904-312C-4E6F-8F31-48A38C65A6EC}" type="datetimeFigureOut">
              <a:rPr lang="nl-NL" smtClean="0"/>
              <a:t>14-11-2019</a:t>
            </a:fld>
            <a:endParaRPr lang="nl-NL"/>
          </a:p>
        </p:txBody>
      </p:sp>
      <p:sp>
        <p:nvSpPr>
          <p:cNvPr id="4" name="Tijdelijke aanduiding voor dia-afbeelding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A88A791-D8E8-4C23-A528-EAEB42DC40E7}" type="slidenum">
              <a:rPr lang="nl-NL" smtClean="0"/>
              <a:t>‹nr.›</a:t>
            </a:fld>
            <a:endParaRPr lang="nl-NL"/>
          </a:p>
        </p:txBody>
      </p:sp>
    </p:spTree>
    <p:extLst>
      <p:ext uri="{BB962C8B-B14F-4D97-AF65-F5344CB8AC3E}">
        <p14:creationId xmlns:p14="http://schemas.microsoft.com/office/powerpoint/2010/main" val="939037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go animatie">
    <p:spTree>
      <p:nvGrpSpPr>
        <p:cNvPr id="1" name=""/>
        <p:cNvGrpSpPr/>
        <p:nvPr/>
      </p:nvGrpSpPr>
      <p:grpSpPr>
        <a:xfrm>
          <a:off x="0" y="0"/>
          <a:ext cx="0" cy="0"/>
          <a:chOff x="0" y="0"/>
          <a:chExt cx="0" cy="0"/>
        </a:xfrm>
      </p:grpSpPr>
      <p:sp>
        <p:nvSpPr>
          <p:cNvPr id="5" name="Tekstvak 4"/>
          <p:cNvSpPr txBox="1"/>
          <p:nvPr userDrawn="1"/>
        </p:nvSpPr>
        <p:spPr>
          <a:xfrm>
            <a:off x="-10750" y="-531667"/>
            <a:ext cx="12192000" cy="369332"/>
          </a:xfrm>
          <a:prstGeom prst="rect">
            <a:avLst/>
          </a:prstGeom>
          <a:noFill/>
        </p:spPr>
        <p:txBody>
          <a:bodyPr wrap="square" rtlCol="0">
            <a:spAutoFit/>
          </a:bodyPr>
          <a:lstStyle/>
          <a:p>
            <a:pPr algn="ctr"/>
            <a:r>
              <a:rPr lang="nl-NL" sz="1800" b="0" spc="50" baseline="0" dirty="0">
                <a:solidFill>
                  <a:schemeClr val="accent2"/>
                </a:solidFill>
                <a:latin typeface="+mj-lt"/>
                <a:cs typeface="Calibri" panose="020F0502020204030204" pitchFamily="34" charset="0"/>
              </a:rPr>
              <a:t>Logo animatie</a:t>
            </a:r>
          </a:p>
        </p:txBody>
      </p:sp>
      <p:sp>
        <p:nvSpPr>
          <p:cNvPr id="2" name="Achtergrond">
            <a:extLst>
              <a:ext uri="{FF2B5EF4-FFF2-40B4-BE49-F238E27FC236}">
                <a16:creationId xmlns:a16="http://schemas.microsoft.com/office/drawing/2014/main" id="{0D930F05-CC85-4460-BA7A-EA00F975EEE6}"/>
              </a:ext>
            </a:extLst>
          </p:cNvPr>
          <p:cNvSpPr/>
          <p:nvPr userDrawn="1"/>
        </p:nvSpPr>
        <p:spPr>
          <a:xfrm>
            <a:off x="-10750" y="0"/>
            <a:ext cx="122027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32" name="Nederland">
            <a:extLst>
              <a:ext uri="{FF2B5EF4-FFF2-40B4-BE49-F238E27FC236}">
                <a16:creationId xmlns:a16="http://schemas.microsoft.com/office/drawing/2014/main" id="{AAA406ED-39BB-4159-B85B-8410FC252988}"/>
              </a:ext>
            </a:extLst>
          </p:cNvPr>
          <p:cNvGrpSpPr/>
          <p:nvPr userDrawn="1"/>
        </p:nvGrpSpPr>
        <p:grpSpPr>
          <a:xfrm>
            <a:off x="5285831" y="3552118"/>
            <a:ext cx="3941173" cy="621248"/>
            <a:chOff x="5285831" y="3552118"/>
            <a:chExt cx="3941173" cy="621248"/>
          </a:xfrm>
        </p:grpSpPr>
        <p:sp>
          <p:nvSpPr>
            <p:cNvPr id="20" name="Freeform 17">
              <a:extLst>
                <a:ext uri="{FF2B5EF4-FFF2-40B4-BE49-F238E27FC236}">
                  <a16:creationId xmlns:a16="http://schemas.microsoft.com/office/drawing/2014/main" id="{0DB20D94-B121-4540-BDA3-08220D88D3D2}"/>
                </a:ext>
              </a:extLst>
            </p:cNvPr>
            <p:cNvSpPr>
              <a:spLocks/>
            </p:cNvSpPr>
            <p:nvPr/>
          </p:nvSpPr>
          <p:spPr bwMode="auto">
            <a:xfrm>
              <a:off x="5285831" y="3552118"/>
              <a:ext cx="484686" cy="610634"/>
            </a:xfrm>
            <a:custGeom>
              <a:avLst/>
              <a:gdLst>
                <a:gd name="T0" fmla="*/ 877 w 1140"/>
                <a:gd name="T1" fmla="*/ 482 h 1431"/>
                <a:gd name="T2" fmla="*/ 877 w 1140"/>
                <a:gd name="T3" fmla="*/ 482 h 1431"/>
                <a:gd name="T4" fmla="*/ 880 w 1140"/>
                <a:gd name="T5" fmla="*/ 887 h 1431"/>
                <a:gd name="T6" fmla="*/ 881 w 1140"/>
                <a:gd name="T7" fmla="*/ 963 h 1431"/>
                <a:gd name="T8" fmla="*/ 787 w 1140"/>
                <a:gd name="T9" fmla="*/ 813 h 1431"/>
                <a:gd name="T10" fmla="*/ 245 w 1140"/>
                <a:gd name="T11" fmla="*/ 0 h 1431"/>
                <a:gd name="T12" fmla="*/ 0 w 1140"/>
                <a:gd name="T13" fmla="*/ 0 h 1431"/>
                <a:gd name="T14" fmla="*/ 0 w 1140"/>
                <a:gd name="T15" fmla="*/ 1431 h 1431"/>
                <a:gd name="T16" fmla="*/ 264 w 1140"/>
                <a:gd name="T17" fmla="*/ 1431 h 1431"/>
                <a:gd name="T18" fmla="*/ 264 w 1140"/>
                <a:gd name="T19" fmla="*/ 951 h 1431"/>
                <a:gd name="T20" fmla="*/ 260 w 1140"/>
                <a:gd name="T21" fmla="*/ 453 h 1431"/>
                <a:gd name="T22" fmla="*/ 271 w 1140"/>
                <a:gd name="T23" fmla="*/ 472 h 1431"/>
                <a:gd name="T24" fmla="*/ 335 w 1140"/>
                <a:gd name="T25" fmla="*/ 576 h 1431"/>
                <a:gd name="T26" fmla="*/ 895 w 1140"/>
                <a:gd name="T27" fmla="*/ 1431 h 1431"/>
                <a:gd name="T28" fmla="*/ 1140 w 1140"/>
                <a:gd name="T29" fmla="*/ 1431 h 1431"/>
                <a:gd name="T30" fmla="*/ 1140 w 1140"/>
                <a:gd name="T31" fmla="*/ 0 h 1431"/>
                <a:gd name="T32" fmla="*/ 877 w 1140"/>
                <a:gd name="T33" fmla="*/ 0 h 1431"/>
                <a:gd name="T34" fmla="*/ 877 w 1140"/>
                <a:gd name="T35" fmla="*/ 482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40" h="1431">
                  <a:moveTo>
                    <a:pt x="877" y="482"/>
                  </a:moveTo>
                  <a:lnTo>
                    <a:pt x="877" y="482"/>
                  </a:lnTo>
                  <a:cubicBezTo>
                    <a:pt x="877" y="618"/>
                    <a:pt x="879" y="780"/>
                    <a:pt x="880" y="887"/>
                  </a:cubicBezTo>
                  <a:cubicBezTo>
                    <a:pt x="881" y="918"/>
                    <a:pt x="881" y="944"/>
                    <a:pt x="881" y="963"/>
                  </a:cubicBezTo>
                  <a:cubicBezTo>
                    <a:pt x="855" y="921"/>
                    <a:pt x="812" y="851"/>
                    <a:pt x="787" y="813"/>
                  </a:cubicBezTo>
                  <a:lnTo>
                    <a:pt x="245" y="0"/>
                  </a:lnTo>
                  <a:lnTo>
                    <a:pt x="0" y="0"/>
                  </a:lnTo>
                  <a:lnTo>
                    <a:pt x="0" y="1431"/>
                  </a:lnTo>
                  <a:lnTo>
                    <a:pt x="264" y="1431"/>
                  </a:lnTo>
                  <a:lnTo>
                    <a:pt x="264" y="951"/>
                  </a:lnTo>
                  <a:cubicBezTo>
                    <a:pt x="264" y="737"/>
                    <a:pt x="262" y="540"/>
                    <a:pt x="260" y="453"/>
                  </a:cubicBezTo>
                  <a:cubicBezTo>
                    <a:pt x="264" y="459"/>
                    <a:pt x="267" y="466"/>
                    <a:pt x="271" y="472"/>
                  </a:cubicBezTo>
                  <a:cubicBezTo>
                    <a:pt x="288" y="500"/>
                    <a:pt x="312" y="539"/>
                    <a:pt x="335" y="576"/>
                  </a:cubicBezTo>
                  <a:lnTo>
                    <a:pt x="895" y="1431"/>
                  </a:lnTo>
                  <a:lnTo>
                    <a:pt x="1140" y="1431"/>
                  </a:lnTo>
                  <a:lnTo>
                    <a:pt x="1140" y="0"/>
                  </a:lnTo>
                  <a:lnTo>
                    <a:pt x="877" y="0"/>
                  </a:lnTo>
                  <a:lnTo>
                    <a:pt x="877" y="482"/>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21" name="Freeform 18">
              <a:extLst>
                <a:ext uri="{FF2B5EF4-FFF2-40B4-BE49-F238E27FC236}">
                  <a16:creationId xmlns:a16="http://schemas.microsoft.com/office/drawing/2014/main" id="{F6E9A9ED-894A-43F4-9D4D-21FC12B24659}"/>
                </a:ext>
              </a:extLst>
            </p:cNvPr>
            <p:cNvSpPr>
              <a:spLocks noEditPoints="1"/>
            </p:cNvSpPr>
            <p:nvPr/>
          </p:nvSpPr>
          <p:spPr bwMode="auto">
            <a:xfrm>
              <a:off x="5855426" y="3724058"/>
              <a:ext cx="416052" cy="449308"/>
            </a:xfrm>
            <a:custGeom>
              <a:avLst/>
              <a:gdLst>
                <a:gd name="T0" fmla="*/ 253 w 978"/>
                <a:gd name="T1" fmla="*/ 406 h 1054"/>
                <a:gd name="T2" fmla="*/ 253 w 978"/>
                <a:gd name="T3" fmla="*/ 406 h 1054"/>
                <a:gd name="T4" fmla="*/ 495 w 978"/>
                <a:gd name="T5" fmla="*/ 205 h 1054"/>
                <a:gd name="T6" fmla="*/ 720 w 978"/>
                <a:gd name="T7" fmla="*/ 406 h 1054"/>
                <a:gd name="T8" fmla="*/ 253 w 978"/>
                <a:gd name="T9" fmla="*/ 406 h 1054"/>
                <a:gd name="T10" fmla="*/ 796 w 978"/>
                <a:gd name="T11" fmla="*/ 668 h 1054"/>
                <a:gd name="T12" fmla="*/ 796 w 978"/>
                <a:gd name="T13" fmla="*/ 668 h 1054"/>
                <a:gd name="T14" fmla="*/ 513 w 978"/>
                <a:gd name="T15" fmla="*/ 835 h 1054"/>
                <a:gd name="T16" fmla="*/ 247 w 978"/>
                <a:gd name="T17" fmla="*/ 598 h 1054"/>
                <a:gd name="T18" fmla="*/ 969 w 978"/>
                <a:gd name="T19" fmla="*/ 598 h 1054"/>
                <a:gd name="T20" fmla="*/ 969 w 978"/>
                <a:gd name="T21" fmla="*/ 590 h 1054"/>
                <a:gd name="T22" fmla="*/ 970 w 978"/>
                <a:gd name="T23" fmla="*/ 561 h 1054"/>
                <a:gd name="T24" fmla="*/ 971 w 978"/>
                <a:gd name="T25" fmla="*/ 530 h 1054"/>
                <a:gd name="T26" fmla="*/ 495 w 978"/>
                <a:gd name="T27" fmla="*/ 0 h 1054"/>
                <a:gd name="T28" fmla="*/ 0 w 978"/>
                <a:gd name="T29" fmla="*/ 518 h 1054"/>
                <a:gd name="T30" fmla="*/ 501 w 978"/>
                <a:gd name="T31" fmla="*/ 1054 h 1054"/>
                <a:gd name="T32" fmla="*/ 974 w 978"/>
                <a:gd name="T33" fmla="*/ 801 h 1054"/>
                <a:gd name="T34" fmla="*/ 978 w 978"/>
                <a:gd name="T35" fmla="*/ 795 h 1054"/>
                <a:gd name="T36" fmla="*/ 801 w 978"/>
                <a:gd name="T37" fmla="*/ 660 h 1054"/>
                <a:gd name="T38" fmla="*/ 796 w 978"/>
                <a:gd name="T39" fmla="*/ 668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8" h="1054">
                  <a:moveTo>
                    <a:pt x="253" y="406"/>
                  </a:moveTo>
                  <a:lnTo>
                    <a:pt x="253" y="406"/>
                  </a:lnTo>
                  <a:cubicBezTo>
                    <a:pt x="264" y="292"/>
                    <a:pt x="368" y="205"/>
                    <a:pt x="495" y="205"/>
                  </a:cubicBezTo>
                  <a:cubicBezTo>
                    <a:pt x="621" y="205"/>
                    <a:pt x="710" y="285"/>
                    <a:pt x="720" y="406"/>
                  </a:cubicBezTo>
                  <a:lnTo>
                    <a:pt x="253" y="406"/>
                  </a:lnTo>
                  <a:close/>
                  <a:moveTo>
                    <a:pt x="796" y="668"/>
                  </a:moveTo>
                  <a:lnTo>
                    <a:pt x="796" y="668"/>
                  </a:lnTo>
                  <a:cubicBezTo>
                    <a:pt x="768" y="713"/>
                    <a:pt x="692" y="835"/>
                    <a:pt x="513" y="835"/>
                  </a:cubicBezTo>
                  <a:cubicBezTo>
                    <a:pt x="308" y="835"/>
                    <a:pt x="259" y="676"/>
                    <a:pt x="247" y="598"/>
                  </a:cubicBezTo>
                  <a:lnTo>
                    <a:pt x="969" y="598"/>
                  </a:lnTo>
                  <a:lnTo>
                    <a:pt x="969" y="590"/>
                  </a:lnTo>
                  <a:cubicBezTo>
                    <a:pt x="969" y="582"/>
                    <a:pt x="969" y="571"/>
                    <a:pt x="970" y="561"/>
                  </a:cubicBezTo>
                  <a:cubicBezTo>
                    <a:pt x="970" y="549"/>
                    <a:pt x="971" y="538"/>
                    <a:pt x="971" y="530"/>
                  </a:cubicBezTo>
                  <a:cubicBezTo>
                    <a:pt x="971" y="198"/>
                    <a:pt x="793" y="0"/>
                    <a:pt x="495" y="0"/>
                  </a:cubicBezTo>
                  <a:cubicBezTo>
                    <a:pt x="208" y="0"/>
                    <a:pt x="0" y="218"/>
                    <a:pt x="0" y="518"/>
                  </a:cubicBezTo>
                  <a:cubicBezTo>
                    <a:pt x="0" y="838"/>
                    <a:pt x="201" y="1054"/>
                    <a:pt x="501" y="1054"/>
                  </a:cubicBezTo>
                  <a:cubicBezTo>
                    <a:pt x="772" y="1054"/>
                    <a:pt x="914" y="895"/>
                    <a:pt x="974" y="801"/>
                  </a:cubicBezTo>
                  <a:lnTo>
                    <a:pt x="978" y="795"/>
                  </a:lnTo>
                  <a:lnTo>
                    <a:pt x="801" y="660"/>
                  </a:lnTo>
                  <a:lnTo>
                    <a:pt x="796" y="668"/>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22" name="Freeform 19">
              <a:extLst>
                <a:ext uri="{FF2B5EF4-FFF2-40B4-BE49-F238E27FC236}">
                  <a16:creationId xmlns:a16="http://schemas.microsoft.com/office/drawing/2014/main" id="{C8F03DCA-28FC-4623-8A7E-8954E5FF4974}"/>
                </a:ext>
              </a:extLst>
            </p:cNvPr>
            <p:cNvSpPr>
              <a:spLocks noEditPoints="1"/>
            </p:cNvSpPr>
            <p:nvPr/>
          </p:nvSpPr>
          <p:spPr bwMode="auto">
            <a:xfrm>
              <a:off x="6335867" y="3552118"/>
              <a:ext cx="418175" cy="621248"/>
            </a:xfrm>
            <a:custGeom>
              <a:avLst/>
              <a:gdLst>
                <a:gd name="T0" fmla="*/ 497 w 984"/>
                <a:gd name="T1" fmla="*/ 1235 h 1456"/>
                <a:gd name="T2" fmla="*/ 497 w 984"/>
                <a:gd name="T3" fmla="*/ 1235 h 1456"/>
                <a:gd name="T4" fmla="*/ 253 w 984"/>
                <a:gd name="T5" fmla="*/ 928 h 1456"/>
                <a:gd name="T6" fmla="*/ 497 w 984"/>
                <a:gd name="T7" fmla="*/ 619 h 1456"/>
                <a:gd name="T8" fmla="*/ 742 w 984"/>
                <a:gd name="T9" fmla="*/ 928 h 1456"/>
                <a:gd name="T10" fmla="*/ 497 w 984"/>
                <a:gd name="T11" fmla="*/ 1235 h 1456"/>
                <a:gd name="T12" fmla="*/ 731 w 984"/>
                <a:gd name="T13" fmla="*/ 519 h 1456"/>
                <a:gd name="T14" fmla="*/ 731 w 984"/>
                <a:gd name="T15" fmla="*/ 519 h 1456"/>
                <a:gd name="T16" fmla="*/ 447 w 984"/>
                <a:gd name="T17" fmla="*/ 400 h 1456"/>
                <a:gd name="T18" fmla="*/ 0 w 984"/>
                <a:gd name="T19" fmla="*/ 932 h 1456"/>
                <a:gd name="T20" fmla="*/ 447 w 984"/>
                <a:gd name="T21" fmla="*/ 1456 h 1456"/>
                <a:gd name="T22" fmla="*/ 731 w 984"/>
                <a:gd name="T23" fmla="*/ 1340 h 1456"/>
                <a:gd name="T24" fmla="*/ 731 w 984"/>
                <a:gd name="T25" fmla="*/ 1431 h 1456"/>
                <a:gd name="T26" fmla="*/ 984 w 984"/>
                <a:gd name="T27" fmla="*/ 1431 h 1456"/>
                <a:gd name="T28" fmla="*/ 984 w 984"/>
                <a:gd name="T29" fmla="*/ 0 h 1456"/>
                <a:gd name="T30" fmla="*/ 731 w 984"/>
                <a:gd name="T31" fmla="*/ 0 h 1456"/>
                <a:gd name="T32" fmla="*/ 731 w 984"/>
                <a:gd name="T33" fmla="*/ 51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4" h="1456">
                  <a:moveTo>
                    <a:pt x="497" y="1235"/>
                  </a:moveTo>
                  <a:lnTo>
                    <a:pt x="497" y="1235"/>
                  </a:lnTo>
                  <a:cubicBezTo>
                    <a:pt x="347" y="1235"/>
                    <a:pt x="253" y="1117"/>
                    <a:pt x="253" y="928"/>
                  </a:cubicBezTo>
                  <a:cubicBezTo>
                    <a:pt x="253" y="737"/>
                    <a:pt x="347" y="619"/>
                    <a:pt x="497" y="619"/>
                  </a:cubicBezTo>
                  <a:cubicBezTo>
                    <a:pt x="643" y="619"/>
                    <a:pt x="742" y="743"/>
                    <a:pt x="742" y="928"/>
                  </a:cubicBezTo>
                  <a:cubicBezTo>
                    <a:pt x="742" y="1114"/>
                    <a:pt x="646" y="1235"/>
                    <a:pt x="497" y="1235"/>
                  </a:cubicBezTo>
                  <a:close/>
                  <a:moveTo>
                    <a:pt x="731" y="519"/>
                  </a:moveTo>
                  <a:lnTo>
                    <a:pt x="731" y="519"/>
                  </a:lnTo>
                  <a:cubicBezTo>
                    <a:pt x="678" y="461"/>
                    <a:pt x="578" y="400"/>
                    <a:pt x="447" y="400"/>
                  </a:cubicBezTo>
                  <a:cubicBezTo>
                    <a:pt x="180" y="400"/>
                    <a:pt x="0" y="614"/>
                    <a:pt x="0" y="932"/>
                  </a:cubicBezTo>
                  <a:cubicBezTo>
                    <a:pt x="0" y="1241"/>
                    <a:pt x="184" y="1456"/>
                    <a:pt x="447" y="1456"/>
                  </a:cubicBezTo>
                  <a:cubicBezTo>
                    <a:pt x="564" y="1456"/>
                    <a:pt x="662" y="1416"/>
                    <a:pt x="731" y="1340"/>
                  </a:cubicBezTo>
                  <a:lnTo>
                    <a:pt x="731" y="1431"/>
                  </a:lnTo>
                  <a:lnTo>
                    <a:pt x="984" y="1431"/>
                  </a:lnTo>
                  <a:lnTo>
                    <a:pt x="984" y="0"/>
                  </a:lnTo>
                  <a:lnTo>
                    <a:pt x="731" y="0"/>
                  </a:lnTo>
                  <a:lnTo>
                    <a:pt x="731" y="519"/>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23" name="Freeform 20">
              <a:extLst>
                <a:ext uri="{FF2B5EF4-FFF2-40B4-BE49-F238E27FC236}">
                  <a16:creationId xmlns:a16="http://schemas.microsoft.com/office/drawing/2014/main" id="{52C3ED93-5CC7-489B-9CF6-434792CA5E02}"/>
                </a:ext>
              </a:extLst>
            </p:cNvPr>
            <p:cNvSpPr>
              <a:spLocks noEditPoints="1"/>
            </p:cNvSpPr>
            <p:nvPr/>
          </p:nvSpPr>
          <p:spPr bwMode="auto">
            <a:xfrm>
              <a:off x="6836120" y="3724058"/>
              <a:ext cx="415344" cy="449308"/>
            </a:xfrm>
            <a:custGeom>
              <a:avLst/>
              <a:gdLst>
                <a:gd name="T0" fmla="*/ 253 w 977"/>
                <a:gd name="T1" fmla="*/ 406 h 1054"/>
                <a:gd name="T2" fmla="*/ 253 w 977"/>
                <a:gd name="T3" fmla="*/ 406 h 1054"/>
                <a:gd name="T4" fmla="*/ 495 w 977"/>
                <a:gd name="T5" fmla="*/ 205 h 1054"/>
                <a:gd name="T6" fmla="*/ 720 w 977"/>
                <a:gd name="T7" fmla="*/ 406 h 1054"/>
                <a:gd name="T8" fmla="*/ 253 w 977"/>
                <a:gd name="T9" fmla="*/ 406 h 1054"/>
                <a:gd name="T10" fmla="*/ 796 w 977"/>
                <a:gd name="T11" fmla="*/ 668 h 1054"/>
                <a:gd name="T12" fmla="*/ 796 w 977"/>
                <a:gd name="T13" fmla="*/ 668 h 1054"/>
                <a:gd name="T14" fmla="*/ 513 w 977"/>
                <a:gd name="T15" fmla="*/ 835 h 1054"/>
                <a:gd name="T16" fmla="*/ 247 w 977"/>
                <a:gd name="T17" fmla="*/ 598 h 1054"/>
                <a:gd name="T18" fmla="*/ 969 w 977"/>
                <a:gd name="T19" fmla="*/ 598 h 1054"/>
                <a:gd name="T20" fmla="*/ 969 w 977"/>
                <a:gd name="T21" fmla="*/ 590 h 1054"/>
                <a:gd name="T22" fmla="*/ 970 w 977"/>
                <a:gd name="T23" fmla="*/ 561 h 1054"/>
                <a:gd name="T24" fmla="*/ 971 w 977"/>
                <a:gd name="T25" fmla="*/ 530 h 1054"/>
                <a:gd name="T26" fmla="*/ 495 w 977"/>
                <a:gd name="T27" fmla="*/ 0 h 1054"/>
                <a:gd name="T28" fmla="*/ 0 w 977"/>
                <a:gd name="T29" fmla="*/ 518 h 1054"/>
                <a:gd name="T30" fmla="*/ 501 w 977"/>
                <a:gd name="T31" fmla="*/ 1054 h 1054"/>
                <a:gd name="T32" fmla="*/ 974 w 977"/>
                <a:gd name="T33" fmla="*/ 801 h 1054"/>
                <a:gd name="T34" fmla="*/ 977 w 977"/>
                <a:gd name="T35" fmla="*/ 795 h 1054"/>
                <a:gd name="T36" fmla="*/ 801 w 977"/>
                <a:gd name="T37" fmla="*/ 660 h 1054"/>
                <a:gd name="T38" fmla="*/ 796 w 977"/>
                <a:gd name="T39" fmla="*/ 668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7" h="1054">
                  <a:moveTo>
                    <a:pt x="253" y="406"/>
                  </a:moveTo>
                  <a:lnTo>
                    <a:pt x="253" y="406"/>
                  </a:lnTo>
                  <a:cubicBezTo>
                    <a:pt x="264" y="292"/>
                    <a:pt x="368" y="205"/>
                    <a:pt x="495" y="205"/>
                  </a:cubicBezTo>
                  <a:cubicBezTo>
                    <a:pt x="621" y="205"/>
                    <a:pt x="710" y="285"/>
                    <a:pt x="720" y="406"/>
                  </a:cubicBezTo>
                  <a:lnTo>
                    <a:pt x="253" y="406"/>
                  </a:lnTo>
                  <a:close/>
                  <a:moveTo>
                    <a:pt x="796" y="668"/>
                  </a:moveTo>
                  <a:lnTo>
                    <a:pt x="796" y="668"/>
                  </a:lnTo>
                  <a:cubicBezTo>
                    <a:pt x="768" y="713"/>
                    <a:pt x="692" y="835"/>
                    <a:pt x="513" y="835"/>
                  </a:cubicBezTo>
                  <a:cubicBezTo>
                    <a:pt x="307" y="835"/>
                    <a:pt x="259" y="676"/>
                    <a:pt x="247" y="598"/>
                  </a:cubicBezTo>
                  <a:lnTo>
                    <a:pt x="969" y="598"/>
                  </a:lnTo>
                  <a:lnTo>
                    <a:pt x="969" y="590"/>
                  </a:lnTo>
                  <a:cubicBezTo>
                    <a:pt x="969" y="582"/>
                    <a:pt x="969" y="571"/>
                    <a:pt x="970" y="561"/>
                  </a:cubicBezTo>
                  <a:cubicBezTo>
                    <a:pt x="970" y="549"/>
                    <a:pt x="971" y="538"/>
                    <a:pt x="971" y="530"/>
                  </a:cubicBezTo>
                  <a:cubicBezTo>
                    <a:pt x="971" y="198"/>
                    <a:pt x="793" y="0"/>
                    <a:pt x="495" y="0"/>
                  </a:cubicBezTo>
                  <a:cubicBezTo>
                    <a:pt x="208" y="0"/>
                    <a:pt x="0" y="218"/>
                    <a:pt x="0" y="518"/>
                  </a:cubicBezTo>
                  <a:cubicBezTo>
                    <a:pt x="0" y="838"/>
                    <a:pt x="201" y="1054"/>
                    <a:pt x="501" y="1054"/>
                  </a:cubicBezTo>
                  <a:cubicBezTo>
                    <a:pt x="772" y="1054"/>
                    <a:pt x="913" y="895"/>
                    <a:pt x="974" y="801"/>
                  </a:cubicBezTo>
                  <a:lnTo>
                    <a:pt x="977" y="795"/>
                  </a:lnTo>
                  <a:lnTo>
                    <a:pt x="801" y="660"/>
                  </a:lnTo>
                  <a:lnTo>
                    <a:pt x="796" y="668"/>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24" name="Freeform 21">
              <a:extLst>
                <a:ext uri="{FF2B5EF4-FFF2-40B4-BE49-F238E27FC236}">
                  <a16:creationId xmlns:a16="http://schemas.microsoft.com/office/drawing/2014/main" id="{3AD2B08A-74B3-483C-8416-136FEF62D0CC}"/>
                </a:ext>
              </a:extLst>
            </p:cNvPr>
            <p:cNvSpPr>
              <a:spLocks/>
            </p:cNvSpPr>
            <p:nvPr/>
          </p:nvSpPr>
          <p:spPr bwMode="auto">
            <a:xfrm>
              <a:off x="7338496" y="3722643"/>
              <a:ext cx="246235" cy="440109"/>
            </a:xfrm>
            <a:custGeom>
              <a:avLst/>
              <a:gdLst>
                <a:gd name="T0" fmla="*/ 535 w 580"/>
                <a:gd name="T1" fmla="*/ 0 h 1031"/>
                <a:gd name="T2" fmla="*/ 535 w 580"/>
                <a:gd name="T3" fmla="*/ 0 h 1031"/>
                <a:gd name="T4" fmla="*/ 253 w 580"/>
                <a:gd name="T5" fmla="*/ 145 h 1031"/>
                <a:gd name="T6" fmla="*/ 253 w 580"/>
                <a:gd name="T7" fmla="*/ 25 h 1031"/>
                <a:gd name="T8" fmla="*/ 0 w 580"/>
                <a:gd name="T9" fmla="*/ 25 h 1031"/>
                <a:gd name="T10" fmla="*/ 0 w 580"/>
                <a:gd name="T11" fmla="*/ 1031 h 1031"/>
                <a:gd name="T12" fmla="*/ 253 w 580"/>
                <a:gd name="T13" fmla="*/ 1031 h 1031"/>
                <a:gd name="T14" fmla="*/ 253 w 580"/>
                <a:gd name="T15" fmla="*/ 578 h 1031"/>
                <a:gd name="T16" fmla="*/ 280 w 580"/>
                <a:gd name="T17" fmla="*/ 385 h 1031"/>
                <a:gd name="T18" fmla="*/ 506 w 580"/>
                <a:gd name="T19" fmla="*/ 255 h 1031"/>
                <a:gd name="T20" fmla="*/ 572 w 580"/>
                <a:gd name="T21" fmla="*/ 259 h 1031"/>
                <a:gd name="T22" fmla="*/ 580 w 580"/>
                <a:gd name="T23" fmla="*/ 259 h 1031"/>
                <a:gd name="T24" fmla="*/ 580 w 580"/>
                <a:gd name="T25" fmla="*/ 3 h 1031"/>
                <a:gd name="T26" fmla="*/ 573 w 580"/>
                <a:gd name="T27" fmla="*/ 2 h 1031"/>
                <a:gd name="T28" fmla="*/ 535 w 580"/>
                <a:gd name="T29" fmla="*/ 0 h 1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0" h="1031">
                  <a:moveTo>
                    <a:pt x="535" y="0"/>
                  </a:moveTo>
                  <a:lnTo>
                    <a:pt x="535" y="0"/>
                  </a:lnTo>
                  <a:cubicBezTo>
                    <a:pt x="379" y="0"/>
                    <a:pt x="291" y="80"/>
                    <a:pt x="253" y="145"/>
                  </a:cubicBezTo>
                  <a:lnTo>
                    <a:pt x="253" y="25"/>
                  </a:lnTo>
                  <a:lnTo>
                    <a:pt x="0" y="25"/>
                  </a:lnTo>
                  <a:lnTo>
                    <a:pt x="0" y="1031"/>
                  </a:lnTo>
                  <a:lnTo>
                    <a:pt x="253" y="1031"/>
                  </a:lnTo>
                  <a:lnTo>
                    <a:pt x="253" y="578"/>
                  </a:lnTo>
                  <a:cubicBezTo>
                    <a:pt x="253" y="492"/>
                    <a:pt x="261" y="434"/>
                    <a:pt x="280" y="385"/>
                  </a:cubicBezTo>
                  <a:cubicBezTo>
                    <a:pt x="315" y="296"/>
                    <a:pt x="387" y="255"/>
                    <a:pt x="506" y="255"/>
                  </a:cubicBezTo>
                  <a:cubicBezTo>
                    <a:pt x="526" y="255"/>
                    <a:pt x="549" y="257"/>
                    <a:pt x="572" y="259"/>
                  </a:cubicBezTo>
                  <a:lnTo>
                    <a:pt x="580" y="259"/>
                  </a:lnTo>
                  <a:lnTo>
                    <a:pt x="580" y="3"/>
                  </a:lnTo>
                  <a:lnTo>
                    <a:pt x="573" y="2"/>
                  </a:lnTo>
                  <a:cubicBezTo>
                    <a:pt x="552" y="0"/>
                    <a:pt x="548" y="0"/>
                    <a:pt x="535" y="0"/>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25" name="Freeform 22">
              <a:extLst>
                <a:ext uri="{FF2B5EF4-FFF2-40B4-BE49-F238E27FC236}">
                  <a16:creationId xmlns:a16="http://schemas.microsoft.com/office/drawing/2014/main" id="{F9A10D15-5182-4B7F-8682-77EDEB87E549}"/>
                </a:ext>
              </a:extLst>
            </p:cNvPr>
            <p:cNvSpPr>
              <a:spLocks/>
            </p:cNvSpPr>
            <p:nvPr/>
          </p:nvSpPr>
          <p:spPr bwMode="auto">
            <a:xfrm>
              <a:off x="7667517" y="3552118"/>
              <a:ext cx="106843" cy="610634"/>
            </a:xfrm>
            <a:custGeom>
              <a:avLst/>
              <a:gdLst>
                <a:gd name="T0" fmla="*/ 0 w 252"/>
                <a:gd name="T1" fmla="*/ 1431 h 1431"/>
                <a:gd name="T2" fmla="*/ 0 w 252"/>
                <a:gd name="T3" fmla="*/ 1431 h 1431"/>
                <a:gd name="T4" fmla="*/ 252 w 252"/>
                <a:gd name="T5" fmla="*/ 1431 h 1431"/>
                <a:gd name="T6" fmla="*/ 252 w 252"/>
                <a:gd name="T7" fmla="*/ 0 h 1431"/>
                <a:gd name="T8" fmla="*/ 0 w 252"/>
                <a:gd name="T9" fmla="*/ 0 h 1431"/>
                <a:gd name="T10" fmla="*/ 0 w 252"/>
                <a:gd name="T11" fmla="*/ 1431 h 1431"/>
              </a:gdLst>
              <a:ahLst/>
              <a:cxnLst>
                <a:cxn ang="0">
                  <a:pos x="T0" y="T1"/>
                </a:cxn>
                <a:cxn ang="0">
                  <a:pos x="T2" y="T3"/>
                </a:cxn>
                <a:cxn ang="0">
                  <a:pos x="T4" y="T5"/>
                </a:cxn>
                <a:cxn ang="0">
                  <a:pos x="T6" y="T7"/>
                </a:cxn>
                <a:cxn ang="0">
                  <a:pos x="T8" y="T9"/>
                </a:cxn>
                <a:cxn ang="0">
                  <a:pos x="T10" y="T11"/>
                </a:cxn>
              </a:cxnLst>
              <a:rect l="0" t="0" r="r" b="b"/>
              <a:pathLst>
                <a:path w="252" h="1431">
                  <a:moveTo>
                    <a:pt x="0" y="1431"/>
                  </a:moveTo>
                  <a:lnTo>
                    <a:pt x="0" y="1431"/>
                  </a:lnTo>
                  <a:lnTo>
                    <a:pt x="252" y="1431"/>
                  </a:lnTo>
                  <a:lnTo>
                    <a:pt x="252" y="0"/>
                  </a:lnTo>
                  <a:lnTo>
                    <a:pt x="0" y="0"/>
                  </a:lnTo>
                  <a:lnTo>
                    <a:pt x="0" y="1431"/>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26" name="Freeform 23">
              <a:extLst>
                <a:ext uri="{FF2B5EF4-FFF2-40B4-BE49-F238E27FC236}">
                  <a16:creationId xmlns:a16="http://schemas.microsoft.com/office/drawing/2014/main" id="{FC8268AD-580A-4306-BEC6-7E9D5D0687FB}"/>
                </a:ext>
              </a:extLst>
            </p:cNvPr>
            <p:cNvSpPr>
              <a:spLocks noEditPoints="1"/>
            </p:cNvSpPr>
            <p:nvPr/>
          </p:nvSpPr>
          <p:spPr bwMode="auto">
            <a:xfrm>
              <a:off x="7862806" y="3724058"/>
              <a:ext cx="402608" cy="447185"/>
            </a:xfrm>
            <a:custGeom>
              <a:avLst/>
              <a:gdLst>
                <a:gd name="T0" fmla="*/ 628 w 947"/>
                <a:gd name="T1" fmla="*/ 554 h 1049"/>
                <a:gd name="T2" fmla="*/ 628 w 947"/>
                <a:gd name="T3" fmla="*/ 554 h 1049"/>
                <a:gd name="T4" fmla="*/ 628 w 947"/>
                <a:gd name="T5" fmla="*/ 664 h 1049"/>
                <a:gd name="T6" fmla="*/ 418 w 947"/>
                <a:gd name="T7" fmla="*/ 855 h 1049"/>
                <a:gd name="T8" fmla="*/ 256 w 947"/>
                <a:gd name="T9" fmla="*/ 728 h 1049"/>
                <a:gd name="T10" fmla="*/ 411 w 947"/>
                <a:gd name="T11" fmla="*/ 605 h 1049"/>
                <a:gd name="T12" fmla="*/ 503 w 947"/>
                <a:gd name="T13" fmla="*/ 586 h 1049"/>
                <a:gd name="T14" fmla="*/ 628 w 947"/>
                <a:gd name="T15" fmla="*/ 554 h 1049"/>
                <a:gd name="T16" fmla="*/ 870 w 947"/>
                <a:gd name="T17" fmla="*/ 788 h 1049"/>
                <a:gd name="T18" fmla="*/ 870 w 947"/>
                <a:gd name="T19" fmla="*/ 788 h 1049"/>
                <a:gd name="T20" fmla="*/ 870 w 947"/>
                <a:gd name="T21" fmla="*/ 298 h 1049"/>
                <a:gd name="T22" fmla="*/ 470 w 947"/>
                <a:gd name="T23" fmla="*/ 0 h 1049"/>
                <a:gd name="T24" fmla="*/ 115 w 947"/>
                <a:gd name="T25" fmla="*/ 118 h 1049"/>
                <a:gd name="T26" fmla="*/ 31 w 947"/>
                <a:gd name="T27" fmla="*/ 348 h 1049"/>
                <a:gd name="T28" fmla="*/ 31 w 947"/>
                <a:gd name="T29" fmla="*/ 355 h 1049"/>
                <a:gd name="T30" fmla="*/ 268 w 947"/>
                <a:gd name="T31" fmla="*/ 371 h 1049"/>
                <a:gd name="T32" fmla="*/ 268 w 947"/>
                <a:gd name="T33" fmla="*/ 362 h 1049"/>
                <a:gd name="T34" fmla="*/ 307 w 947"/>
                <a:gd name="T35" fmla="*/ 246 h 1049"/>
                <a:gd name="T36" fmla="*/ 460 w 947"/>
                <a:gd name="T37" fmla="*/ 198 h 1049"/>
                <a:gd name="T38" fmla="*/ 628 w 947"/>
                <a:gd name="T39" fmla="*/ 315 h 1049"/>
                <a:gd name="T40" fmla="*/ 628 w 947"/>
                <a:gd name="T41" fmla="*/ 331 h 1049"/>
                <a:gd name="T42" fmla="*/ 573 w 947"/>
                <a:gd name="T43" fmla="*/ 376 h 1049"/>
                <a:gd name="T44" fmla="*/ 355 w 947"/>
                <a:gd name="T45" fmla="*/ 413 h 1049"/>
                <a:gd name="T46" fmla="*/ 57 w 947"/>
                <a:gd name="T47" fmla="*/ 551 h 1049"/>
                <a:gd name="T48" fmla="*/ 0 w 947"/>
                <a:gd name="T49" fmla="*/ 730 h 1049"/>
                <a:gd name="T50" fmla="*/ 356 w 947"/>
                <a:gd name="T51" fmla="*/ 1049 h 1049"/>
                <a:gd name="T52" fmla="*/ 649 w 947"/>
                <a:gd name="T53" fmla="*/ 949 h 1049"/>
                <a:gd name="T54" fmla="*/ 827 w 947"/>
                <a:gd name="T55" fmla="*/ 1045 h 1049"/>
                <a:gd name="T56" fmla="*/ 934 w 947"/>
                <a:gd name="T57" fmla="*/ 1035 h 1049"/>
                <a:gd name="T58" fmla="*/ 947 w 947"/>
                <a:gd name="T59" fmla="*/ 1033 h 1049"/>
                <a:gd name="T60" fmla="*/ 947 w 947"/>
                <a:gd name="T61" fmla="*/ 863 h 1049"/>
                <a:gd name="T62" fmla="*/ 927 w 947"/>
                <a:gd name="T63" fmla="*/ 863 h 1049"/>
                <a:gd name="T64" fmla="*/ 870 w 947"/>
                <a:gd name="T65" fmla="*/ 788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47" h="1049">
                  <a:moveTo>
                    <a:pt x="628" y="554"/>
                  </a:moveTo>
                  <a:lnTo>
                    <a:pt x="628" y="554"/>
                  </a:lnTo>
                  <a:lnTo>
                    <a:pt x="628" y="664"/>
                  </a:lnTo>
                  <a:cubicBezTo>
                    <a:pt x="628" y="785"/>
                    <a:pt x="552" y="855"/>
                    <a:pt x="418" y="855"/>
                  </a:cubicBezTo>
                  <a:cubicBezTo>
                    <a:pt x="313" y="855"/>
                    <a:pt x="256" y="810"/>
                    <a:pt x="256" y="728"/>
                  </a:cubicBezTo>
                  <a:cubicBezTo>
                    <a:pt x="256" y="659"/>
                    <a:pt x="293" y="629"/>
                    <a:pt x="411" y="605"/>
                  </a:cubicBezTo>
                  <a:lnTo>
                    <a:pt x="503" y="586"/>
                  </a:lnTo>
                  <a:cubicBezTo>
                    <a:pt x="567" y="573"/>
                    <a:pt x="598" y="564"/>
                    <a:pt x="628" y="554"/>
                  </a:cubicBezTo>
                  <a:close/>
                  <a:moveTo>
                    <a:pt x="870" y="788"/>
                  </a:moveTo>
                  <a:lnTo>
                    <a:pt x="870" y="788"/>
                  </a:lnTo>
                  <a:lnTo>
                    <a:pt x="870" y="298"/>
                  </a:lnTo>
                  <a:cubicBezTo>
                    <a:pt x="870" y="100"/>
                    <a:pt x="736" y="0"/>
                    <a:pt x="470" y="0"/>
                  </a:cubicBezTo>
                  <a:cubicBezTo>
                    <a:pt x="361" y="0"/>
                    <a:pt x="211" y="20"/>
                    <a:pt x="115" y="118"/>
                  </a:cubicBezTo>
                  <a:cubicBezTo>
                    <a:pt x="57" y="176"/>
                    <a:pt x="29" y="254"/>
                    <a:pt x="31" y="348"/>
                  </a:cubicBezTo>
                  <a:lnTo>
                    <a:pt x="31" y="355"/>
                  </a:lnTo>
                  <a:lnTo>
                    <a:pt x="268" y="371"/>
                  </a:lnTo>
                  <a:lnTo>
                    <a:pt x="268" y="362"/>
                  </a:lnTo>
                  <a:cubicBezTo>
                    <a:pt x="267" y="312"/>
                    <a:pt x="280" y="273"/>
                    <a:pt x="307" y="246"/>
                  </a:cubicBezTo>
                  <a:cubicBezTo>
                    <a:pt x="338" y="214"/>
                    <a:pt x="389" y="198"/>
                    <a:pt x="460" y="198"/>
                  </a:cubicBezTo>
                  <a:cubicBezTo>
                    <a:pt x="575" y="198"/>
                    <a:pt x="628" y="235"/>
                    <a:pt x="628" y="315"/>
                  </a:cubicBezTo>
                  <a:lnTo>
                    <a:pt x="628" y="331"/>
                  </a:lnTo>
                  <a:cubicBezTo>
                    <a:pt x="628" y="362"/>
                    <a:pt x="625" y="365"/>
                    <a:pt x="573" y="376"/>
                  </a:cubicBezTo>
                  <a:lnTo>
                    <a:pt x="355" y="413"/>
                  </a:lnTo>
                  <a:cubicBezTo>
                    <a:pt x="208" y="439"/>
                    <a:pt x="114" y="483"/>
                    <a:pt x="57" y="551"/>
                  </a:cubicBezTo>
                  <a:cubicBezTo>
                    <a:pt x="18" y="599"/>
                    <a:pt x="0" y="657"/>
                    <a:pt x="0" y="730"/>
                  </a:cubicBezTo>
                  <a:cubicBezTo>
                    <a:pt x="0" y="927"/>
                    <a:pt x="136" y="1049"/>
                    <a:pt x="356" y="1049"/>
                  </a:cubicBezTo>
                  <a:cubicBezTo>
                    <a:pt x="488" y="1049"/>
                    <a:pt x="586" y="1015"/>
                    <a:pt x="649" y="949"/>
                  </a:cubicBezTo>
                  <a:cubicBezTo>
                    <a:pt x="670" y="1014"/>
                    <a:pt x="727" y="1045"/>
                    <a:pt x="827" y="1045"/>
                  </a:cubicBezTo>
                  <a:cubicBezTo>
                    <a:pt x="887" y="1045"/>
                    <a:pt x="919" y="1039"/>
                    <a:pt x="934" y="1035"/>
                  </a:cubicBezTo>
                  <a:lnTo>
                    <a:pt x="947" y="1033"/>
                  </a:lnTo>
                  <a:lnTo>
                    <a:pt x="947" y="863"/>
                  </a:lnTo>
                  <a:lnTo>
                    <a:pt x="927" y="863"/>
                  </a:lnTo>
                  <a:cubicBezTo>
                    <a:pt x="877" y="863"/>
                    <a:pt x="870" y="848"/>
                    <a:pt x="870" y="788"/>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27" name="Freeform 24">
              <a:extLst>
                <a:ext uri="{FF2B5EF4-FFF2-40B4-BE49-F238E27FC236}">
                  <a16:creationId xmlns:a16="http://schemas.microsoft.com/office/drawing/2014/main" id="{33D81163-41DF-4936-8BBF-9831D4891553}"/>
                </a:ext>
              </a:extLst>
            </p:cNvPr>
            <p:cNvSpPr>
              <a:spLocks/>
            </p:cNvSpPr>
            <p:nvPr/>
          </p:nvSpPr>
          <p:spPr bwMode="auto">
            <a:xfrm>
              <a:off x="8348200" y="3722643"/>
              <a:ext cx="382796" cy="440109"/>
            </a:xfrm>
            <a:custGeom>
              <a:avLst/>
              <a:gdLst>
                <a:gd name="T0" fmla="*/ 553 w 900"/>
                <a:gd name="T1" fmla="*/ 0 h 1031"/>
                <a:gd name="T2" fmla="*/ 553 w 900"/>
                <a:gd name="T3" fmla="*/ 0 h 1031"/>
                <a:gd name="T4" fmla="*/ 253 w 900"/>
                <a:gd name="T5" fmla="*/ 132 h 1031"/>
                <a:gd name="T6" fmla="*/ 253 w 900"/>
                <a:gd name="T7" fmla="*/ 25 h 1031"/>
                <a:gd name="T8" fmla="*/ 0 w 900"/>
                <a:gd name="T9" fmla="*/ 25 h 1031"/>
                <a:gd name="T10" fmla="*/ 0 w 900"/>
                <a:gd name="T11" fmla="*/ 1031 h 1031"/>
                <a:gd name="T12" fmla="*/ 253 w 900"/>
                <a:gd name="T13" fmla="*/ 1031 h 1031"/>
                <a:gd name="T14" fmla="*/ 253 w 900"/>
                <a:gd name="T15" fmla="*/ 492 h 1031"/>
                <a:gd name="T16" fmla="*/ 464 w 900"/>
                <a:gd name="T17" fmla="*/ 225 h 1031"/>
                <a:gd name="T18" fmla="*/ 631 w 900"/>
                <a:gd name="T19" fmla="*/ 334 h 1031"/>
                <a:gd name="T20" fmla="*/ 648 w 900"/>
                <a:gd name="T21" fmla="*/ 522 h 1031"/>
                <a:gd name="T22" fmla="*/ 648 w 900"/>
                <a:gd name="T23" fmla="*/ 1031 h 1031"/>
                <a:gd name="T24" fmla="*/ 900 w 900"/>
                <a:gd name="T25" fmla="*/ 1031 h 1031"/>
                <a:gd name="T26" fmla="*/ 900 w 900"/>
                <a:gd name="T27" fmla="*/ 461 h 1031"/>
                <a:gd name="T28" fmla="*/ 832 w 900"/>
                <a:gd name="T29" fmla="*/ 126 h 1031"/>
                <a:gd name="T30" fmla="*/ 553 w 900"/>
                <a:gd name="T31" fmla="*/ 0 h 1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0" h="1031">
                  <a:moveTo>
                    <a:pt x="553" y="0"/>
                  </a:moveTo>
                  <a:lnTo>
                    <a:pt x="553" y="0"/>
                  </a:lnTo>
                  <a:cubicBezTo>
                    <a:pt x="422" y="0"/>
                    <a:pt x="310" y="50"/>
                    <a:pt x="253" y="132"/>
                  </a:cubicBezTo>
                  <a:lnTo>
                    <a:pt x="253" y="25"/>
                  </a:lnTo>
                  <a:lnTo>
                    <a:pt x="0" y="25"/>
                  </a:lnTo>
                  <a:lnTo>
                    <a:pt x="0" y="1031"/>
                  </a:lnTo>
                  <a:lnTo>
                    <a:pt x="253" y="1031"/>
                  </a:lnTo>
                  <a:lnTo>
                    <a:pt x="253" y="492"/>
                  </a:lnTo>
                  <a:cubicBezTo>
                    <a:pt x="253" y="323"/>
                    <a:pt x="330" y="225"/>
                    <a:pt x="464" y="225"/>
                  </a:cubicBezTo>
                  <a:cubicBezTo>
                    <a:pt x="555" y="225"/>
                    <a:pt x="610" y="261"/>
                    <a:pt x="631" y="334"/>
                  </a:cubicBezTo>
                  <a:cubicBezTo>
                    <a:pt x="645" y="381"/>
                    <a:pt x="648" y="441"/>
                    <a:pt x="648" y="522"/>
                  </a:cubicBezTo>
                  <a:lnTo>
                    <a:pt x="648" y="1031"/>
                  </a:lnTo>
                  <a:lnTo>
                    <a:pt x="900" y="1031"/>
                  </a:lnTo>
                  <a:lnTo>
                    <a:pt x="900" y="461"/>
                  </a:lnTo>
                  <a:cubicBezTo>
                    <a:pt x="900" y="260"/>
                    <a:pt x="876" y="188"/>
                    <a:pt x="832" y="126"/>
                  </a:cubicBezTo>
                  <a:cubicBezTo>
                    <a:pt x="769" y="41"/>
                    <a:pt x="678" y="0"/>
                    <a:pt x="553" y="0"/>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28" name="Freeform 25">
              <a:extLst>
                <a:ext uri="{FF2B5EF4-FFF2-40B4-BE49-F238E27FC236}">
                  <a16:creationId xmlns:a16="http://schemas.microsoft.com/office/drawing/2014/main" id="{3A5290F2-C872-492E-B3E1-8785F100C867}"/>
                </a:ext>
              </a:extLst>
            </p:cNvPr>
            <p:cNvSpPr>
              <a:spLocks noEditPoints="1"/>
            </p:cNvSpPr>
            <p:nvPr/>
          </p:nvSpPr>
          <p:spPr bwMode="auto">
            <a:xfrm>
              <a:off x="8808829" y="3552118"/>
              <a:ext cx="418175" cy="621248"/>
            </a:xfrm>
            <a:custGeom>
              <a:avLst/>
              <a:gdLst>
                <a:gd name="T0" fmla="*/ 497 w 984"/>
                <a:gd name="T1" fmla="*/ 1235 h 1456"/>
                <a:gd name="T2" fmla="*/ 497 w 984"/>
                <a:gd name="T3" fmla="*/ 1235 h 1456"/>
                <a:gd name="T4" fmla="*/ 253 w 984"/>
                <a:gd name="T5" fmla="*/ 928 h 1456"/>
                <a:gd name="T6" fmla="*/ 497 w 984"/>
                <a:gd name="T7" fmla="*/ 619 h 1456"/>
                <a:gd name="T8" fmla="*/ 741 w 984"/>
                <a:gd name="T9" fmla="*/ 928 h 1456"/>
                <a:gd name="T10" fmla="*/ 497 w 984"/>
                <a:gd name="T11" fmla="*/ 1235 h 1456"/>
                <a:gd name="T12" fmla="*/ 731 w 984"/>
                <a:gd name="T13" fmla="*/ 0 h 1456"/>
                <a:gd name="T14" fmla="*/ 731 w 984"/>
                <a:gd name="T15" fmla="*/ 0 h 1456"/>
                <a:gd name="T16" fmla="*/ 731 w 984"/>
                <a:gd name="T17" fmla="*/ 519 h 1456"/>
                <a:gd name="T18" fmla="*/ 447 w 984"/>
                <a:gd name="T19" fmla="*/ 400 h 1456"/>
                <a:gd name="T20" fmla="*/ 0 w 984"/>
                <a:gd name="T21" fmla="*/ 932 h 1456"/>
                <a:gd name="T22" fmla="*/ 447 w 984"/>
                <a:gd name="T23" fmla="*/ 1456 h 1456"/>
                <a:gd name="T24" fmla="*/ 731 w 984"/>
                <a:gd name="T25" fmla="*/ 1340 h 1456"/>
                <a:gd name="T26" fmla="*/ 731 w 984"/>
                <a:gd name="T27" fmla="*/ 1431 h 1456"/>
                <a:gd name="T28" fmla="*/ 984 w 984"/>
                <a:gd name="T29" fmla="*/ 1431 h 1456"/>
                <a:gd name="T30" fmla="*/ 984 w 984"/>
                <a:gd name="T31" fmla="*/ 0 h 1456"/>
                <a:gd name="T32" fmla="*/ 731 w 984"/>
                <a:gd name="T33" fmla="*/ 0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4" h="1456">
                  <a:moveTo>
                    <a:pt x="497" y="1235"/>
                  </a:moveTo>
                  <a:lnTo>
                    <a:pt x="497" y="1235"/>
                  </a:lnTo>
                  <a:cubicBezTo>
                    <a:pt x="347" y="1235"/>
                    <a:pt x="253" y="1117"/>
                    <a:pt x="253" y="928"/>
                  </a:cubicBezTo>
                  <a:cubicBezTo>
                    <a:pt x="253" y="737"/>
                    <a:pt x="347" y="619"/>
                    <a:pt x="497" y="619"/>
                  </a:cubicBezTo>
                  <a:cubicBezTo>
                    <a:pt x="643" y="619"/>
                    <a:pt x="741" y="743"/>
                    <a:pt x="741" y="928"/>
                  </a:cubicBezTo>
                  <a:cubicBezTo>
                    <a:pt x="741" y="1114"/>
                    <a:pt x="646" y="1235"/>
                    <a:pt x="497" y="1235"/>
                  </a:cubicBezTo>
                  <a:close/>
                  <a:moveTo>
                    <a:pt x="731" y="0"/>
                  </a:moveTo>
                  <a:lnTo>
                    <a:pt x="731" y="0"/>
                  </a:lnTo>
                  <a:lnTo>
                    <a:pt x="731" y="519"/>
                  </a:lnTo>
                  <a:cubicBezTo>
                    <a:pt x="678" y="461"/>
                    <a:pt x="578" y="400"/>
                    <a:pt x="447" y="400"/>
                  </a:cubicBezTo>
                  <a:cubicBezTo>
                    <a:pt x="180" y="400"/>
                    <a:pt x="0" y="614"/>
                    <a:pt x="0" y="932"/>
                  </a:cubicBezTo>
                  <a:cubicBezTo>
                    <a:pt x="0" y="1241"/>
                    <a:pt x="184" y="1456"/>
                    <a:pt x="447" y="1456"/>
                  </a:cubicBezTo>
                  <a:cubicBezTo>
                    <a:pt x="564" y="1456"/>
                    <a:pt x="662" y="1416"/>
                    <a:pt x="731" y="1340"/>
                  </a:cubicBezTo>
                  <a:lnTo>
                    <a:pt x="731" y="1431"/>
                  </a:lnTo>
                  <a:lnTo>
                    <a:pt x="984" y="1431"/>
                  </a:lnTo>
                  <a:lnTo>
                    <a:pt x="984" y="0"/>
                  </a:lnTo>
                  <a:lnTo>
                    <a:pt x="731"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grpSp>
      <p:sp>
        <p:nvSpPr>
          <p:cNvPr id="33" name="COVER2">
            <a:extLst>
              <a:ext uri="{FF2B5EF4-FFF2-40B4-BE49-F238E27FC236}">
                <a16:creationId xmlns:a16="http://schemas.microsoft.com/office/drawing/2014/main" id="{3B43B777-6E2E-4218-BC70-A577CFE5E693}"/>
              </a:ext>
            </a:extLst>
          </p:cNvPr>
          <p:cNvSpPr/>
          <p:nvPr userDrawn="1"/>
        </p:nvSpPr>
        <p:spPr>
          <a:xfrm>
            <a:off x="5220735" y="0"/>
            <a:ext cx="6971264" cy="338978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grpSp>
        <p:nvGrpSpPr>
          <p:cNvPr id="31" name="Techniek">
            <a:extLst>
              <a:ext uri="{FF2B5EF4-FFF2-40B4-BE49-F238E27FC236}">
                <a16:creationId xmlns:a16="http://schemas.microsoft.com/office/drawing/2014/main" id="{CC3B6276-59B7-406C-B7D0-0104DCE6FCF4}"/>
              </a:ext>
            </a:extLst>
          </p:cNvPr>
          <p:cNvGrpSpPr/>
          <p:nvPr userDrawn="1"/>
        </p:nvGrpSpPr>
        <p:grpSpPr>
          <a:xfrm>
            <a:off x="5231348" y="2704447"/>
            <a:ext cx="3498233" cy="620540"/>
            <a:chOff x="5231348" y="2704447"/>
            <a:chExt cx="3498233" cy="620540"/>
          </a:xfrm>
        </p:grpSpPr>
        <p:sp>
          <p:nvSpPr>
            <p:cNvPr id="11" name="Freeform 8">
              <a:extLst>
                <a:ext uri="{FF2B5EF4-FFF2-40B4-BE49-F238E27FC236}">
                  <a16:creationId xmlns:a16="http://schemas.microsoft.com/office/drawing/2014/main" id="{8A588311-418B-44D9-98EA-D4D20A3AD9AB}"/>
                </a:ext>
              </a:extLst>
            </p:cNvPr>
            <p:cNvSpPr>
              <a:spLocks/>
            </p:cNvSpPr>
            <p:nvPr/>
          </p:nvSpPr>
          <p:spPr bwMode="auto">
            <a:xfrm>
              <a:off x="5231348" y="2704447"/>
              <a:ext cx="464167" cy="609927"/>
            </a:xfrm>
            <a:custGeom>
              <a:avLst/>
              <a:gdLst>
                <a:gd name="T0" fmla="*/ 415 w 1092"/>
                <a:gd name="T1" fmla="*/ 1431 h 1431"/>
                <a:gd name="T2" fmla="*/ 415 w 1092"/>
                <a:gd name="T3" fmla="*/ 1431 h 1431"/>
                <a:gd name="T4" fmla="*/ 680 w 1092"/>
                <a:gd name="T5" fmla="*/ 1431 h 1431"/>
                <a:gd name="T6" fmla="*/ 680 w 1092"/>
                <a:gd name="T7" fmla="*/ 238 h 1431"/>
                <a:gd name="T8" fmla="*/ 1092 w 1092"/>
                <a:gd name="T9" fmla="*/ 238 h 1431"/>
                <a:gd name="T10" fmla="*/ 1092 w 1092"/>
                <a:gd name="T11" fmla="*/ 0 h 1431"/>
                <a:gd name="T12" fmla="*/ 0 w 1092"/>
                <a:gd name="T13" fmla="*/ 0 h 1431"/>
                <a:gd name="T14" fmla="*/ 0 w 1092"/>
                <a:gd name="T15" fmla="*/ 238 h 1431"/>
                <a:gd name="T16" fmla="*/ 415 w 1092"/>
                <a:gd name="T17" fmla="*/ 238 h 1431"/>
                <a:gd name="T18" fmla="*/ 415 w 1092"/>
                <a:gd name="T19" fmla="*/ 1431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2" h="1431">
                  <a:moveTo>
                    <a:pt x="415" y="1431"/>
                  </a:moveTo>
                  <a:lnTo>
                    <a:pt x="415" y="1431"/>
                  </a:lnTo>
                  <a:lnTo>
                    <a:pt x="680" y="1431"/>
                  </a:lnTo>
                  <a:lnTo>
                    <a:pt x="680" y="238"/>
                  </a:lnTo>
                  <a:lnTo>
                    <a:pt x="1092" y="238"/>
                  </a:lnTo>
                  <a:lnTo>
                    <a:pt x="1092" y="0"/>
                  </a:lnTo>
                  <a:lnTo>
                    <a:pt x="0" y="0"/>
                  </a:lnTo>
                  <a:lnTo>
                    <a:pt x="0" y="238"/>
                  </a:lnTo>
                  <a:lnTo>
                    <a:pt x="415" y="238"/>
                  </a:lnTo>
                  <a:lnTo>
                    <a:pt x="415" y="1431"/>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12" name="Freeform 9">
              <a:extLst>
                <a:ext uri="{FF2B5EF4-FFF2-40B4-BE49-F238E27FC236}">
                  <a16:creationId xmlns:a16="http://schemas.microsoft.com/office/drawing/2014/main" id="{1A1DC463-6108-46BD-B28D-CCF4FD73977F}"/>
                </a:ext>
              </a:extLst>
            </p:cNvPr>
            <p:cNvSpPr>
              <a:spLocks noEditPoints="1"/>
            </p:cNvSpPr>
            <p:nvPr/>
          </p:nvSpPr>
          <p:spPr bwMode="auto">
            <a:xfrm>
              <a:off x="5667920" y="2874972"/>
              <a:ext cx="415344" cy="450015"/>
            </a:xfrm>
            <a:custGeom>
              <a:avLst/>
              <a:gdLst>
                <a:gd name="T0" fmla="*/ 253 w 977"/>
                <a:gd name="T1" fmla="*/ 406 h 1055"/>
                <a:gd name="T2" fmla="*/ 253 w 977"/>
                <a:gd name="T3" fmla="*/ 406 h 1055"/>
                <a:gd name="T4" fmla="*/ 494 w 977"/>
                <a:gd name="T5" fmla="*/ 205 h 1055"/>
                <a:gd name="T6" fmla="*/ 720 w 977"/>
                <a:gd name="T7" fmla="*/ 406 h 1055"/>
                <a:gd name="T8" fmla="*/ 253 w 977"/>
                <a:gd name="T9" fmla="*/ 406 h 1055"/>
                <a:gd name="T10" fmla="*/ 501 w 977"/>
                <a:gd name="T11" fmla="*/ 1055 h 1055"/>
                <a:gd name="T12" fmla="*/ 501 w 977"/>
                <a:gd name="T13" fmla="*/ 1055 h 1055"/>
                <a:gd name="T14" fmla="*/ 974 w 977"/>
                <a:gd name="T15" fmla="*/ 801 h 1055"/>
                <a:gd name="T16" fmla="*/ 977 w 977"/>
                <a:gd name="T17" fmla="*/ 795 h 1055"/>
                <a:gd name="T18" fmla="*/ 801 w 977"/>
                <a:gd name="T19" fmla="*/ 661 h 1055"/>
                <a:gd name="T20" fmla="*/ 796 w 977"/>
                <a:gd name="T21" fmla="*/ 668 h 1055"/>
                <a:gd name="T22" fmla="*/ 513 w 977"/>
                <a:gd name="T23" fmla="*/ 835 h 1055"/>
                <a:gd name="T24" fmla="*/ 247 w 977"/>
                <a:gd name="T25" fmla="*/ 599 h 1055"/>
                <a:gd name="T26" fmla="*/ 969 w 977"/>
                <a:gd name="T27" fmla="*/ 599 h 1055"/>
                <a:gd name="T28" fmla="*/ 969 w 977"/>
                <a:gd name="T29" fmla="*/ 591 h 1055"/>
                <a:gd name="T30" fmla="*/ 970 w 977"/>
                <a:gd name="T31" fmla="*/ 561 h 1055"/>
                <a:gd name="T32" fmla="*/ 971 w 977"/>
                <a:gd name="T33" fmla="*/ 531 h 1055"/>
                <a:gd name="T34" fmla="*/ 494 w 977"/>
                <a:gd name="T35" fmla="*/ 0 h 1055"/>
                <a:gd name="T36" fmla="*/ 0 w 977"/>
                <a:gd name="T37" fmla="*/ 518 h 1055"/>
                <a:gd name="T38" fmla="*/ 501 w 977"/>
                <a:gd name="T39" fmla="*/ 1055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7" h="1055">
                  <a:moveTo>
                    <a:pt x="253" y="406"/>
                  </a:moveTo>
                  <a:lnTo>
                    <a:pt x="253" y="406"/>
                  </a:lnTo>
                  <a:cubicBezTo>
                    <a:pt x="263" y="293"/>
                    <a:pt x="368" y="205"/>
                    <a:pt x="494" y="205"/>
                  </a:cubicBezTo>
                  <a:cubicBezTo>
                    <a:pt x="621" y="205"/>
                    <a:pt x="710" y="286"/>
                    <a:pt x="720" y="406"/>
                  </a:cubicBezTo>
                  <a:lnTo>
                    <a:pt x="253" y="406"/>
                  </a:lnTo>
                  <a:close/>
                  <a:moveTo>
                    <a:pt x="501" y="1055"/>
                  </a:moveTo>
                  <a:lnTo>
                    <a:pt x="501" y="1055"/>
                  </a:lnTo>
                  <a:cubicBezTo>
                    <a:pt x="772" y="1055"/>
                    <a:pt x="913" y="896"/>
                    <a:pt x="974" y="801"/>
                  </a:cubicBezTo>
                  <a:lnTo>
                    <a:pt x="977" y="795"/>
                  </a:lnTo>
                  <a:lnTo>
                    <a:pt x="801" y="661"/>
                  </a:lnTo>
                  <a:lnTo>
                    <a:pt x="796" y="668"/>
                  </a:lnTo>
                  <a:cubicBezTo>
                    <a:pt x="768" y="714"/>
                    <a:pt x="692" y="835"/>
                    <a:pt x="513" y="835"/>
                  </a:cubicBezTo>
                  <a:cubicBezTo>
                    <a:pt x="307" y="835"/>
                    <a:pt x="259" y="676"/>
                    <a:pt x="247" y="599"/>
                  </a:cubicBezTo>
                  <a:lnTo>
                    <a:pt x="969" y="599"/>
                  </a:lnTo>
                  <a:lnTo>
                    <a:pt x="969" y="591"/>
                  </a:lnTo>
                  <a:cubicBezTo>
                    <a:pt x="969" y="583"/>
                    <a:pt x="969" y="572"/>
                    <a:pt x="970" y="561"/>
                  </a:cubicBezTo>
                  <a:cubicBezTo>
                    <a:pt x="970" y="550"/>
                    <a:pt x="971" y="539"/>
                    <a:pt x="971" y="531"/>
                  </a:cubicBezTo>
                  <a:cubicBezTo>
                    <a:pt x="971" y="199"/>
                    <a:pt x="793" y="0"/>
                    <a:pt x="494" y="0"/>
                  </a:cubicBezTo>
                  <a:cubicBezTo>
                    <a:pt x="208" y="0"/>
                    <a:pt x="0" y="218"/>
                    <a:pt x="0" y="518"/>
                  </a:cubicBezTo>
                  <a:cubicBezTo>
                    <a:pt x="0" y="839"/>
                    <a:pt x="201" y="1055"/>
                    <a:pt x="501" y="1055"/>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13" name="Freeform 10">
              <a:extLst>
                <a:ext uri="{FF2B5EF4-FFF2-40B4-BE49-F238E27FC236}">
                  <a16:creationId xmlns:a16="http://schemas.microsoft.com/office/drawing/2014/main" id="{8963C2F9-71F1-4A60-98EF-AF5A4949B20F}"/>
                </a:ext>
              </a:extLst>
            </p:cNvPr>
            <p:cNvSpPr>
              <a:spLocks/>
            </p:cNvSpPr>
            <p:nvPr/>
          </p:nvSpPr>
          <p:spPr bwMode="auto">
            <a:xfrm>
              <a:off x="6148361" y="2874972"/>
              <a:ext cx="399070" cy="450015"/>
            </a:xfrm>
            <a:custGeom>
              <a:avLst/>
              <a:gdLst>
                <a:gd name="T0" fmla="*/ 494 w 939"/>
                <a:gd name="T1" fmla="*/ 1055 h 1055"/>
                <a:gd name="T2" fmla="*/ 494 w 939"/>
                <a:gd name="T3" fmla="*/ 1055 h 1055"/>
                <a:gd name="T4" fmla="*/ 937 w 939"/>
                <a:gd name="T5" fmla="*/ 777 h 1055"/>
                <a:gd name="T6" fmla="*/ 939 w 939"/>
                <a:gd name="T7" fmla="*/ 771 h 1055"/>
                <a:gd name="T8" fmla="*/ 734 w 939"/>
                <a:gd name="T9" fmla="*/ 661 h 1055"/>
                <a:gd name="T10" fmla="*/ 731 w 939"/>
                <a:gd name="T11" fmla="*/ 669 h 1055"/>
                <a:gd name="T12" fmla="*/ 501 w 939"/>
                <a:gd name="T13" fmla="*/ 833 h 1055"/>
                <a:gd name="T14" fmla="*/ 250 w 939"/>
                <a:gd name="T15" fmla="*/ 526 h 1055"/>
                <a:gd name="T16" fmla="*/ 501 w 939"/>
                <a:gd name="T17" fmla="*/ 220 h 1055"/>
                <a:gd name="T18" fmla="*/ 725 w 939"/>
                <a:gd name="T19" fmla="*/ 393 h 1055"/>
                <a:gd name="T20" fmla="*/ 727 w 939"/>
                <a:gd name="T21" fmla="*/ 402 h 1055"/>
                <a:gd name="T22" fmla="*/ 939 w 939"/>
                <a:gd name="T23" fmla="*/ 291 h 1055"/>
                <a:gd name="T24" fmla="*/ 937 w 939"/>
                <a:gd name="T25" fmla="*/ 284 h 1055"/>
                <a:gd name="T26" fmla="*/ 494 w 939"/>
                <a:gd name="T27" fmla="*/ 0 h 1055"/>
                <a:gd name="T28" fmla="*/ 0 w 939"/>
                <a:gd name="T29" fmla="*/ 531 h 1055"/>
                <a:gd name="T30" fmla="*/ 494 w 939"/>
                <a:gd name="T31" fmla="*/ 1055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9" h="1055">
                  <a:moveTo>
                    <a:pt x="494" y="1055"/>
                  </a:moveTo>
                  <a:lnTo>
                    <a:pt x="494" y="1055"/>
                  </a:lnTo>
                  <a:cubicBezTo>
                    <a:pt x="732" y="1055"/>
                    <a:pt x="881" y="905"/>
                    <a:pt x="937" y="777"/>
                  </a:cubicBezTo>
                  <a:lnTo>
                    <a:pt x="939" y="771"/>
                  </a:lnTo>
                  <a:lnTo>
                    <a:pt x="734" y="661"/>
                  </a:lnTo>
                  <a:lnTo>
                    <a:pt x="731" y="669"/>
                  </a:lnTo>
                  <a:cubicBezTo>
                    <a:pt x="687" y="780"/>
                    <a:pt x="612" y="833"/>
                    <a:pt x="501" y="833"/>
                  </a:cubicBezTo>
                  <a:cubicBezTo>
                    <a:pt x="346" y="833"/>
                    <a:pt x="250" y="716"/>
                    <a:pt x="250" y="526"/>
                  </a:cubicBezTo>
                  <a:cubicBezTo>
                    <a:pt x="250" y="334"/>
                    <a:pt x="344" y="220"/>
                    <a:pt x="501" y="220"/>
                  </a:cubicBezTo>
                  <a:cubicBezTo>
                    <a:pt x="638" y="220"/>
                    <a:pt x="698" y="314"/>
                    <a:pt x="725" y="393"/>
                  </a:cubicBezTo>
                  <a:lnTo>
                    <a:pt x="727" y="402"/>
                  </a:lnTo>
                  <a:lnTo>
                    <a:pt x="939" y="291"/>
                  </a:lnTo>
                  <a:lnTo>
                    <a:pt x="937" y="284"/>
                  </a:lnTo>
                  <a:cubicBezTo>
                    <a:pt x="867" y="104"/>
                    <a:pt x="706" y="0"/>
                    <a:pt x="494" y="0"/>
                  </a:cubicBezTo>
                  <a:cubicBezTo>
                    <a:pt x="198" y="0"/>
                    <a:pt x="0" y="213"/>
                    <a:pt x="0" y="531"/>
                  </a:cubicBezTo>
                  <a:cubicBezTo>
                    <a:pt x="0" y="854"/>
                    <a:pt x="189" y="1055"/>
                    <a:pt x="494" y="1055"/>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14" name="Freeform 11">
              <a:extLst>
                <a:ext uri="{FF2B5EF4-FFF2-40B4-BE49-F238E27FC236}">
                  <a16:creationId xmlns:a16="http://schemas.microsoft.com/office/drawing/2014/main" id="{50F431AA-22CF-429E-AAEA-BED593C6D5AE}"/>
                </a:ext>
              </a:extLst>
            </p:cNvPr>
            <p:cNvSpPr>
              <a:spLocks/>
            </p:cNvSpPr>
            <p:nvPr/>
          </p:nvSpPr>
          <p:spPr bwMode="auto">
            <a:xfrm>
              <a:off x="6623141" y="2704447"/>
              <a:ext cx="382089" cy="609927"/>
            </a:xfrm>
            <a:custGeom>
              <a:avLst/>
              <a:gdLst>
                <a:gd name="T0" fmla="*/ 631 w 900"/>
                <a:gd name="T1" fmla="*/ 734 h 1431"/>
                <a:gd name="T2" fmla="*/ 631 w 900"/>
                <a:gd name="T3" fmla="*/ 734 h 1431"/>
                <a:gd name="T4" fmla="*/ 647 w 900"/>
                <a:gd name="T5" fmla="*/ 921 h 1431"/>
                <a:gd name="T6" fmla="*/ 647 w 900"/>
                <a:gd name="T7" fmla="*/ 1431 h 1431"/>
                <a:gd name="T8" fmla="*/ 900 w 900"/>
                <a:gd name="T9" fmla="*/ 1431 h 1431"/>
                <a:gd name="T10" fmla="*/ 900 w 900"/>
                <a:gd name="T11" fmla="*/ 861 h 1431"/>
                <a:gd name="T12" fmla="*/ 832 w 900"/>
                <a:gd name="T13" fmla="*/ 525 h 1431"/>
                <a:gd name="T14" fmla="*/ 553 w 900"/>
                <a:gd name="T15" fmla="*/ 399 h 1431"/>
                <a:gd name="T16" fmla="*/ 252 w 900"/>
                <a:gd name="T17" fmla="*/ 531 h 1431"/>
                <a:gd name="T18" fmla="*/ 252 w 900"/>
                <a:gd name="T19" fmla="*/ 0 h 1431"/>
                <a:gd name="T20" fmla="*/ 0 w 900"/>
                <a:gd name="T21" fmla="*/ 0 h 1431"/>
                <a:gd name="T22" fmla="*/ 0 w 900"/>
                <a:gd name="T23" fmla="*/ 1431 h 1431"/>
                <a:gd name="T24" fmla="*/ 252 w 900"/>
                <a:gd name="T25" fmla="*/ 1431 h 1431"/>
                <a:gd name="T26" fmla="*/ 252 w 900"/>
                <a:gd name="T27" fmla="*/ 892 h 1431"/>
                <a:gd name="T28" fmla="*/ 463 w 900"/>
                <a:gd name="T29" fmla="*/ 625 h 1431"/>
                <a:gd name="T30" fmla="*/ 631 w 900"/>
                <a:gd name="T31" fmla="*/ 734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0" h="1431">
                  <a:moveTo>
                    <a:pt x="631" y="734"/>
                  </a:moveTo>
                  <a:lnTo>
                    <a:pt x="631" y="734"/>
                  </a:lnTo>
                  <a:cubicBezTo>
                    <a:pt x="644" y="781"/>
                    <a:pt x="647" y="840"/>
                    <a:pt x="647" y="921"/>
                  </a:cubicBezTo>
                  <a:lnTo>
                    <a:pt x="647" y="1431"/>
                  </a:lnTo>
                  <a:lnTo>
                    <a:pt x="900" y="1431"/>
                  </a:lnTo>
                  <a:lnTo>
                    <a:pt x="900" y="861"/>
                  </a:lnTo>
                  <a:cubicBezTo>
                    <a:pt x="900" y="659"/>
                    <a:pt x="876" y="588"/>
                    <a:pt x="832" y="525"/>
                  </a:cubicBezTo>
                  <a:cubicBezTo>
                    <a:pt x="769" y="440"/>
                    <a:pt x="677" y="399"/>
                    <a:pt x="553" y="399"/>
                  </a:cubicBezTo>
                  <a:cubicBezTo>
                    <a:pt x="421" y="399"/>
                    <a:pt x="309" y="449"/>
                    <a:pt x="252" y="531"/>
                  </a:cubicBezTo>
                  <a:lnTo>
                    <a:pt x="252" y="0"/>
                  </a:lnTo>
                  <a:lnTo>
                    <a:pt x="0" y="0"/>
                  </a:lnTo>
                  <a:lnTo>
                    <a:pt x="0" y="1431"/>
                  </a:lnTo>
                  <a:lnTo>
                    <a:pt x="252" y="1431"/>
                  </a:lnTo>
                  <a:lnTo>
                    <a:pt x="252" y="892"/>
                  </a:lnTo>
                  <a:cubicBezTo>
                    <a:pt x="252" y="722"/>
                    <a:pt x="329" y="625"/>
                    <a:pt x="463" y="625"/>
                  </a:cubicBezTo>
                  <a:cubicBezTo>
                    <a:pt x="554" y="625"/>
                    <a:pt x="609" y="661"/>
                    <a:pt x="631" y="734"/>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15" name="Freeform 12">
              <a:extLst>
                <a:ext uri="{FF2B5EF4-FFF2-40B4-BE49-F238E27FC236}">
                  <a16:creationId xmlns:a16="http://schemas.microsoft.com/office/drawing/2014/main" id="{2F6EAA98-ED95-41E2-94D2-38CF0F24A9D9}"/>
                </a:ext>
              </a:extLst>
            </p:cNvPr>
            <p:cNvSpPr>
              <a:spLocks/>
            </p:cNvSpPr>
            <p:nvPr/>
          </p:nvSpPr>
          <p:spPr bwMode="auto">
            <a:xfrm>
              <a:off x="7112073" y="2874264"/>
              <a:ext cx="383504" cy="440109"/>
            </a:xfrm>
            <a:custGeom>
              <a:avLst/>
              <a:gdLst>
                <a:gd name="T0" fmla="*/ 631 w 901"/>
                <a:gd name="T1" fmla="*/ 335 h 1032"/>
                <a:gd name="T2" fmla="*/ 631 w 901"/>
                <a:gd name="T3" fmla="*/ 335 h 1032"/>
                <a:gd name="T4" fmla="*/ 648 w 901"/>
                <a:gd name="T5" fmla="*/ 522 h 1032"/>
                <a:gd name="T6" fmla="*/ 648 w 901"/>
                <a:gd name="T7" fmla="*/ 1032 h 1032"/>
                <a:gd name="T8" fmla="*/ 901 w 901"/>
                <a:gd name="T9" fmla="*/ 1032 h 1032"/>
                <a:gd name="T10" fmla="*/ 901 w 901"/>
                <a:gd name="T11" fmla="*/ 462 h 1032"/>
                <a:gd name="T12" fmla="*/ 832 w 901"/>
                <a:gd name="T13" fmla="*/ 126 h 1032"/>
                <a:gd name="T14" fmla="*/ 553 w 901"/>
                <a:gd name="T15" fmla="*/ 0 h 1032"/>
                <a:gd name="T16" fmla="*/ 253 w 901"/>
                <a:gd name="T17" fmla="*/ 132 h 1032"/>
                <a:gd name="T18" fmla="*/ 253 w 901"/>
                <a:gd name="T19" fmla="*/ 25 h 1032"/>
                <a:gd name="T20" fmla="*/ 0 w 901"/>
                <a:gd name="T21" fmla="*/ 25 h 1032"/>
                <a:gd name="T22" fmla="*/ 0 w 901"/>
                <a:gd name="T23" fmla="*/ 1032 h 1032"/>
                <a:gd name="T24" fmla="*/ 253 w 901"/>
                <a:gd name="T25" fmla="*/ 1032 h 1032"/>
                <a:gd name="T26" fmla="*/ 253 w 901"/>
                <a:gd name="T27" fmla="*/ 493 h 1032"/>
                <a:gd name="T28" fmla="*/ 464 w 901"/>
                <a:gd name="T29" fmla="*/ 226 h 1032"/>
                <a:gd name="T30" fmla="*/ 631 w 901"/>
                <a:gd name="T31" fmla="*/ 335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1" h="1032">
                  <a:moveTo>
                    <a:pt x="631" y="335"/>
                  </a:moveTo>
                  <a:lnTo>
                    <a:pt x="631" y="335"/>
                  </a:lnTo>
                  <a:cubicBezTo>
                    <a:pt x="645" y="382"/>
                    <a:pt x="648" y="441"/>
                    <a:pt x="648" y="522"/>
                  </a:cubicBezTo>
                  <a:lnTo>
                    <a:pt x="648" y="1032"/>
                  </a:lnTo>
                  <a:lnTo>
                    <a:pt x="901" y="1032"/>
                  </a:lnTo>
                  <a:lnTo>
                    <a:pt x="901" y="462"/>
                  </a:lnTo>
                  <a:cubicBezTo>
                    <a:pt x="901" y="260"/>
                    <a:pt x="877" y="189"/>
                    <a:pt x="832" y="126"/>
                  </a:cubicBezTo>
                  <a:cubicBezTo>
                    <a:pt x="769" y="41"/>
                    <a:pt x="678" y="0"/>
                    <a:pt x="553" y="0"/>
                  </a:cubicBezTo>
                  <a:cubicBezTo>
                    <a:pt x="422" y="0"/>
                    <a:pt x="310" y="50"/>
                    <a:pt x="253" y="132"/>
                  </a:cubicBezTo>
                  <a:lnTo>
                    <a:pt x="253" y="25"/>
                  </a:lnTo>
                  <a:lnTo>
                    <a:pt x="0" y="25"/>
                  </a:lnTo>
                  <a:lnTo>
                    <a:pt x="0" y="1032"/>
                  </a:lnTo>
                  <a:lnTo>
                    <a:pt x="253" y="1032"/>
                  </a:lnTo>
                  <a:lnTo>
                    <a:pt x="253" y="493"/>
                  </a:lnTo>
                  <a:cubicBezTo>
                    <a:pt x="253" y="323"/>
                    <a:pt x="330" y="226"/>
                    <a:pt x="464" y="226"/>
                  </a:cubicBezTo>
                  <a:cubicBezTo>
                    <a:pt x="555" y="226"/>
                    <a:pt x="610" y="262"/>
                    <a:pt x="631" y="335"/>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16" name="Freeform 13">
              <a:extLst>
                <a:ext uri="{FF2B5EF4-FFF2-40B4-BE49-F238E27FC236}">
                  <a16:creationId xmlns:a16="http://schemas.microsoft.com/office/drawing/2014/main" id="{74D480B7-2605-4949-AC06-D944D6A25A4D}"/>
                </a:ext>
              </a:extLst>
            </p:cNvPr>
            <p:cNvSpPr>
              <a:spLocks/>
            </p:cNvSpPr>
            <p:nvPr/>
          </p:nvSpPr>
          <p:spPr bwMode="auto">
            <a:xfrm>
              <a:off x="7601712" y="2704447"/>
              <a:ext cx="107551" cy="108966"/>
            </a:xfrm>
            <a:custGeom>
              <a:avLst/>
              <a:gdLst>
                <a:gd name="T0" fmla="*/ 0 w 253"/>
                <a:gd name="T1" fmla="*/ 256 h 256"/>
                <a:gd name="T2" fmla="*/ 0 w 253"/>
                <a:gd name="T3" fmla="*/ 256 h 256"/>
                <a:gd name="T4" fmla="*/ 253 w 253"/>
                <a:gd name="T5" fmla="*/ 256 h 256"/>
                <a:gd name="T6" fmla="*/ 253 w 253"/>
                <a:gd name="T7" fmla="*/ 0 h 256"/>
                <a:gd name="T8" fmla="*/ 0 w 253"/>
                <a:gd name="T9" fmla="*/ 0 h 256"/>
                <a:gd name="T10" fmla="*/ 0 w 253"/>
                <a:gd name="T11" fmla="*/ 256 h 256"/>
              </a:gdLst>
              <a:ahLst/>
              <a:cxnLst>
                <a:cxn ang="0">
                  <a:pos x="T0" y="T1"/>
                </a:cxn>
                <a:cxn ang="0">
                  <a:pos x="T2" y="T3"/>
                </a:cxn>
                <a:cxn ang="0">
                  <a:pos x="T4" y="T5"/>
                </a:cxn>
                <a:cxn ang="0">
                  <a:pos x="T6" y="T7"/>
                </a:cxn>
                <a:cxn ang="0">
                  <a:pos x="T8" y="T9"/>
                </a:cxn>
                <a:cxn ang="0">
                  <a:pos x="T10" y="T11"/>
                </a:cxn>
              </a:cxnLst>
              <a:rect l="0" t="0" r="r" b="b"/>
              <a:pathLst>
                <a:path w="253" h="256">
                  <a:moveTo>
                    <a:pt x="0" y="256"/>
                  </a:moveTo>
                  <a:lnTo>
                    <a:pt x="0" y="256"/>
                  </a:lnTo>
                  <a:lnTo>
                    <a:pt x="253" y="256"/>
                  </a:lnTo>
                  <a:lnTo>
                    <a:pt x="253" y="0"/>
                  </a:lnTo>
                  <a:lnTo>
                    <a:pt x="0" y="0"/>
                  </a:lnTo>
                  <a:lnTo>
                    <a:pt x="0" y="256"/>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17" name="Freeform 14">
              <a:extLst>
                <a:ext uri="{FF2B5EF4-FFF2-40B4-BE49-F238E27FC236}">
                  <a16:creationId xmlns:a16="http://schemas.microsoft.com/office/drawing/2014/main" id="{7CB7D06C-A458-4780-96BE-CB4576751FB3}"/>
                </a:ext>
              </a:extLst>
            </p:cNvPr>
            <p:cNvSpPr>
              <a:spLocks/>
            </p:cNvSpPr>
            <p:nvPr/>
          </p:nvSpPr>
          <p:spPr bwMode="auto">
            <a:xfrm>
              <a:off x="7601712" y="2884878"/>
              <a:ext cx="107551" cy="429496"/>
            </a:xfrm>
            <a:custGeom>
              <a:avLst/>
              <a:gdLst>
                <a:gd name="T0" fmla="*/ 0 w 253"/>
                <a:gd name="T1" fmla="*/ 1007 h 1007"/>
                <a:gd name="T2" fmla="*/ 0 w 253"/>
                <a:gd name="T3" fmla="*/ 1007 h 1007"/>
                <a:gd name="T4" fmla="*/ 253 w 253"/>
                <a:gd name="T5" fmla="*/ 1007 h 1007"/>
                <a:gd name="T6" fmla="*/ 253 w 253"/>
                <a:gd name="T7" fmla="*/ 0 h 1007"/>
                <a:gd name="T8" fmla="*/ 0 w 253"/>
                <a:gd name="T9" fmla="*/ 0 h 1007"/>
                <a:gd name="T10" fmla="*/ 0 w 253"/>
                <a:gd name="T11" fmla="*/ 1007 h 1007"/>
              </a:gdLst>
              <a:ahLst/>
              <a:cxnLst>
                <a:cxn ang="0">
                  <a:pos x="T0" y="T1"/>
                </a:cxn>
                <a:cxn ang="0">
                  <a:pos x="T2" y="T3"/>
                </a:cxn>
                <a:cxn ang="0">
                  <a:pos x="T4" y="T5"/>
                </a:cxn>
                <a:cxn ang="0">
                  <a:pos x="T6" y="T7"/>
                </a:cxn>
                <a:cxn ang="0">
                  <a:pos x="T8" y="T9"/>
                </a:cxn>
                <a:cxn ang="0">
                  <a:pos x="T10" y="T11"/>
                </a:cxn>
              </a:cxnLst>
              <a:rect l="0" t="0" r="r" b="b"/>
              <a:pathLst>
                <a:path w="253" h="1007">
                  <a:moveTo>
                    <a:pt x="0" y="1007"/>
                  </a:moveTo>
                  <a:lnTo>
                    <a:pt x="0" y="1007"/>
                  </a:lnTo>
                  <a:lnTo>
                    <a:pt x="253" y="1007"/>
                  </a:lnTo>
                  <a:lnTo>
                    <a:pt x="253" y="0"/>
                  </a:lnTo>
                  <a:lnTo>
                    <a:pt x="0" y="0"/>
                  </a:lnTo>
                  <a:lnTo>
                    <a:pt x="0" y="1007"/>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18" name="Freeform 15">
              <a:extLst>
                <a:ext uri="{FF2B5EF4-FFF2-40B4-BE49-F238E27FC236}">
                  <a16:creationId xmlns:a16="http://schemas.microsoft.com/office/drawing/2014/main" id="{44D7B96E-E28A-4EAE-98C6-C5458C639A56}"/>
                </a:ext>
              </a:extLst>
            </p:cNvPr>
            <p:cNvSpPr>
              <a:spLocks noEditPoints="1"/>
            </p:cNvSpPr>
            <p:nvPr/>
          </p:nvSpPr>
          <p:spPr bwMode="auto">
            <a:xfrm>
              <a:off x="7798417" y="2874972"/>
              <a:ext cx="415344" cy="450015"/>
            </a:xfrm>
            <a:custGeom>
              <a:avLst/>
              <a:gdLst>
                <a:gd name="T0" fmla="*/ 253 w 978"/>
                <a:gd name="T1" fmla="*/ 406 h 1055"/>
                <a:gd name="T2" fmla="*/ 253 w 978"/>
                <a:gd name="T3" fmla="*/ 406 h 1055"/>
                <a:gd name="T4" fmla="*/ 495 w 978"/>
                <a:gd name="T5" fmla="*/ 205 h 1055"/>
                <a:gd name="T6" fmla="*/ 720 w 978"/>
                <a:gd name="T7" fmla="*/ 406 h 1055"/>
                <a:gd name="T8" fmla="*/ 253 w 978"/>
                <a:gd name="T9" fmla="*/ 406 h 1055"/>
                <a:gd name="T10" fmla="*/ 974 w 978"/>
                <a:gd name="T11" fmla="*/ 801 h 1055"/>
                <a:gd name="T12" fmla="*/ 974 w 978"/>
                <a:gd name="T13" fmla="*/ 801 h 1055"/>
                <a:gd name="T14" fmla="*/ 978 w 978"/>
                <a:gd name="T15" fmla="*/ 795 h 1055"/>
                <a:gd name="T16" fmla="*/ 801 w 978"/>
                <a:gd name="T17" fmla="*/ 661 h 1055"/>
                <a:gd name="T18" fmla="*/ 797 w 978"/>
                <a:gd name="T19" fmla="*/ 668 h 1055"/>
                <a:gd name="T20" fmla="*/ 514 w 978"/>
                <a:gd name="T21" fmla="*/ 835 h 1055"/>
                <a:gd name="T22" fmla="*/ 248 w 978"/>
                <a:gd name="T23" fmla="*/ 599 h 1055"/>
                <a:gd name="T24" fmla="*/ 969 w 978"/>
                <a:gd name="T25" fmla="*/ 599 h 1055"/>
                <a:gd name="T26" fmla="*/ 969 w 978"/>
                <a:gd name="T27" fmla="*/ 591 h 1055"/>
                <a:gd name="T28" fmla="*/ 970 w 978"/>
                <a:gd name="T29" fmla="*/ 561 h 1055"/>
                <a:gd name="T30" fmla="*/ 971 w 978"/>
                <a:gd name="T31" fmla="*/ 531 h 1055"/>
                <a:gd name="T32" fmla="*/ 495 w 978"/>
                <a:gd name="T33" fmla="*/ 0 h 1055"/>
                <a:gd name="T34" fmla="*/ 0 w 978"/>
                <a:gd name="T35" fmla="*/ 518 h 1055"/>
                <a:gd name="T36" fmla="*/ 501 w 978"/>
                <a:gd name="T37" fmla="*/ 1055 h 1055"/>
                <a:gd name="T38" fmla="*/ 974 w 978"/>
                <a:gd name="T39" fmla="*/ 801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8" h="1055">
                  <a:moveTo>
                    <a:pt x="253" y="406"/>
                  </a:moveTo>
                  <a:lnTo>
                    <a:pt x="253" y="406"/>
                  </a:lnTo>
                  <a:cubicBezTo>
                    <a:pt x="264" y="293"/>
                    <a:pt x="368" y="205"/>
                    <a:pt x="495" y="205"/>
                  </a:cubicBezTo>
                  <a:cubicBezTo>
                    <a:pt x="621" y="205"/>
                    <a:pt x="710" y="286"/>
                    <a:pt x="720" y="406"/>
                  </a:cubicBezTo>
                  <a:lnTo>
                    <a:pt x="253" y="406"/>
                  </a:lnTo>
                  <a:close/>
                  <a:moveTo>
                    <a:pt x="974" y="801"/>
                  </a:moveTo>
                  <a:lnTo>
                    <a:pt x="974" y="801"/>
                  </a:lnTo>
                  <a:lnTo>
                    <a:pt x="978" y="795"/>
                  </a:lnTo>
                  <a:lnTo>
                    <a:pt x="801" y="661"/>
                  </a:lnTo>
                  <a:lnTo>
                    <a:pt x="797" y="668"/>
                  </a:lnTo>
                  <a:cubicBezTo>
                    <a:pt x="768" y="714"/>
                    <a:pt x="692" y="835"/>
                    <a:pt x="514" y="835"/>
                  </a:cubicBezTo>
                  <a:cubicBezTo>
                    <a:pt x="308" y="835"/>
                    <a:pt x="259" y="676"/>
                    <a:pt x="248" y="599"/>
                  </a:cubicBezTo>
                  <a:lnTo>
                    <a:pt x="969" y="599"/>
                  </a:lnTo>
                  <a:lnTo>
                    <a:pt x="969" y="591"/>
                  </a:lnTo>
                  <a:cubicBezTo>
                    <a:pt x="969" y="583"/>
                    <a:pt x="969" y="572"/>
                    <a:pt x="970" y="561"/>
                  </a:cubicBezTo>
                  <a:cubicBezTo>
                    <a:pt x="971" y="550"/>
                    <a:pt x="971" y="539"/>
                    <a:pt x="971" y="531"/>
                  </a:cubicBezTo>
                  <a:cubicBezTo>
                    <a:pt x="971" y="199"/>
                    <a:pt x="793" y="0"/>
                    <a:pt x="495" y="0"/>
                  </a:cubicBezTo>
                  <a:cubicBezTo>
                    <a:pt x="208" y="0"/>
                    <a:pt x="0" y="218"/>
                    <a:pt x="0" y="518"/>
                  </a:cubicBezTo>
                  <a:cubicBezTo>
                    <a:pt x="0" y="839"/>
                    <a:pt x="201" y="1055"/>
                    <a:pt x="501" y="1055"/>
                  </a:cubicBezTo>
                  <a:cubicBezTo>
                    <a:pt x="772" y="1055"/>
                    <a:pt x="914" y="896"/>
                    <a:pt x="974" y="801"/>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19" name="Freeform 16">
              <a:extLst>
                <a:ext uri="{FF2B5EF4-FFF2-40B4-BE49-F238E27FC236}">
                  <a16:creationId xmlns:a16="http://schemas.microsoft.com/office/drawing/2014/main" id="{636802FA-DCDC-4DA8-838F-414BF8D48CC3}"/>
                </a:ext>
              </a:extLst>
            </p:cNvPr>
            <p:cNvSpPr>
              <a:spLocks/>
            </p:cNvSpPr>
            <p:nvPr/>
          </p:nvSpPr>
          <p:spPr bwMode="auto">
            <a:xfrm>
              <a:off x="8303623" y="2704447"/>
              <a:ext cx="425958" cy="609927"/>
            </a:xfrm>
            <a:custGeom>
              <a:avLst/>
              <a:gdLst>
                <a:gd name="T0" fmla="*/ 253 w 1001"/>
                <a:gd name="T1" fmla="*/ 1116 h 1431"/>
                <a:gd name="T2" fmla="*/ 253 w 1001"/>
                <a:gd name="T3" fmla="*/ 1116 h 1431"/>
                <a:gd name="T4" fmla="*/ 389 w 1001"/>
                <a:gd name="T5" fmla="*/ 991 h 1431"/>
                <a:gd name="T6" fmla="*/ 686 w 1001"/>
                <a:gd name="T7" fmla="*/ 1431 h 1431"/>
                <a:gd name="T8" fmla="*/ 1001 w 1001"/>
                <a:gd name="T9" fmla="*/ 1431 h 1431"/>
                <a:gd name="T10" fmla="*/ 569 w 1001"/>
                <a:gd name="T11" fmla="*/ 818 h 1431"/>
                <a:gd name="T12" fmla="*/ 969 w 1001"/>
                <a:gd name="T13" fmla="*/ 424 h 1431"/>
                <a:gd name="T14" fmla="*/ 641 w 1001"/>
                <a:gd name="T15" fmla="*/ 424 h 1431"/>
                <a:gd name="T16" fmla="*/ 253 w 1001"/>
                <a:gd name="T17" fmla="*/ 819 h 1431"/>
                <a:gd name="T18" fmla="*/ 253 w 1001"/>
                <a:gd name="T19" fmla="*/ 0 h 1431"/>
                <a:gd name="T20" fmla="*/ 0 w 1001"/>
                <a:gd name="T21" fmla="*/ 0 h 1431"/>
                <a:gd name="T22" fmla="*/ 0 w 1001"/>
                <a:gd name="T23" fmla="*/ 1431 h 1431"/>
                <a:gd name="T24" fmla="*/ 253 w 1001"/>
                <a:gd name="T25" fmla="*/ 1431 h 1431"/>
                <a:gd name="T26" fmla="*/ 253 w 1001"/>
                <a:gd name="T27" fmla="*/ 1116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1" h="1431">
                  <a:moveTo>
                    <a:pt x="253" y="1116"/>
                  </a:moveTo>
                  <a:lnTo>
                    <a:pt x="253" y="1116"/>
                  </a:lnTo>
                  <a:lnTo>
                    <a:pt x="389" y="991"/>
                  </a:lnTo>
                  <a:lnTo>
                    <a:pt x="686" y="1431"/>
                  </a:lnTo>
                  <a:lnTo>
                    <a:pt x="1001" y="1431"/>
                  </a:lnTo>
                  <a:lnTo>
                    <a:pt x="569" y="818"/>
                  </a:lnTo>
                  <a:lnTo>
                    <a:pt x="969" y="424"/>
                  </a:lnTo>
                  <a:lnTo>
                    <a:pt x="641" y="424"/>
                  </a:lnTo>
                  <a:lnTo>
                    <a:pt x="253" y="819"/>
                  </a:lnTo>
                  <a:lnTo>
                    <a:pt x="253" y="0"/>
                  </a:lnTo>
                  <a:lnTo>
                    <a:pt x="0" y="0"/>
                  </a:lnTo>
                  <a:lnTo>
                    <a:pt x="0" y="1431"/>
                  </a:lnTo>
                  <a:lnTo>
                    <a:pt x="253" y="1431"/>
                  </a:lnTo>
                  <a:lnTo>
                    <a:pt x="253" y="1116"/>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grpSp>
      <p:sp>
        <p:nvSpPr>
          <p:cNvPr id="30" name="COVER1">
            <a:extLst>
              <a:ext uri="{FF2B5EF4-FFF2-40B4-BE49-F238E27FC236}">
                <a16:creationId xmlns:a16="http://schemas.microsoft.com/office/drawing/2014/main" id="{8C115CAD-6D41-4D52-9EB7-0E5B496D2997}"/>
              </a:ext>
            </a:extLst>
          </p:cNvPr>
          <p:cNvSpPr/>
          <p:nvPr userDrawn="1"/>
        </p:nvSpPr>
        <p:spPr>
          <a:xfrm>
            <a:off x="-10750" y="0"/>
            <a:ext cx="5124642"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grpSp>
        <p:nvGrpSpPr>
          <p:cNvPr id="29" name="Beeldmerk">
            <a:extLst>
              <a:ext uri="{FF2B5EF4-FFF2-40B4-BE49-F238E27FC236}">
                <a16:creationId xmlns:a16="http://schemas.microsoft.com/office/drawing/2014/main" id="{9C816376-6276-44D8-BA87-BBCBA5700423}"/>
              </a:ext>
            </a:extLst>
          </p:cNvPr>
          <p:cNvGrpSpPr/>
          <p:nvPr userDrawn="1"/>
        </p:nvGrpSpPr>
        <p:grpSpPr>
          <a:xfrm>
            <a:off x="2964997" y="2369766"/>
            <a:ext cx="2112101" cy="2118469"/>
            <a:chOff x="2964997" y="2369766"/>
            <a:chExt cx="2112101" cy="2118469"/>
          </a:xfrm>
        </p:grpSpPr>
        <p:sp>
          <p:nvSpPr>
            <p:cNvPr id="8" name="Freeform 5">
              <a:extLst>
                <a:ext uri="{FF2B5EF4-FFF2-40B4-BE49-F238E27FC236}">
                  <a16:creationId xmlns:a16="http://schemas.microsoft.com/office/drawing/2014/main" id="{2A1FD041-4BB7-4516-8094-75D6E8BCFD56}"/>
                </a:ext>
              </a:extLst>
            </p:cNvPr>
            <p:cNvSpPr>
              <a:spLocks/>
            </p:cNvSpPr>
            <p:nvPr/>
          </p:nvSpPr>
          <p:spPr bwMode="auto">
            <a:xfrm>
              <a:off x="4131782" y="2369766"/>
              <a:ext cx="945315" cy="947438"/>
            </a:xfrm>
            <a:custGeom>
              <a:avLst/>
              <a:gdLst>
                <a:gd name="T0" fmla="*/ 321 w 2224"/>
                <a:gd name="T1" fmla="*/ 1900 h 2221"/>
                <a:gd name="T2" fmla="*/ 321 w 2224"/>
                <a:gd name="T3" fmla="*/ 1900 h 2221"/>
                <a:gd name="T4" fmla="*/ 321 w 2224"/>
                <a:gd name="T5" fmla="*/ 1371 h 2221"/>
                <a:gd name="T6" fmla="*/ 1976 w 2224"/>
                <a:gd name="T7" fmla="*/ 1371 h 2221"/>
                <a:gd name="T8" fmla="*/ 1784 w 2224"/>
                <a:gd name="T9" fmla="*/ 1050 h 2221"/>
                <a:gd name="T10" fmla="*/ 1174 w 2224"/>
                <a:gd name="T11" fmla="*/ 1050 h 2221"/>
                <a:gd name="T12" fmla="*/ 1174 w 2224"/>
                <a:gd name="T13" fmla="*/ 439 h 2221"/>
                <a:gd name="T14" fmla="*/ 853 w 2224"/>
                <a:gd name="T15" fmla="*/ 247 h 2221"/>
                <a:gd name="T16" fmla="*/ 853 w 2224"/>
                <a:gd name="T17" fmla="*/ 1050 h 2221"/>
                <a:gd name="T18" fmla="*/ 321 w 2224"/>
                <a:gd name="T19" fmla="*/ 1050 h 2221"/>
                <a:gd name="T20" fmla="*/ 321 w 2224"/>
                <a:gd name="T21" fmla="*/ 55 h 2221"/>
                <a:gd name="T22" fmla="*/ 0 w 2224"/>
                <a:gd name="T23" fmla="*/ 0 h 2221"/>
                <a:gd name="T24" fmla="*/ 0 w 2224"/>
                <a:gd name="T25" fmla="*/ 2221 h 2221"/>
                <a:gd name="T26" fmla="*/ 2224 w 2224"/>
                <a:gd name="T27" fmla="*/ 2221 h 2221"/>
                <a:gd name="T28" fmla="*/ 2168 w 2224"/>
                <a:gd name="T29" fmla="*/ 1900 h 2221"/>
                <a:gd name="T30" fmla="*/ 321 w 2224"/>
                <a:gd name="T31" fmla="*/ 1900 h 2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24" h="2221">
                  <a:moveTo>
                    <a:pt x="321" y="1900"/>
                  </a:moveTo>
                  <a:lnTo>
                    <a:pt x="321" y="1900"/>
                  </a:lnTo>
                  <a:lnTo>
                    <a:pt x="321" y="1371"/>
                  </a:lnTo>
                  <a:lnTo>
                    <a:pt x="1976" y="1371"/>
                  </a:lnTo>
                  <a:cubicBezTo>
                    <a:pt x="1921" y="1260"/>
                    <a:pt x="1856" y="1152"/>
                    <a:pt x="1784" y="1050"/>
                  </a:cubicBezTo>
                  <a:lnTo>
                    <a:pt x="1174" y="1050"/>
                  </a:lnTo>
                  <a:lnTo>
                    <a:pt x="1174" y="439"/>
                  </a:lnTo>
                  <a:cubicBezTo>
                    <a:pt x="1071" y="367"/>
                    <a:pt x="963" y="302"/>
                    <a:pt x="853" y="247"/>
                  </a:cubicBezTo>
                  <a:lnTo>
                    <a:pt x="853" y="1050"/>
                  </a:lnTo>
                  <a:lnTo>
                    <a:pt x="321" y="1050"/>
                  </a:lnTo>
                  <a:lnTo>
                    <a:pt x="321" y="55"/>
                  </a:lnTo>
                  <a:cubicBezTo>
                    <a:pt x="213" y="29"/>
                    <a:pt x="105" y="10"/>
                    <a:pt x="0" y="0"/>
                  </a:cubicBezTo>
                  <a:lnTo>
                    <a:pt x="0" y="2221"/>
                  </a:lnTo>
                  <a:lnTo>
                    <a:pt x="2224" y="2221"/>
                  </a:lnTo>
                  <a:cubicBezTo>
                    <a:pt x="2213" y="2116"/>
                    <a:pt x="2194" y="2008"/>
                    <a:pt x="2168" y="1900"/>
                  </a:cubicBezTo>
                  <a:lnTo>
                    <a:pt x="321" y="190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9" name="Freeform 6">
              <a:extLst>
                <a:ext uri="{FF2B5EF4-FFF2-40B4-BE49-F238E27FC236}">
                  <a16:creationId xmlns:a16="http://schemas.microsoft.com/office/drawing/2014/main" id="{4E00ED51-E79F-42F5-A953-A37C80D45D79}"/>
                </a:ext>
              </a:extLst>
            </p:cNvPr>
            <p:cNvSpPr>
              <a:spLocks/>
            </p:cNvSpPr>
            <p:nvPr/>
          </p:nvSpPr>
          <p:spPr bwMode="auto">
            <a:xfrm>
              <a:off x="2964997" y="2370474"/>
              <a:ext cx="2112101" cy="2117761"/>
            </a:xfrm>
            <a:custGeom>
              <a:avLst/>
              <a:gdLst>
                <a:gd name="T0" fmla="*/ 2220 w 4968"/>
                <a:gd name="T1" fmla="*/ 0 h 4967"/>
                <a:gd name="T2" fmla="*/ 2220 w 4968"/>
                <a:gd name="T3" fmla="*/ 0 h 4967"/>
                <a:gd name="T4" fmla="*/ 1899 w 4968"/>
                <a:gd name="T5" fmla="*/ 54 h 4967"/>
                <a:gd name="T6" fmla="*/ 1899 w 4968"/>
                <a:gd name="T7" fmla="*/ 1146 h 4967"/>
                <a:gd name="T8" fmla="*/ 1894 w 4968"/>
                <a:gd name="T9" fmla="*/ 1141 h 4967"/>
                <a:gd name="T10" fmla="*/ 1135 w 4968"/>
                <a:gd name="T11" fmla="*/ 381 h 4967"/>
                <a:gd name="T12" fmla="*/ 873 w 4968"/>
                <a:gd name="T13" fmla="*/ 574 h 4967"/>
                <a:gd name="T14" fmla="*/ 1895 w 4968"/>
                <a:gd name="T15" fmla="*/ 1596 h 4967"/>
                <a:gd name="T16" fmla="*/ 1899 w 4968"/>
                <a:gd name="T17" fmla="*/ 1592 h 4967"/>
                <a:gd name="T18" fmla="*/ 1899 w 4968"/>
                <a:gd name="T19" fmla="*/ 2332 h 4967"/>
                <a:gd name="T20" fmla="*/ 1894 w 4968"/>
                <a:gd name="T21" fmla="*/ 2327 h 4967"/>
                <a:gd name="T22" fmla="*/ 515 w 4968"/>
                <a:gd name="T23" fmla="*/ 947 h 4967"/>
                <a:gd name="T24" fmla="*/ 331 w 4968"/>
                <a:gd name="T25" fmla="*/ 1217 h 4967"/>
                <a:gd name="T26" fmla="*/ 1018 w 4968"/>
                <a:gd name="T27" fmla="*/ 1904 h 4967"/>
                <a:gd name="T28" fmla="*/ 1010 w 4968"/>
                <a:gd name="T29" fmla="*/ 1904 h 4967"/>
                <a:gd name="T30" fmla="*/ 929 w 4968"/>
                <a:gd name="T31" fmla="*/ 1901 h 4967"/>
                <a:gd name="T32" fmla="*/ 55 w 4968"/>
                <a:gd name="T33" fmla="*/ 1901 h 4967"/>
                <a:gd name="T34" fmla="*/ 0 w 4968"/>
                <a:gd name="T35" fmla="*/ 2222 h 4967"/>
                <a:gd name="T36" fmla="*/ 929 w 4968"/>
                <a:gd name="T37" fmla="*/ 2222 h 4967"/>
                <a:gd name="T38" fmla="*/ 1894 w 4968"/>
                <a:gd name="T39" fmla="*/ 3184 h 4967"/>
                <a:gd name="T40" fmla="*/ 1894 w 4968"/>
                <a:gd name="T41" fmla="*/ 4910 h 4967"/>
                <a:gd name="T42" fmla="*/ 1897 w 4968"/>
                <a:gd name="T43" fmla="*/ 4910 h 4967"/>
                <a:gd name="T44" fmla="*/ 2218 w 4968"/>
                <a:gd name="T45" fmla="*/ 4966 h 4967"/>
                <a:gd name="T46" fmla="*/ 2220 w 4968"/>
                <a:gd name="T47" fmla="*/ 4966 h 4967"/>
                <a:gd name="T48" fmla="*/ 2220 w 4968"/>
                <a:gd name="T49" fmla="*/ 3067 h 4967"/>
                <a:gd name="T50" fmla="*/ 2747 w 4968"/>
                <a:gd name="T51" fmla="*/ 3067 h 4967"/>
                <a:gd name="T52" fmla="*/ 2747 w 4968"/>
                <a:gd name="T53" fmla="*/ 4967 h 4967"/>
                <a:gd name="T54" fmla="*/ 3068 w 4968"/>
                <a:gd name="T55" fmla="*/ 4911 h 4967"/>
                <a:gd name="T56" fmla="*/ 3068 w 4968"/>
                <a:gd name="T57" fmla="*/ 3955 h 4967"/>
                <a:gd name="T58" fmla="*/ 3074 w 4968"/>
                <a:gd name="T59" fmla="*/ 3960 h 4967"/>
                <a:gd name="T60" fmla="*/ 3749 w 4968"/>
                <a:gd name="T61" fmla="*/ 4636 h 4967"/>
                <a:gd name="T62" fmla="*/ 4019 w 4968"/>
                <a:gd name="T63" fmla="*/ 4452 h 4967"/>
                <a:gd name="T64" fmla="*/ 3068 w 4968"/>
                <a:gd name="T65" fmla="*/ 3501 h 4967"/>
                <a:gd name="T66" fmla="*/ 3068 w 4968"/>
                <a:gd name="T67" fmla="*/ 3067 h 4967"/>
                <a:gd name="T68" fmla="*/ 3367 w 4968"/>
                <a:gd name="T69" fmla="*/ 3067 h 4967"/>
                <a:gd name="T70" fmla="*/ 4392 w 4968"/>
                <a:gd name="T71" fmla="*/ 4093 h 4967"/>
                <a:gd name="T72" fmla="*/ 4585 w 4968"/>
                <a:gd name="T73" fmla="*/ 3832 h 4967"/>
                <a:gd name="T74" fmla="*/ 3821 w 4968"/>
                <a:gd name="T75" fmla="*/ 3067 h 4967"/>
                <a:gd name="T76" fmla="*/ 4912 w 4968"/>
                <a:gd name="T77" fmla="*/ 3067 h 4967"/>
                <a:gd name="T78" fmla="*/ 4968 w 4968"/>
                <a:gd name="T79" fmla="*/ 2746 h 4967"/>
                <a:gd name="T80" fmla="*/ 2220 w 4968"/>
                <a:gd name="T81" fmla="*/ 2746 h 4967"/>
                <a:gd name="T82" fmla="*/ 2220 w 4968"/>
                <a:gd name="T83" fmla="*/ 0 h 4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68" h="4967">
                  <a:moveTo>
                    <a:pt x="2220" y="0"/>
                  </a:moveTo>
                  <a:lnTo>
                    <a:pt x="2220" y="0"/>
                  </a:lnTo>
                  <a:cubicBezTo>
                    <a:pt x="2115" y="10"/>
                    <a:pt x="2007" y="28"/>
                    <a:pt x="1899" y="54"/>
                  </a:cubicBezTo>
                  <a:lnTo>
                    <a:pt x="1899" y="1146"/>
                  </a:lnTo>
                  <a:lnTo>
                    <a:pt x="1894" y="1141"/>
                  </a:lnTo>
                  <a:lnTo>
                    <a:pt x="1135" y="381"/>
                  </a:lnTo>
                  <a:cubicBezTo>
                    <a:pt x="1043" y="440"/>
                    <a:pt x="955" y="505"/>
                    <a:pt x="873" y="574"/>
                  </a:cubicBezTo>
                  <a:lnTo>
                    <a:pt x="1895" y="1596"/>
                  </a:lnTo>
                  <a:lnTo>
                    <a:pt x="1899" y="1592"/>
                  </a:lnTo>
                  <a:lnTo>
                    <a:pt x="1899" y="2332"/>
                  </a:lnTo>
                  <a:lnTo>
                    <a:pt x="1894" y="2327"/>
                  </a:lnTo>
                  <a:lnTo>
                    <a:pt x="515" y="947"/>
                  </a:lnTo>
                  <a:cubicBezTo>
                    <a:pt x="447" y="1033"/>
                    <a:pt x="385" y="1124"/>
                    <a:pt x="331" y="1217"/>
                  </a:cubicBezTo>
                  <a:lnTo>
                    <a:pt x="1018" y="1904"/>
                  </a:lnTo>
                  <a:lnTo>
                    <a:pt x="1010" y="1904"/>
                  </a:lnTo>
                  <a:cubicBezTo>
                    <a:pt x="980" y="1902"/>
                    <a:pt x="953" y="1901"/>
                    <a:pt x="929" y="1901"/>
                  </a:cubicBezTo>
                  <a:lnTo>
                    <a:pt x="55" y="1901"/>
                  </a:lnTo>
                  <a:cubicBezTo>
                    <a:pt x="29" y="2009"/>
                    <a:pt x="10" y="2117"/>
                    <a:pt x="0" y="2222"/>
                  </a:cubicBezTo>
                  <a:lnTo>
                    <a:pt x="929" y="2222"/>
                  </a:lnTo>
                  <a:cubicBezTo>
                    <a:pt x="1460" y="2222"/>
                    <a:pt x="1893" y="2654"/>
                    <a:pt x="1894" y="3184"/>
                  </a:cubicBezTo>
                  <a:lnTo>
                    <a:pt x="1894" y="4910"/>
                  </a:lnTo>
                  <a:lnTo>
                    <a:pt x="1897" y="4910"/>
                  </a:lnTo>
                  <a:cubicBezTo>
                    <a:pt x="2004" y="4936"/>
                    <a:pt x="2112" y="4955"/>
                    <a:pt x="2218" y="4966"/>
                  </a:cubicBezTo>
                  <a:cubicBezTo>
                    <a:pt x="2218" y="4966"/>
                    <a:pt x="2220" y="4966"/>
                    <a:pt x="2220" y="4966"/>
                  </a:cubicBezTo>
                  <a:lnTo>
                    <a:pt x="2220" y="3067"/>
                  </a:lnTo>
                  <a:lnTo>
                    <a:pt x="2747" y="3067"/>
                  </a:lnTo>
                  <a:lnTo>
                    <a:pt x="2747" y="4967"/>
                  </a:lnTo>
                  <a:cubicBezTo>
                    <a:pt x="2853" y="4955"/>
                    <a:pt x="2961" y="4937"/>
                    <a:pt x="3068" y="4911"/>
                  </a:cubicBezTo>
                  <a:lnTo>
                    <a:pt x="3068" y="3955"/>
                  </a:lnTo>
                  <a:lnTo>
                    <a:pt x="3074" y="3960"/>
                  </a:lnTo>
                  <a:lnTo>
                    <a:pt x="3749" y="4636"/>
                  </a:lnTo>
                  <a:cubicBezTo>
                    <a:pt x="3842" y="4581"/>
                    <a:pt x="3933" y="4519"/>
                    <a:pt x="4019" y="4452"/>
                  </a:cubicBezTo>
                  <a:lnTo>
                    <a:pt x="3068" y="3501"/>
                  </a:lnTo>
                  <a:lnTo>
                    <a:pt x="3068" y="3067"/>
                  </a:lnTo>
                  <a:lnTo>
                    <a:pt x="3367" y="3067"/>
                  </a:lnTo>
                  <a:lnTo>
                    <a:pt x="4392" y="4093"/>
                  </a:lnTo>
                  <a:cubicBezTo>
                    <a:pt x="4462" y="4011"/>
                    <a:pt x="4526" y="3923"/>
                    <a:pt x="4585" y="3832"/>
                  </a:cubicBezTo>
                  <a:lnTo>
                    <a:pt x="3821" y="3067"/>
                  </a:lnTo>
                  <a:lnTo>
                    <a:pt x="4912" y="3067"/>
                  </a:lnTo>
                  <a:cubicBezTo>
                    <a:pt x="4938" y="2960"/>
                    <a:pt x="4957" y="2852"/>
                    <a:pt x="4968" y="2746"/>
                  </a:cubicBezTo>
                  <a:lnTo>
                    <a:pt x="2220" y="2746"/>
                  </a:lnTo>
                  <a:lnTo>
                    <a:pt x="2220"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10" name="Freeform 7">
              <a:extLst>
                <a:ext uri="{FF2B5EF4-FFF2-40B4-BE49-F238E27FC236}">
                  <a16:creationId xmlns:a16="http://schemas.microsoft.com/office/drawing/2014/main" id="{AC78065F-53D7-4195-AB95-7F98B09FF167}"/>
                </a:ext>
              </a:extLst>
            </p:cNvPr>
            <p:cNvSpPr>
              <a:spLocks/>
            </p:cNvSpPr>
            <p:nvPr/>
          </p:nvSpPr>
          <p:spPr bwMode="auto">
            <a:xfrm>
              <a:off x="2964997" y="3541504"/>
              <a:ext cx="581624" cy="840595"/>
            </a:xfrm>
            <a:custGeom>
              <a:avLst/>
              <a:gdLst>
                <a:gd name="T0" fmla="*/ 902 w 1369"/>
                <a:gd name="T1" fmla="*/ 0 h 1972"/>
                <a:gd name="T2" fmla="*/ 902 w 1369"/>
                <a:gd name="T3" fmla="*/ 0 h 1972"/>
                <a:gd name="T4" fmla="*/ 0 w 1369"/>
                <a:gd name="T5" fmla="*/ 0 h 1972"/>
                <a:gd name="T6" fmla="*/ 55 w 1369"/>
                <a:gd name="T7" fmla="*/ 321 h 1972"/>
                <a:gd name="T8" fmla="*/ 902 w 1369"/>
                <a:gd name="T9" fmla="*/ 321 h 1972"/>
                <a:gd name="T10" fmla="*/ 1048 w 1369"/>
                <a:gd name="T11" fmla="*/ 466 h 1972"/>
                <a:gd name="T12" fmla="*/ 1048 w 1369"/>
                <a:gd name="T13" fmla="*/ 850 h 1972"/>
                <a:gd name="T14" fmla="*/ 248 w 1369"/>
                <a:gd name="T15" fmla="*/ 850 h 1972"/>
                <a:gd name="T16" fmla="*/ 440 w 1369"/>
                <a:gd name="T17" fmla="*/ 1171 h 1972"/>
                <a:gd name="T18" fmla="*/ 1048 w 1369"/>
                <a:gd name="T19" fmla="*/ 1171 h 1972"/>
                <a:gd name="T20" fmla="*/ 1048 w 1369"/>
                <a:gd name="T21" fmla="*/ 1779 h 1972"/>
                <a:gd name="T22" fmla="*/ 1369 w 1369"/>
                <a:gd name="T23" fmla="*/ 1972 h 1972"/>
                <a:gd name="T24" fmla="*/ 1369 w 1369"/>
                <a:gd name="T25" fmla="*/ 466 h 1972"/>
                <a:gd name="T26" fmla="*/ 902 w 1369"/>
                <a:gd name="T27" fmla="*/ 0 h 1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69" h="1972">
                  <a:moveTo>
                    <a:pt x="902" y="0"/>
                  </a:moveTo>
                  <a:lnTo>
                    <a:pt x="902" y="0"/>
                  </a:lnTo>
                  <a:lnTo>
                    <a:pt x="0" y="0"/>
                  </a:lnTo>
                  <a:cubicBezTo>
                    <a:pt x="11" y="106"/>
                    <a:pt x="30" y="214"/>
                    <a:pt x="55" y="321"/>
                  </a:cubicBezTo>
                  <a:lnTo>
                    <a:pt x="902" y="321"/>
                  </a:lnTo>
                  <a:cubicBezTo>
                    <a:pt x="982" y="321"/>
                    <a:pt x="1048" y="386"/>
                    <a:pt x="1048" y="466"/>
                  </a:cubicBezTo>
                  <a:lnTo>
                    <a:pt x="1048" y="850"/>
                  </a:lnTo>
                  <a:lnTo>
                    <a:pt x="248" y="850"/>
                  </a:lnTo>
                  <a:cubicBezTo>
                    <a:pt x="303" y="961"/>
                    <a:pt x="368" y="1069"/>
                    <a:pt x="440" y="1171"/>
                  </a:cubicBezTo>
                  <a:lnTo>
                    <a:pt x="1048" y="1171"/>
                  </a:lnTo>
                  <a:lnTo>
                    <a:pt x="1048" y="1779"/>
                  </a:lnTo>
                  <a:cubicBezTo>
                    <a:pt x="1150" y="1852"/>
                    <a:pt x="1258" y="1916"/>
                    <a:pt x="1369" y="1972"/>
                  </a:cubicBezTo>
                  <a:lnTo>
                    <a:pt x="1369" y="466"/>
                  </a:lnTo>
                  <a:cubicBezTo>
                    <a:pt x="1369" y="209"/>
                    <a:pt x="1159" y="0"/>
                    <a:pt x="902" y="0"/>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grpSp>
    </p:spTree>
    <p:extLst>
      <p:ext uri="{BB962C8B-B14F-4D97-AF65-F5344CB8AC3E}">
        <p14:creationId xmlns:p14="http://schemas.microsoft.com/office/powerpoint/2010/main" val="15548850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childTnLst>
                                    <p:set>
                                      <p:cBhvr>
                                        <p:cTn id="6" dur="1" fill="hold">
                                          <p:stCondLst>
                                            <p:cond delay="0"/>
                                          </p:stCondLst>
                                        </p:cTn>
                                        <p:tgtEl>
                                          <p:spTgt spid="29"/>
                                        </p:tgtEl>
                                        <p:attrNameLst>
                                          <p:attrName>style.visibility</p:attrName>
                                        </p:attrNameLst>
                                      </p:cBhvr>
                                      <p:to>
                                        <p:strVal val="visible"/>
                                      </p:to>
                                    </p:set>
                                    <p:anim calcmode="lin" valueType="num">
                                      <p:cBhvr>
                                        <p:cTn id="7" dur="1000" fill="hold"/>
                                        <p:tgtEl>
                                          <p:spTgt spid="29"/>
                                        </p:tgtEl>
                                        <p:attrNameLst>
                                          <p:attrName>ppt_w</p:attrName>
                                        </p:attrNameLst>
                                      </p:cBhvr>
                                      <p:tavLst>
                                        <p:tav tm="0">
                                          <p:val>
                                            <p:fltVal val="0"/>
                                          </p:val>
                                        </p:tav>
                                        <p:tav tm="100000">
                                          <p:val>
                                            <p:strVal val="#ppt_w"/>
                                          </p:val>
                                        </p:tav>
                                      </p:tavLst>
                                    </p:anim>
                                    <p:anim calcmode="lin" valueType="num">
                                      <p:cBhvr>
                                        <p:cTn id="8" dur="1000" fill="hold"/>
                                        <p:tgtEl>
                                          <p:spTgt spid="29"/>
                                        </p:tgtEl>
                                        <p:attrNameLst>
                                          <p:attrName>ppt_h</p:attrName>
                                        </p:attrNameLst>
                                      </p:cBhvr>
                                      <p:tavLst>
                                        <p:tav tm="0">
                                          <p:val>
                                            <p:fltVal val="0"/>
                                          </p:val>
                                        </p:tav>
                                        <p:tav tm="100000">
                                          <p:val>
                                            <p:strVal val="#ppt_h"/>
                                          </p:val>
                                        </p:tav>
                                      </p:tavLst>
                                    </p:anim>
                                    <p:anim calcmode="lin" valueType="num">
                                      <p:cBhvr>
                                        <p:cTn id="9" dur="1000" fill="hold"/>
                                        <p:tgtEl>
                                          <p:spTgt spid="29"/>
                                        </p:tgtEl>
                                        <p:attrNameLst>
                                          <p:attrName>style.rotation</p:attrName>
                                        </p:attrNameLst>
                                      </p:cBhvr>
                                      <p:tavLst>
                                        <p:tav tm="0">
                                          <p:val>
                                            <p:fltVal val="90"/>
                                          </p:val>
                                        </p:tav>
                                        <p:tav tm="100000">
                                          <p:val>
                                            <p:fltVal val="0"/>
                                          </p:val>
                                        </p:tav>
                                      </p:tavLst>
                                    </p:anim>
                                    <p:animEffect transition="in" filter="fade">
                                      <p:cBhvr>
                                        <p:cTn id="10" dur="1000"/>
                                        <p:tgtEl>
                                          <p:spTgt spid="29"/>
                                        </p:tgtEl>
                                      </p:cBhvr>
                                    </p:animEffect>
                                  </p:childTnLst>
                                </p:cTn>
                              </p:par>
                              <p:par>
                                <p:cTn id="11" presetID="2" presetClass="entr" presetSubtype="8" decel="100000" fill="hold" nodeType="withEffect">
                                  <p:stCondLst>
                                    <p:cond delay="500"/>
                                  </p:stCondLst>
                                  <p:childTnLst>
                                    <p:set>
                                      <p:cBhvr>
                                        <p:cTn id="12" dur="1" fill="hold">
                                          <p:stCondLst>
                                            <p:cond delay="0"/>
                                          </p:stCondLst>
                                        </p:cTn>
                                        <p:tgtEl>
                                          <p:spTgt spid="31"/>
                                        </p:tgtEl>
                                        <p:attrNameLst>
                                          <p:attrName>style.visibility</p:attrName>
                                        </p:attrNameLst>
                                      </p:cBhvr>
                                      <p:to>
                                        <p:strVal val="visible"/>
                                      </p:to>
                                    </p:set>
                                    <p:anim calcmode="lin" valueType="num">
                                      <p:cBhvr additive="base">
                                        <p:cTn id="13" dur="1000" fill="hold"/>
                                        <p:tgtEl>
                                          <p:spTgt spid="31"/>
                                        </p:tgtEl>
                                        <p:attrNameLst>
                                          <p:attrName>ppt_x</p:attrName>
                                        </p:attrNameLst>
                                      </p:cBhvr>
                                      <p:tavLst>
                                        <p:tav tm="0">
                                          <p:val>
                                            <p:strVal val="0-#ppt_w/2"/>
                                          </p:val>
                                        </p:tav>
                                        <p:tav tm="100000">
                                          <p:val>
                                            <p:strVal val="#ppt_x"/>
                                          </p:val>
                                        </p:tav>
                                      </p:tavLst>
                                    </p:anim>
                                    <p:anim calcmode="lin" valueType="num">
                                      <p:cBhvr additive="base">
                                        <p:cTn id="14" dur="1000" fill="hold"/>
                                        <p:tgtEl>
                                          <p:spTgt spid="31"/>
                                        </p:tgtEl>
                                        <p:attrNameLst>
                                          <p:attrName>ppt_y</p:attrName>
                                        </p:attrNameLst>
                                      </p:cBhvr>
                                      <p:tavLst>
                                        <p:tav tm="0">
                                          <p:val>
                                            <p:strVal val="#ppt_y"/>
                                          </p:val>
                                        </p:tav>
                                        <p:tav tm="100000">
                                          <p:val>
                                            <p:strVal val="#ppt_y"/>
                                          </p:val>
                                        </p:tav>
                                      </p:tavLst>
                                    </p:anim>
                                  </p:childTnLst>
                                </p:cTn>
                              </p:par>
                              <p:par>
                                <p:cTn id="15" presetID="2" presetClass="entr" presetSubtype="1" decel="100000" fill="hold" nodeType="withEffect">
                                  <p:stCondLst>
                                    <p:cond delay="1000"/>
                                  </p:stCondLst>
                                  <p:childTnLst>
                                    <p:set>
                                      <p:cBhvr>
                                        <p:cTn id="16" dur="1" fill="hold">
                                          <p:stCondLst>
                                            <p:cond delay="0"/>
                                          </p:stCondLst>
                                        </p:cTn>
                                        <p:tgtEl>
                                          <p:spTgt spid="32"/>
                                        </p:tgtEl>
                                        <p:attrNameLst>
                                          <p:attrName>style.visibility</p:attrName>
                                        </p:attrNameLst>
                                      </p:cBhvr>
                                      <p:to>
                                        <p:strVal val="visible"/>
                                      </p:to>
                                    </p:set>
                                    <p:anim calcmode="lin" valueType="num">
                                      <p:cBhvr additive="base">
                                        <p:cTn id="17" dur="1000" fill="hold"/>
                                        <p:tgtEl>
                                          <p:spTgt spid="32"/>
                                        </p:tgtEl>
                                        <p:attrNameLst>
                                          <p:attrName>ppt_x</p:attrName>
                                        </p:attrNameLst>
                                      </p:cBhvr>
                                      <p:tavLst>
                                        <p:tav tm="0">
                                          <p:val>
                                            <p:strVal val="#ppt_x"/>
                                          </p:val>
                                        </p:tav>
                                        <p:tav tm="100000">
                                          <p:val>
                                            <p:strVal val="#ppt_x"/>
                                          </p:val>
                                        </p:tav>
                                      </p:tavLst>
                                    </p:anim>
                                    <p:anim calcmode="lin" valueType="num">
                                      <p:cBhvr additive="base">
                                        <p:cTn id="18" dur="1000" fill="hold"/>
                                        <p:tgtEl>
                                          <p:spTgt spid="3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0% tekst – 50% Vorm1 Blauw">
    <p:spTree>
      <p:nvGrpSpPr>
        <p:cNvPr id="1" name=""/>
        <p:cNvGrpSpPr/>
        <p:nvPr/>
      </p:nvGrpSpPr>
      <p:grpSpPr>
        <a:xfrm>
          <a:off x="0" y="0"/>
          <a:ext cx="0" cy="0"/>
          <a:chOff x="0" y="0"/>
          <a:chExt cx="0" cy="0"/>
        </a:xfrm>
      </p:grpSpPr>
      <p:sp>
        <p:nvSpPr>
          <p:cNvPr id="412" name="Tijdelijke aanduiding voor tekst 9">
            <a:extLst>
              <a:ext uri="{FF2B5EF4-FFF2-40B4-BE49-F238E27FC236}">
                <a16:creationId xmlns:a16="http://schemas.microsoft.com/office/drawing/2014/main" id="{146E5916-C1B7-4126-B21F-9B723F92B0D5}"/>
              </a:ext>
            </a:extLst>
          </p:cNvPr>
          <p:cNvSpPr>
            <a:spLocks noGrp="1"/>
          </p:cNvSpPr>
          <p:nvPr>
            <p:ph type="body" sz="quarter" idx="18" hasCustomPrompt="1"/>
          </p:nvPr>
        </p:nvSpPr>
        <p:spPr>
          <a:xfrm>
            <a:off x="6108000" y="0"/>
            <a:ext cx="6084000" cy="6880225"/>
          </a:xfrm>
          <a:solidFill>
            <a:schemeClr val="accent2"/>
          </a:solidFill>
        </p:spPr>
        <p:txBody>
          <a:bodyPr/>
          <a:lstStyle>
            <a:lvl1pPr marL="0" indent="0">
              <a:buNone/>
              <a:defRPr sz="100"/>
            </a:lvl1pPr>
          </a:lstStyle>
          <a:p>
            <a:pPr lvl="0"/>
            <a:r>
              <a:rPr lang="nl-NL" dirty="0"/>
              <a:t>    </a:t>
            </a:r>
          </a:p>
        </p:txBody>
      </p:sp>
      <p:sp>
        <p:nvSpPr>
          <p:cNvPr id="97" name="Tijdelijke aanduiding voor tekst 150">
            <a:extLst>
              <a:ext uri="{FF2B5EF4-FFF2-40B4-BE49-F238E27FC236}">
                <a16:creationId xmlns:a16="http://schemas.microsoft.com/office/drawing/2014/main" id="{3972B003-9D86-44EA-8FD0-55717DF8A35D}"/>
              </a:ext>
            </a:extLst>
          </p:cNvPr>
          <p:cNvSpPr>
            <a:spLocks noGrp="1"/>
          </p:cNvSpPr>
          <p:nvPr>
            <p:ph type="body" sz="quarter" idx="20" hasCustomPrompt="1"/>
          </p:nvPr>
        </p:nvSpPr>
        <p:spPr>
          <a:xfrm>
            <a:off x="6998143" y="0"/>
            <a:ext cx="4303714" cy="6880225"/>
          </a:xfrm>
          <a:custGeom>
            <a:avLst/>
            <a:gdLst>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085351 w 4303714"/>
              <a:gd name="connsiteY4" fmla="*/ 767571 h 6880225"/>
              <a:gd name="connsiteX5" fmla="*/ 3949904 w 4303714"/>
              <a:gd name="connsiteY5" fmla="*/ 767571 h 6880225"/>
              <a:gd name="connsiteX6" fmla="*/ 595542 w 4303714"/>
              <a:gd name="connsiteY6" fmla="*/ 767571 h 6880225"/>
              <a:gd name="connsiteX7" fmla="*/ 255898 w 4303714"/>
              <a:gd name="connsiteY7" fmla="*/ 1107163 h 6880225"/>
              <a:gd name="connsiteX8" fmla="*/ 595542 w 4303714"/>
              <a:gd name="connsiteY8" fmla="*/ 1446755 h 6880225"/>
              <a:gd name="connsiteX9" fmla="*/ 3712826 w 4303714"/>
              <a:gd name="connsiteY9" fmla="*/ 1446755 h 6880225"/>
              <a:gd name="connsiteX10" fmla="*/ 4303714 w 4303714"/>
              <a:gd name="connsiteY10" fmla="*/ 2037552 h 6880225"/>
              <a:gd name="connsiteX11" fmla="*/ 3712826 w 4303714"/>
              <a:gd name="connsiteY11" fmla="*/ 2633000 h 6880225"/>
              <a:gd name="connsiteX12" fmla="*/ 595542 w 4303714"/>
              <a:gd name="connsiteY12" fmla="*/ 2633000 h 6880225"/>
              <a:gd name="connsiteX13" fmla="*/ 255898 w 4303714"/>
              <a:gd name="connsiteY13" fmla="*/ 2972592 h 6880225"/>
              <a:gd name="connsiteX14" fmla="*/ 595542 w 4303714"/>
              <a:gd name="connsiteY14" fmla="*/ 3312184 h 6880225"/>
              <a:gd name="connsiteX15" fmla="*/ 3712826 w 4303714"/>
              <a:gd name="connsiteY15" fmla="*/ 3312184 h 6880225"/>
              <a:gd name="connsiteX16" fmla="*/ 4303714 w 4303714"/>
              <a:gd name="connsiteY16" fmla="*/ 3902981 h 6880225"/>
              <a:gd name="connsiteX17" fmla="*/ 3712826 w 4303714"/>
              <a:gd name="connsiteY17" fmla="*/ 4498430 h 6880225"/>
              <a:gd name="connsiteX18" fmla="*/ 595542 w 4303714"/>
              <a:gd name="connsiteY18" fmla="*/ 4498430 h 6880225"/>
              <a:gd name="connsiteX19" fmla="*/ 255898 w 4303714"/>
              <a:gd name="connsiteY19" fmla="*/ 4838022 h 6880225"/>
              <a:gd name="connsiteX20" fmla="*/ 595542 w 4303714"/>
              <a:gd name="connsiteY20" fmla="*/ 5177614 h 6880225"/>
              <a:gd name="connsiteX21" fmla="*/ 3712826 w 4303714"/>
              <a:gd name="connsiteY21" fmla="*/ 5177614 h 6880225"/>
              <a:gd name="connsiteX22" fmla="*/ 4303714 w 4303714"/>
              <a:gd name="connsiteY22" fmla="*/ 5768411 h 6880225"/>
              <a:gd name="connsiteX23" fmla="*/ 3712826 w 4303714"/>
              <a:gd name="connsiteY23" fmla="*/ 6363859 h 6880225"/>
              <a:gd name="connsiteX24" fmla="*/ 269856 w 4303714"/>
              <a:gd name="connsiteY24" fmla="*/ 6363859 h 6880225"/>
              <a:gd name="connsiteX25" fmla="*/ 269856 w 4303714"/>
              <a:gd name="connsiteY25" fmla="*/ 6880225 h 6880225"/>
              <a:gd name="connsiteX26" fmla="*/ 13958 w 4303714"/>
              <a:gd name="connsiteY26" fmla="*/ 6880225 h 6880225"/>
              <a:gd name="connsiteX27" fmla="*/ 13958 w 4303714"/>
              <a:gd name="connsiteY27" fmla="*/ 6358938 h 6880225"/>
              <a:gd name="connsiteX28" fmla="*/ 13958 w 4303714"/>
              <a:gd name="connsiteY28" fmla="*/ 6313360 h 6880225"/>
              <a:gd name="connsiteX29" fmla="*/ 219315 w 4303714"/>
              <a:gd name="connsiteY29" fmla="*/ 6108003 h 6880225"/>
              <a:gd name="connsiteX30" fmla="*/ 350004 w 4303714"/>
              <a:gd name="connsiteY30" fmla="*/ 6108003 h 6880225"/>
              <a:gd name="connsiteX31" fmla="*/ 3712826 w 4303714"/>
              <a:gd name="connsiteY31" fmla="*/ 6108003 h 6880225"/>
              <a:gd name="connsiteX32" fmla="*/ 4052470 w 4303714"/>
              <a:gd name="connsiteY32" fmla="*/ 5768411 h 6880225"/>
              <a:gd name="connsiteX33" fmla="*/ 3712826 w 4303714"/>
              <a:gd name="connsiteY33" fmla="*/ 5428819 h 6880225"/>
              <a:gd name="connsiteX34" fmla="*/ 595542 w 4303714"/>
              <a:gd name="connsiteY34" fmla="*/ 5428819 h 6880225"/>
              <a:gd name="connsiteX35" fmla="*/ 0 w 4303714"/>
              <a:gd name="connsiteY35" fmla="*/ 4838022 h 6880225"/>
              <a:gd name="connsiteX36" fmla="*/ 595542 w 4303714"/>
              <a:gd name="connsiteY36" fmla="*/ 4242573 h 6880225"/>
              <a:gd name="connsiteX37" fmla="*/ 3712826 w 4303714"/>
              <a:gd name="connsiteY37" fmla="*/ 4242573 h 6880225"/>
              <a:gd name="connsiteX38" fmla="*/ 4052470 w 4303714"/>
              <a:gd name="connsiteY38" fmla="*/ 3902981 h 6880225"/>
              <a:gd name="connsiteX39" fmla="*/ 3712826 w 4303714"/>
              <a:gd name="connsiteY39" fmla="*/ 3563389 h 6880225"/>
              <a:gd name="connsiteX40" fmla="*/ 595542 w 4303714"/>
              <a:gd name="connsiteY40" fmla="*/ 3563389 h 6880225"/>
              <a:gd name="connsiteX41" fmla="*/ 0 w 4303714"/>
              <a:gd name="connsiteY41" fmla="*/ 2972592 h 6880225"/>
              <a:gd name="connsiteX42" fmla="*/ 595542 w 4303714"/>
              <a:gd name="connsiteY42" fmla="*/ 2377143 h 6880225"/>
              <a:gd name="connsiteX43" fmla="*/ 3712826 w 4303714"/>
              <a:gd name="connsiteY43" fmla="*/ 2377143 h 6880225"/>
              <a:gd name="connsiteX44" fmla="*/ 4052470 w 4303714"/>
              <a:gd name="connsiteY44" fmla="*/ 2037552 h 6880225"/>
              <a:gd name="connsiteX45" fmla="*/ 3712826 w 4303714"/>
              <a:gd name="connsiteY45" fmla="*/ 1697960 h 6880225"/>
              <a:gd name="connsiteX46" fmla="*/ 595542 w 4303714"/>
              <a:gd name="connsiteY46" fmla="*/ 1697960 h 6880225"/>
              <a:gd name="connsiteX47" fmla="*/ 0 w 4303714"/>
              <a:gd name="connsiteY47" fmla="*/ 1107163 h 6880225"/>
              <a:gd name="connsiteX48" fmla="*/ 595542 w 4303714"/>
              <a:gd name="connsiteY48" fmla="*/ 511714 h 6880225"/>
              <a:gd name="connsiteX49" fmla="*/ 4033860 w 4303714"/>
              <a:gd name="connsiteY49" fmla="*/ 511714 h 6880225"/>
              <a:gd name="connsiteX50" fmla="*/ 4033860 w 4303714"/>
              <a:gd name="connsiteY50"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085351 w 4303714"/>
              <a:gd name="connsiteY4" fmla="*/ 767571 h 6880225"/>
              <a:gd name="connsiteX5" fmla="*/ 3949904 w 4303714"/>
              <a:gd name="connsiteY5" fmla="*/ 767571 h 6880225"/>
              <a:gd name="connsiteX6" fmla="*/ 595542 w 4303714"/>
              <a:gd name="connsiteY6" fmla="*/ 767571 h 6880225"/>
              <a:gd name="connsiteX7" fmla="*/ 255898 w 4303714"/>
              <a:gd name="connsiteY7" fmla="*/ 1107163 h 6880225"/>
              <a:gd name="connsiteX8" fmla="*/ 595542 w 4303714"/>
              <a:gd name="connsiteY8" fmla="*/ 1446755 h 6880225"/>
              <a:gd name="connsiteX9" fmla="*/ 3712826 w 4303714"/>
              <a:gd name="connsiteY9" fmla="*/ 1446755 h 6880225"/>
              <a:gd name="connsiteX10" fmla="*/ 4303714 w 4303714"/>
              <a:gd name="connsiteY10" fmla="*/ 2037552 h 6880225"/>
              <a:gd name="connsiteX11" fmla="*/ 3712826 w 4303714"/>
              <a:gd name="connsiteY11" fmla="*/ 2633000 h 6880225"/>
              <a:gd name="connsiteX12" fmla="*/ 595542 w 4303714"/>
              <a:gd name="connsiteY12" fmla="*/ 2633000 h 6880225"/>
              <a:gd name="connsiteX13" fmla="*/ 255898 w 4303714"/>
              <a:gd name="connsiteY13" fmla="*/ 2972592 h 6880225"/>
              <a:gd name="connsiteX14" fmla="*/ 595542 w 4303714"/>
              <a:gd name="connsiteY14" fmla="*/ 3312184 h 6880225"/>
              <a:gd name="connsiteX15" fmla="*/ 3712826 w 4303714"/>
              <a:gd name="connsiteY15" fmla="*/ 3312184 h 6880225"/>
              <a:gd name="connsiteX16" fmla="*/ 4303714 w 4303714"/>
              <a:gd name="connsiteY16" fmla="*/ 3902981 h 6880225"/>
              <a:gd name="connsiteX17" fmla="*/ 3712826 w 4303714"/>
              <a:gd name="connsiteY17" fmla="*/ 4498430 h 6880225"/>
              <a:gd name="connsiteX18" fmla="*/ 595542 w 4303714"/>
              <a:gd name="connsiteY18" fmla="*/ 4498430 h 6880225"/>
              <a:gd name="connsiteX19" fmla="*/ 255898 w 4303714"/>
              <a:gd name="connsiteY19" fmla="*/ 4838022 h 6880225"/>
              <a:gd name="connsiteX20" fmla="*/ 595542 w 4303714"/>
              <a:gd name="connsiteY20" fmla="*/ 5177614 h 6880225"/>
              <a:gd name="connsiteX21" fmla="*/ 3712826 w 4303714"/>
              <a:gd name="connsiteY21" fmla="*/ 5177614 h 6880225"/>
              <a:gd name="connsiteX22" fmla="*/ 4303714 w 4303714"/>
              <a:gd name="connsiteY22" fmla="*/ 5768411 h 6880225"/>
              <a:gd name="connsiteX23" fmla="*/ 3712826 w 4303714"/>
              <a:gd name="connsiteY23" fmla="*/ 6363859 h 6880225"/>
              <a:gd name="connsiteX24" fmla="*/ 269856 w 4303714"/>
              <a:gd name="connsiteY24" fmla="*/ 6363859 h 6880225"/>
              <a:gd name="connsiteX25" fmla="*/ 269856 w 4303714"/>
              <a:gd name="connsiteY25" fmla="*/ 6880225 h 6880225"/>
              <a:gd name="connsiteX26" fmla="*/ 13958 w 4303714"/>
              <a:gd name="connsiteY26" fmla="*/ 6880225 h 6880225"/>
              <a:gd name="connsiteX27" fmla="*/ 13958 w 4303714"/>
              <a:gd name="connsiteY27" fmla="*/ 6358938 h 6880225"/>
              <a:gd name="connsiteX28" fmla="*/ 13958 w 4303714"/>
              <a:gd name="connsiteY28" fmla="*/ 6313360 h 6880225"/>
              <a:gd name="connsiteX29" fmla="*/ 114651 w 4303714"/>
              <a:gd name="connsiteY29" fmla="*/ 6217444 h 6880225"/>
              <a:gd name="connsiteX30" fmla="*/ 219315 w 4303714"/>
              <a:gd name="connsiteY30" fmla="*/ 6108003 h 6880225"/>
              <a:gd name="connsiteX31" fmla="*/ 350004 w 4303714"/>
              <a:gd name="connsiteY31" fmla="*/ 6108003 h 6880225"/>
              <a:gd name="connsiteX32" fmla="*/ 3712826 w 4303714"/>
              <a:gd name="connsiteY32" fmla="*/ 6108003 h 6880225"/>
              <a:gd name="connsiteX33" fmla="*/ 4052470 w 4303714"/>
              <a:gd name="connsiteY33" fmla="*/ 5768411 h 6880225"/>
              <a:gd name="connsiteX34" fmla="*/ 3712826 w 4303714"/>
              <a:gd name="connsiteY34" fmla="*/ 5428819 h 6880225"/>
              <a:gd name="connsiteX35" fmla="*/ 595542 w 4303714"/>
              <a:gd name="connsiteY35" fmla="*/ 5428819 h 6880225"/>
              <a:gd name="connsiteX36" fmla="*/ 0 w 4303714"/>
              <a:gd name="connsiteY36" fmla="*/ 4838022 h 6880225"/>
              <a:gd name="connsiteX37" fmla="*/ 595542 w 4303714"/>
              <a:gd name="connsiteY37" fmla="*/ 4242573 h 6880225"/>
              <a:gd name="connsiteX38" fmla="*/ 3712826 w 4303714"/>
              <a:gd name="connsiteY38" fmla="*/ 4242573 h 6880225"/>
              <a:gd name="connsiteX39" fmla="*/ 4052470 w 4303714"/>
              <a:gd name="connsiteY39" fmla="*/ 3902981 h 6880225"/>
              <a:gd name="connsiteX40" fmla="*/ 3712826 w 4303714"/>
              <a:gd name="connsiteY40" fmla="*/ 3563389 h 6880225"/>
              <a:gd name="connsiteX41" fmla="*/ 595542 w 4303714"/>
              <a:gd name="connsiteY41" fmla="*/ 3563389 h 6880225"/>
              <a:gd name="connsiteX42" fmla="*/ 0 w 4303714"/>
              <a:gd name="connsiteY42" fmla="*/ 2972592 h 6880225"/>
              <a:gd name="connsiteX43" fmla="*/ 595542 w 4303714"/>
              <a:gd name="connsiteY43" fmla="*/ 2377143 h 6880225"/>
              <a:gd name="connsiteX44" fmla="*/ 3712826 w 4303714"/>
              <a:gd name="connsiteY44" fmla="*/ 2377143 h 6880225"/>
              <a:gd name="connsiteX45" fmla="*/ 4052470 w 4303714"/>
              <a:gd name="connsiteY45" fmla="*/ 2037552 h 6880225"/>
              <a:gd name="connsiteX46" fmla="*/ 3712826 w 4303714"/>
              <a:gd name="connsiteY46" fmla="*/ 1697960 h 6880225"/>
              <a:gd name="connsiteX47" fmla="*/ 595542 w 4303714"/>
              <a:gd name="connsiteY47" fmla="*/ 1697960 h 6880225"/>
              <a:gd name="connsiteX48" fmla="*/ 0 w 4303714"/>
              <a:gd name="connsiteY48" fmla="*/ 1107163 h 6880225"/>
              <a:gd name="connsiteX49" fmla="*/ 595542 w 4303714"/>
              <a:gd name="connsiteY49" fmla="*/ 511714 h 6880225"/>
              <a:gd name="connsiteX50" fmla="*/ 4033860 w 4303714"/>
              <a:gd name="connsiteY50" fmla="*/ 511714 h 6880225"/>
              <a:gd name="connsiteX51" fmla="*/ 4033860 w 4303714"/>
              <a:gd name="connsiteY51"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085351 w 4303714"/>
              <a:gd name="connsiteY4" fmla="*/ 767571 h 6880225"/>
              <a:gd name="connsiteX5" fmla="*/ 3949904 w 4303714"/>
              <a:gd name="connsiteY5" fmla="*/ 767571 h 6880225"/>
              <a:gd name="connsiteX6" fmla="*/ 595542 w 4303714"/>
              <a:gd name="connsiteY6" fmla="*/ 767571 h 6880225"/>
              <a:gd name="connsiteX7" fmla="*/ 255898 w 4303714"/>
              <a:gd name="connsiteY7" fmla="*/ 1107163 h 6880225"/>
              <a:gd name="connsiteX8" fmla="*/ 595542 w 4303714"/>
              <a:gd name="connsiteY8" fmla="*/ 1446755 h 6880225"/>
              <a:gd name="connsiteX9" fmla="*/ 3712826 w 4303714"/>
              <a:gd name="connsiteY9" fmla="*/ 1446755 h 6880225"/>
              <a:gd name="connsiteX10" fmla="*/ 4303714 w 4303714"/>
              <a:gd name="connsiteY10" fmla="*/ 2037552 h 6880225"/>
              <a:gd name="connsiteX11" fmla="*/ 3712826 w 4303714"/>
              <a:gd name="connsiteY11" fmla="*/ 2633000 h 6880225"/>
              <a:gd name="connsiteX12" fmla="*/ 595542 w 4303714"/>
              <a:gd name="connsiteY12" fmla="*/ 2633000 h 6880225"/>
              <a:gd name="connsiteX13" fmla="*/ 255898 w 4303714"/>
              <a:gd name="connsiteY13" fmla="*/ 2972592 h 6880225"/>
              <a:gd name="connsiteX14" fmla="*/ 595542 w 4303714"/>
              <a:gd name="connsiteY14" fmla="*/ 3312184 h 6880225"/>
              <a:gd name="connsiteX15" fmla="*/ 3712826 w 4303714"/>
              <a:gd name="connsiteY15" fmla="*/ 3312184 h 6880225"/>
              <a:gd name="connsiteX16" fmla="*/ 4303714 w 4303714"/>
              <a:gd name="connsiteY16" fmla="*/ 3902981 h 6880225"/>
              <a:gd name="connsiteX17" fmla="*/ 3712826 w 4303714"/>
              <a:gd name="connsiteY17" fmla="*/ 4498430 h 6880225"/>
              <a:gd name="connsiteX18" fmla="*/ 595542 w 4303714"/>
              <a:gd name="connsiteY18" fmla="*/ 4498430 h 6880225"/>
              <a:gd name="connsiteX19" fmla="*/ 255898 w 4303714"/>
              <a:gd name="connsiteY19" fmla="*/ 4838022 h 6880225"/>
              <a:gd name="connsiteX20" fmla="*/ 595542 w 4303714"/>
              <a:gd name="connsiteY20" fmla="*/ 5177614 h 6880225"/>
              <a:gd name="connsiteX21" fmla="*/ 3712826 w 4303714"/>
              <a:gd name="connsiteY21" fmla="*/ 5177614 h 6880225"/>
              <a:gd name="connsiteX22" fmla="*/ 4303714 w 4303714"/>
              <a:gd name="connsiteY22" fmla="*/ 5768411 h 6880225"/>
              <a:gd name="connsiteX23" fmla="*/ 3712826 w 4303714"/>
              <a:gd name="connsiteY23" fmla="*/ 6363859 h 6880225"/>
              <a:gd name="connsiteX24" fmla="*/ 269856 w 4303714"/>
              <a:gd name="connsiteY24" fmla="*/ 6363859 h 6880225"/>
              <a:gd name="connsiteX25" fmla="*/ 269856 w 4303714"/>
              <a:gd name="connsiteY25" fmla="*/ 6880225 h 6880225"/>
              <a:gd name="connsiteX26" fmla="*/ 13958 w 4303714"/>
              <a:gd name="connsiteY26" fmla="*/ 6880225 h 6880225"/>
              <a:gd name="connsiteX27" fmla="*/ 13958 w 4303714"/>
              <a:gd name="connsiteY27" fmla="*/ 6358938 h 6880225"/>
              <a:gd name="connsiteX28" fmla="*/ 13958 w 4303714"/>
              <a:gd name="connsiteY28" fmla="*/ 6313360 h 6880225"/>
              <a:gd name="connsiteX29" fmla="*/ 17020 w 4303714"/>
              <a:gd name="connsiteY29" fmla="*/ 6107906 h 6880225"/>
              <a:gd name="connsiteX30" fmla="*/ 219315 w 4303714"/>
              <a:gd name="connsiteY30" fmla="*/ 6108003 h 6880225"/>
              <a:gd name="connsiteX31" fmla="*/ 350004 w 4303714"/>
              <a:gd name="connsiteY31" fmla="*/ 6108003 h 6880225"/>
              <a:gd name="connsiteX32" fmla="*/ 3712826 w 4303714"/>
              <a:gd name="connsiteY32" fmla="*/ 6108003 h 6880225"/>
              <a:gd name="connsiteX33" fmla="*/ 4052470 w 4303714"/>
              <a:gd name="connsiteY33" fmla="*/ 5768411 h 6880225"/>
              <a:gd name="connsiteX34" fmla="*/ 3712826 w 4303714"/>
              <a:gd name="connsiteY34" fmla="*/ 5428819 h 6880225"/>
              <a:gd name="connsiteX35" fmla="*/ 595542 w 4303714"/>
              <a:gd name="connsiteY35" fmla="*/ 5428819 h 6880225"/>
              <a:gd name="connsiteX36" fmla="*/ 0 w 4303714"/>
              <a:gd name="connsiteY36" fmla="*/ 4838022 h 6880225"/>
              <a:gd name="connsiteX37" fmla="*/ 595542 w 4303714"/>
              <a:gd name="connsiteY37" fmla="*/ 4242573 h 6880225"/>
              <a:gd name="connsiteX38" fmla="*/ 3712826 w 4303714"/>
              <a:gd name="connsiteY38" fmla="*/ 4242573 h 6880225"/>
              <a:gd name="connsiteX39" fmla="*/ 4052470 w 4303714"/>
              <a:gd name="connsiteY39" fmla="*/ 3902981 h 6880225"/>
              <a:gd name="connsiteX40" fmla="*/ 3712826 w 4303714"/>
              <a:gd name="connsiteY40" fmla="*/ 3563389 h 6880225"/>
              <a:gd name="connsiteX41" fmla="*/ 595542 w 4303714"/>
              <a:gd name="connsiteY41" fmla="*/ 3563389 h 6880225"/>
              <a:gd name="connsiteX42" fmla="*/ 0 w 4303714"/>
              <a:gd name="connsiteY42" fmla="*/ 2972592 h 6880225"/>
              <a:gd name="connsiteX43" fmla="*/ 595542 w 4303714"/>
              <a:gd name="connsiteY43" fmla="*/ 2377143 h 6880225"/>
              <a:gd name="connsiteX44" fmla="*/ 3712826 w 4303714"/>
              <a:gd name="connsiteY44" fmla="*/ 2377143 h 6880225"/>
              <a:gd name="connsiteX45" fmla="*/ 4052470 w 4303714"/>
              <a:gd name="connsiteY45" fmla="*/ 2037552 h 6880225"/>
              <a:gd name="connsiteX46" fmla="*/ 3712826 w 4303714"/>
              <a:gd name="connsiteY46" fmla="*/ 1697960 h 6880225"/>
              <a:gd name="connsiteX47" fmla="*/ 595542 w 4303714"/>
              <a:gd name="connsiteY47" fmla="*/ 1697960 h 6880225"/>
              <a:gd name="connsiteX48" fmla="*/ 0 w 4303714"/>
              <a:gd name="connsiteY48" fmla="*/ 1107163 h 6880225"/>
              <a:gd name="connsiteX49" fmla="*/ 595542 w 4303714"/>
              <a:gd name="connsiteY49" fmla="*/ 511714 h 6880225"/>
              <a:gd name="connsiteX50" fmla="*/ 4033860 w 4303714"/>
              <a:gd name="connsiteY50" fmla="*/ 511714 h 6880225"/>
              <a:gd name="connsiteX51" fmla="*/ 4033860 w 4303714"/>
              <a:gd name="connsiteY51"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085351 w 4303714"/>
              <a:gd name="connsiteY4" fmla="*/ 767571 h 6880225"/>
              <a:gd name="connsiteX5" fmla="*/ 3949904 w 4303714"/>
              <a:gd name="connsiteY5" fmla="*/ 767571 h 6880225"/>
              <a:gd name="connsiteX6" fmla="*/ 595542 w 4303714"/>
              <a:gd name="connsiteY6" fmla="*/ 767571 h 6880225"/>
              <a:gd name="connsiteX7" fmla="*/ 255898 w 4303714"/>
              <a:gd name="connsiteY7" fmla="*/ 1107163 h 6880225"/>
              <a:gd name="connsiteX8" fmla="*/ 595542 w 4303714"/>
              <a:gd name="connsiteY8" fmla="*/ 1446755 h 6880225"/>
              <a:gd name="connsiteX9" fmla="*/ 3712826 w 4303714"/>
              <a:gd name="connsiteY9" fmla="*/ 1446755 h 6880225"/>
              <a:gd name="connsiteX10" fmla="*/ 4303714 w 4303714"/>
              <a:gd name="connsiteY10" fmla="*/ 2037552 h 6880225"/>
              <a:gd name="connsiteX11" fmla="*/ 3712826 w 4303714"/>
              <a:gd name="connsiteY11" fmla="*/ 2633000 h 6880225"/>
              <a:gd name="connsiteX12" fmla="*/ 595542 w 4303714"/>
              <a:gd name="connsiteY12" fmla="*/ 2633000 h 6880225"/>
              <a:gd name="connsiteX13" fmla="*/ 255898 w 4303714"/>
              <a:gd name="connsiteY13" fmla="*/ 2972592 h 6880225"/>
              <a:gd name="connsiteX14" fmla="*/ 595542 w 4303714"/>
              <a:gd name="connsiteY14" fmla="*/ 3312184 h 6880225"/>
              <a:gd name="connsiteX15" fmla="*/ 3712826 w 4303714"/>
              <a:gd name="connsiteY15" fmla="*/ 3312184 h 6880225"/>
              <a:gd name="connsiteX16" fmla="*/ 4303714 w 4303714"/>
              <a:gd name="connsiteY16" fmla="*/ 3902981 h 6880225"/>
              <a:gd name="connsiteX17" fmla="*/ 3712826 w 4303714"/>
              <a:gd name="connsiteY17" fmla="*/ 4498430 h 6880225"/>
              <a:gd name="connsiteX18" fmla="*/ 595542 w 4303714"/>
              <a:gd name="connsiteY18" fmla="*/ 4498430 h 6880225"/>
              <a:gd name="connsiteX19" fmla="*/ 255898 w 4303714"/>
              <a:gd name="connsiteY19" fmla="*/ 4838022 h 6880225"/>
              <a:gd name="connsiteX20" fmla="*/ 595542 w 4303714"/>
              <a:gd name="connsiteY20" fmla="*/ 5177614 h 6880225"/>
              <a:gd name="connsiteX21" fmla="*/ 3712826 w 4303714"/>
              <a:gd name="connsiteY21" fmla="*/ 5177614 h 6880225"/>
              <a:gd name="connsiteX22" fmla="*/ 4303714 w 4303714"/>
              <a:gd name="connsiteY22" fmla="*/ 5768411 h 6880225"/>
              <a:gd name="connsiteX23" fmla="*/ 3712826 w 4303714"/>
              <a:gd name="connsiteY23" fmla="*/ 6363859 h 6880225"/>
              <a:gd name="connsiteX24" fmla="*/ 269856 w 4303714"/>
              <a:gd name="connsiteY24" fmla="*/ 6363859 h 6880225"/>
              <a:gd name="connsiteX25" fmla="*/ 269856 w 4303714"/>
              <a:gd name="connsiteY25" fmla="*/ 6880225 h 6880225"/>
              <a:gd name="connsiteX26" fmla="*/ 13958 w 4303714"/>
              <a:gd name="connsiteY26" fmla="*/ 6880225 h 6880225"/>
              <a:gd name="connsiteX27" fmla="*/ 13958 w 4303714"/>
              <a:gd name="connsiteY27" fmla="*/ 6358938 h 6880225"/>
              <a:gd name="connsiteX28" fmla="*/ 13958 w 4303714"/>
              <a:gd name="connsiteY28" fmla="*/ 6313360 h 6880225"/>
              <a:gd name="connsiteX29" fmla="*/ 17020 w 4303714"/>
              <a:gd name="connsiteY29" fmla="*/ 6107906 h 6880225"/>
              <a:gd name="connsiteX30" fmla="*/ 219315 w 4303714"/>
              <a:gd name="connsiteY30" fmla="*/ 6108003 h 6880225"/>
              <a:gd name="connsiteX31" fmla="*/ 350004 w 4303714"/>
              <a:gd name="connsiteY31" fmla="*/ 6108003 h 6880225"/>
              <a:gd name="connsiteX32" fmla="*/ 3712826 w 4303714"/>
              <a:gd name="connsiteY32" fmla="*/ 6108003 h 6880225"/>
              <a:gd name="connsiteX33" fmla="*/ 4052470 w 4303714"/>
              <a:gd name="connsiteY33" fmla="*/ 5768411 h 6880225"/>
              <a:gd name="connsiteX34" fmla="*/ 3712826 w 4303714"/>
              <a:gd name="connsiteY34" fmla="*/ 5428819 h 6880225"/>
              <a:gd name="connsiteX35" fmla="*/ 595542 w 4303714"/>
              <a:gd name="connsiteY35" fmla="*/ 5428819 h 6880225"/>
              <a:gd name="connsiteX36" fmla="*/ 0 w 4303714"/>
              <a:gd name="connsiteY36" fmla="*/ 4838022 h 6880225"/>
              <a:gd name="connsiteX37" fmla="*/ 595542 w 4303714"/>
              <a:gd name="connsiteY37" fmla="*/ 4242573 h 6880225"/>
              <a:gd name="connsiteX38" fmla="*/ 3712826 w 4303714"/>
              <a:gd name="connsiteY38" fmla="*/ 4242573 h 6880225"/>
              <a:gd name="connsiteX39" fmla="*/ 4052470 w 4303714"/>
              <a:gd name="connsiteY39" fmla="*/ 3902981 h 6880225"/>
              <a:gd name="connsiteX40" fmla="*/ 3712826 w 4303714"/>
              <a:gd name="connsiteY40" fmla="*/ 3563389 h 6880225"/>
              <a:gd name="connsiteX41" fmla="*/ 595542 w 4303714"/>
              <a:gd name="connsiteY41" fmla="*/ 3563389 h 6880225"/>
              <a:gd name="connsiteX42" fmla="*/ 0 w 4303714"/>
              <a:gd name="connsiteY42" fmla="*/ 2972592 h 6880225"/>
              <a:gd name="connsiteX43" fmla="*/ 595542 w 4303714"/>
              <a:gd name="connsiteY43" fmla="*/ 2377143 h 6880225"/>
              <a:gd name="connsiteX44" fmla="*/ 3712826 w 4303714"/>
              <a:gd name="connsiteY44" fmla="*/ 2377143 h 6880225"/>
              <a:gd name="connsiteX45" fmla="*/ 4052470 w 4303714"/>
              <a:gd name="connsiteY45" fmla="*/ 2037552 h 6880225"/>
              <a:gd name="connsiteX46" fmla="*/ 3712826 w 4303714"/>
              <a:gd name="connsiteY46" fmla="*/ 1697960 h 6880225"/>
              <a:gd name="connsiteX47" fmla="*/ 595542 w 4303714"/>
              <a:gd name="connsiteY47" fmla="*/ 1697960 h 6880225"/>
              <a:gd name="connsiteX48" fmla="*/ 0 w 4303714"/>
              <a:gd name="connsiteY48" fmla="*/ 1107163 h 6880225"/>
              <a:gd name="connsiteX49" fmla="*/ 595542 w 4303714"/>
              <a:gd name="connsiteY49" fmla="*/ 511714 h 6880225"/>
              <a:gd name="connsiteX50" fmla="*/ 4033860 w 4303714"/>
              <a:gd name="connsiteY50" fmla="*/ 511714 h 6880225"/>
              <a:gd name="connsiteX51" fmla="*/ 4033860 w 4303714"/>
              <a:gd name="connsiteY51"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085351 w 4303714"/>
              <a:gd name="connsiteY4" fmla="*/ 767571 h 6880225"/>
              <a:gd name="connsiteX5" fmla="*/ 3949904 w 4303714"/>
              <a:gd name="connsiteY5" fmla="*/ 767571 h 6880225"/>
              <a:gd name="connsiteX6" fmla="*/ 595542 w 4303714"/>
              <a:gd name="connsiteY6" fmla="*/ 767571 h 6880225"/>
              <a:gd name="connsiteX7" fmla="*/ 255898 w 4303714"/>
              <a:gd name="connsiteY7" fmla="*/ 1107163 h 6880225"/>
              <a:gd name="connsiteX8" fmla="*/ 595542 w 4303714"/>
              <a:gd name="connsiteY8" fmla="*/ 1446755 h 6880225"/>
              <a:gd name="connsiteX9" fmla="*/ 3712826 w 4303714"/>
              <a:gd name="connsiteY9" fmla="*/ 1446755 h 6880225"/>
              <a:gd name="connsiteX10" fmla="*/ 4303714 w 4303714"/>
              <a:gd name="connsiteY10" fmla="*/ 2037552 h 6880225"/>
              <a:gd name="connsiteX11" fmla="*/ 3712826 w 4303714"/>
              <a:gd name="connsiteY11" fmla="*/ 2633000 h 6880225"/>
              <a:gd name="connsiteX12" fmla="*/ 595542 w 4303714"/>
              <a:gd name="connsiteY12" fmla="*/ 2633000 h 6880225"/>
              <a:gd name="connsiteX13" fmla="*/ 255898 w 4303714"/>
              <a:gd name="connsiteY13" fmla="*/ 2972592 h 6880225"/>
              <a:gd name="connsiteX14" fmla="*/ 595542 w 4303714"/>
              <a:gd name="connsiteY14" fmla="*/ 3312184 h 6880225"/>
              <a:gd name="connsiteX15" fmla="*/ 3712826 w 4303714"/>
              <a:gd name="connsiteY15" fmla="*/ 3312184 h 6880225"/>
              <a:gd name="connsiteX16" fmla="*/ 4303714 w 4303714"/>
              <a:gd name="connsiteY16" fmla="*/ 3902981 h 6880225"/>
              <a:gd name="connsiteX17" fmla="*/ 3712826 w 4303714"/>
              <a:gd name="connsiteY17" fmla="*/ 4498430 h 6880225"/>
              <a:gd name="connsiteX18" fmla="*/ 595542 w 4303714"/>
              <a:gd name="connsiteY18" fmla="*/ 4498430 h 6880225"/>
              <a:gd name="connsiteX19" fmla="*/ 255898 w 4303714"/>
              <a:gd name="connsiteY19" fmla="*/ 4838022 h 6880225"/>
              <a:gd name="connsiteX20" fmla="*/ 595542 w 4303714"/>
              <a:gd name="connsiteY20" fmla="*/ 5177614 h 6880225"/>
              <a:gd name="connsiteX21" fmla="*/ 3712826 w 4303714"/>
              <a:gd name="connsiteY21" fmla="*/ 5177614 h 6880225"/>
              <a:gd name="connsiteX22" fmla="*/ 4303714 w 4303714"/>
              <a:gd name="connsiteY22" fmla="*/ 5768411 h 6880225"/>
              <a:gd name="connsiteX23" fmla="*/ 3712826 w 4303714"/>
              <a:gd name="connsiteY23" fmla="*/ 6363859 h 6880225"/>
              <a:gd name="connsiteX24" fmla="*/ 269856 w 4303714"/>
              <a:gd name="connsiteY24" fmla="*/ 6363859 h 6880225"/>
              <a:gd name="connsiteX25" fmla="*/ 269856 w 4303714"/>
              <a:gd name="connsiteY25" fmla="*/ 6880225 h 6880225"/>
              <a:gd name="connsiteX26" fmla="*/ 13958 w 4303714"/>
              <a:gd name="connsiteY26" fmla="*/ 6880225 h 6880225"/>
              <a:gd name="connsiteX27" fmla="*/ 13958 w 4303714"/>
              <a:gd name="connsiteY27" fmla="*/ 6358938 h 6880225"/>
              <a:gd name="connsiteX28" fmla="*/ 13958 w 4303714"/>
              <a:gd name="connsiteY28" fmla="*/ 6313360 h 6880225"/>
              <a:gd name="connsiteX29" fmla="*/ 14638 w 4303714"/>
              <a:gd name="connsiteY29" fmla="*/ 6107906 h 6880225"/>
              <a:gd name="connsiteX30" fmla="*/ 219315 w 4303714"/>
              <a:gd name="connsiteY30" fmla="*/ 6108003 h 6880225"/>
              <a:gd name="connsiteX31" fmla="*/ 350004 w 4303714"/>
              <a:gd name="connsiteY31" fmla="*/ 6108003 h 6880225"/>
              <a:gd name="connsiteX32" fmla="*/ 3712826 w 4303714"/>
              <a:gd name="connsiteY32" fmla="*/ 6108003 h 6880225"/>
              <a:gd name="connsiteX33" fmla="*/ 4052470 w 4303714"/>
              <a:gd name="connsiteY33" fmla="*/ 5768411 h 6880225"/>
              <a:gd name="connsiteX34" fmla="*/ 3712826 w 4303714"/>
              <a:gd name="connsiteY34" fmla="*/ 5428819 h 6880225"/>
              <a:gd name="connsiteX35" fmla="*/ 595542 w 4303714"/>
              <a:gd name="connsiteY35" fmla="*/ 5428819 h 6880225"/>
              <a:gd name="connsiteX36" fmla="*/ 0 w 4303714"/>
              <a:gd name="connsiteY36" fmla="*/ 4838022 h 6880225"/>
              <a:gd name="connsiteX37" fmla="*/ 595542 w 4303714"/>
              <a:gd name="connsiteY37" fmla="*/ 4242573 h 6880225"/>
              <a:gd name="connsiteX38" fmla="*/ 3712826 w 4303714"/>
              <a:gd name="connsiteY38" fmla="*/ 4242573 h 6880225"/>
              <a:gd name="connsiteX39" fmla="*/ 4052470 w 4303714"/>
              <a:gd name="connsiteY39" fmla="*/ 3902981 h 6880225"/>
              <a:gd name="connsiteX40" fmla="*/ 3712826 w 4303714"/>
              <a:gd name="connsiteY40" fmla="*/ 3563389 h 6880225"/>
              <a:gd name="connsiteX41" fmla="*/ 595542 w 4303714"/>
              <a:gd name="connsiteY41" fmla="*/ 3563389 h 6880225"/>
              <a:gd name="connsiteX42" fmla="*/ 0 w 4303714"/>
              <a:gd name="connsiteY42" fmla="*/ 2972592 h 6880225"/>
              <a:gd name="connsiteX43" fmla="*/ 595542 w 4303714"/>
              <a:gd name="connsiteY43" fmla="*/ 2377143 h 6880225"/>
              <a:gd name="connsiteX44" fmla="*/ 3712826 w 4303714"/>
              <a:gd name="connsiteY44" fmla="*/ 2377143 h 6880225"/>
              <a:gd name="connsiteX45" fmla="*/ 4052470 w 4303714"/>
              <a:gd name="connsiteY45" fmla="*/ 2037552 h 6880225"/>
              <a:gd name="connsiteX46" fmla="*/ 3712826 w 4303714"/>
              <a:gd name="connsiteY46" fmla="*/ 1697960 h 6880225"/>
              <a:gd name="connsiteX47" fmla="*/ 595542 w 4303714"/>
              <a:gd name="connsiteY47" fmla="*/ 1697960 h 6880225"/>
              <a:gd name="connsiteX48" fmla="*/ 0 w 4303714"/>
              <a:gd name="connsiteY48" fmla="*/ 1107163 h 6880225"/>
              <a:gd name="connsiteX49" fmla="*/ 595542 w 4303714"/>
              <a:gd name="connsiteY49" fmla="*/ 511714 h 6880225"/>
              <a:gd name="connsiteX50" fmla="*/ 4033860 w 4303714"/>
              <a:gd name="connsiteY50" fmla="*/ 511714 h 6880225"/>
              <a:gd name="connsiteX51" fmla="*/ 4033860 w 4303714"/>
              <a:gd name="connsiteY51"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191351 w 4303714"/>
              <a:gd name="connsiteY4" fmla="*/ 659606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281839 w 4303714"/>
              <a:gd name="connsiteY4" fmla="*/ 766762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286601 w 4303714"/>
              <a:gd name="connsiteY4" fmla="*/ 766762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281838 w 4303714"/>
              <a:gd name="connsiteY4" fmla="*/ 766762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286601 w 4303714"/>
              <a:gd name="connsiteY4" fmla="*/ 766762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284220 w 4303714"/>
              <a:gd name="connsiteY4" fmla="*/ 766762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303714" h="6880225">
                <a:moveTo>
                  <a:pt x="4033860" y="0"/>
                </a:moveTo>
                <a:lnTo>
                  <a:pt x="4285104" y="0"/>
                </a:lnTo>
                <a:lnTo>
                  <a:pt x="4285104" y="518148"/>
                </a:lnTo>
                <a:lnTo>
                  <a:pt x="4285104" y="567818"/>
                </a:lnTo>
                <a:cubicBezTo>
                  <a:pt x="4284016" y="634133"/>
                  <a:pt x="4285308" y="700447"/>
                  <a:pt x="4284220" y="766762"/>
                </a:cubicBezTo>
                <a:lnTo>
                  <a:pt x="4085351" y="767571"/>
                </a:lnTo>
                <a:lnTo>
                  <a:pt x="3949904" y="767571"/>
                </a:lnTo>
                <a:lnTo>
                  <a:pt x="595542" y="767571"/>
                </a:lnTo>
                <a:cubicBezTo>
                  <a:pt x="404782" y="767571"/>
                  <a:pt x="255898" y="921085"/>
                  <a:pt x="255898" y="1107163"/>
                </a:cubicBezTo>
                <a:cubicBezTo>
                  <a:pt x="255898" y="1293241"/>
                  <a:pt x="404782" y="1446755"/>
                  <a:pt x="595542" y="1446755"/>
                </a:cubicBezTo>
                <a:lnTo>
                  <a:pt x="3712826" y="1446755"/>
                </a:lnTo>
                <a:cubicBezTo>
                  <a:pt x="4038512" y="1446755"/>
                  <a:pt x="4303714" y="1711916"/>
                  <a:pt x="4303714" y="2037552"/>
                </a:cubicBezTo>
                <a:cubicBezTo>
                  <a:pt x="4303714" y="2367840"/>
                  <a:pt x="4038512" y="2633000"/>
                  <a:pt x="3712826" y="2633000"/>
                </a:cubicBezTo>
                <a:lnTo>
                  <a:pt x="595542" y="2633000"/>
                </a:lnTo>
                <a:cubicBezTo>
                  <a:pt x="404782" y="2633000"/>
                  <a:pt x="255898" y="2786515"/>
                  <a:pt x="255898" y="2972592"/>
                </a:cubicBezTo>
                <a:cubicBezTo>
                  <a:pt x="255898" y="3158670"/>
                  <a:pt x="404782" y="3312184"/>
                  <a:pt x="595542" y="3312184"/>
                </a:cubicBezTo>
                <a:lnTo>
                  <a:pt x="3712826" y="3312184"/>
                </a:lnTo>
                <a:cubicBezTo>
                  <a:pt x="4038512" y="3312184"/>
                  <a:pt x="4303714" y="3577345"/>
                  <a:pt x="4303714" y="3902981"/>
                </a:cubicBezTo>
                <a:cubicBezTo>
                  <a:pt x="4303714" y="4233269"/>
                  <a:pt x="4038512" y="4498430"/>
                  <a:pt x="3712826" y="4498430"/>
                </a:cubicBezTo>
                <a:lnTo>
                  <a:pt x="595542" y="4498430"/>
                </a:lnTo>
                <a:cubicBezTo>
                  <a:pt x="404782" y="4498430"/>
                  <a:pt x="255898" y="4647292"/>
                  <a:pt x="255898" y="4838022"/>
                </a:cubicBezTo>
                <a:cubicBezTo>
                  <a:pt x="255898" y="5024100"/>
                  <a:pt x="404782" y="5177614"/>
                  <a:pt x="595542" y="5177614"/>
                </a:cubicBezTo>
                <a:lnTo>
                  <a:pt x="3712826" y="5177614"/>
                </a:lnTo>
                <a:cubicBezTo>
                  <a:pt x="4038512" y="5177614"/>
                  <a:pt x="4303714" y="5442775"/>
                  <a:pt x="4303714" y="5768411"/>
                </a:cubicBezTo>
                <a:cubicBezTo>
                  <a:pt x="4303714" y="6098699"/>
                  <a:pt x="4038512" y="6363859"/>
                  <a:pt x="3712826" y="6363859"/>
                </a:cubicBezTo>
                <a:lnTo>
                  <a:pt x="269856" y="6363859"/>
                </a:lnTo>
                <a:lnTo>
                  <a:pt x="269856" y="6880225"/>
                </a:lnTo>
                <a:lnTo>
                  <a:pt x="13958" y="6880225"/>
                </a:lnTo>
                <a:lnTo>
                  <a:pt x="13958" y="6358938"/>
                </a:lnTo>
                <a:lnTo>
                  <a:pt x="13958" y="6313360"/>
                </a:lnTo>
                <a:cubicBezTo>
                  <a:pt x="14979" y="6244875"/>
                  <a:pt x="13617" y="6176391"/>
                  <a:pt x="14638" y="6107906"/>
                </a:cubicBezTo>
                <a:lnTo>
                  <a:pt x="219315" y="6108003"/>
                </a:lnTo>
                <a:lnTo>
                  <a:pt x="350004" y="6108003"/>
                </a:lnTo>
                <a:lnTo>
                  <a:pt x="3712826" y="6108003"/>
                </a:lnTo>
                <a:cubicBezTo>
                  <a:pt x="3898932" y="6108003"/>
                  <a:pt x="4052470" y="5959140"/>
                  <a:pt x="4052470" y="5768411"/>
                </a:cubicBezTo>
                <a:cubicBezTo>
                  <a:pt x="4052470" y="5582333"/>
                  <a:pt x="3898932" y="5428819"/>
                  <a:pt x="3712826" y="5428819"/>
                </a:cubicBezTo>
                <a:lnTo>
                  <a:pt x="595542" y="5428819"/>
                </a:lnTo>
                <a:cubicBezTo>
                  <a:pt x="265202" y="5428819"/>
                  <a:pt x="0" y="5163658"/>
                  <a:pt x="0" y="4838022"/>
                </a:cubicBezTo>
                <a:cubicBezTo>
                  <a:pt x="0" y="4507734"/>
                  <a:pt x="265202" y="4242573"/>
                  <a:pt x="595542" y="4242573"/>
                </a:cubicBezTo>
                <a:lnTo>
                  <a:pt x="3712826" y="4242573"/>
                </a:lnTo>
                <a:cubicBezTo>
                  <a:pt x="3898932" y="4242573"/>
                  <a:pt x="4052470" y="4093711"/>
                  <a:pt x="4052470" y="3902981"/>
                </a:cubicBezTo>
                <a:cubicBezTo>
                  <a:pt x="4052470" y="3716903"/>
                  <a:pt x="3898932" y="3563389"/>
                  <a:pt x="3712826" y="3563389"/>
                </a:cubicBezTo>
                <a:lnTo>
                  <a:pt x="595542" y="3563389"/>
                </a:lnTo>
                <a:cubicBezTo>
                  <a:pt x="265202" y="3563389"/>
                  <a:pt x="0" y="3298229"/>
                  <a:pt x="0" y="2972592"/>
                </a:cubicBezTo>
                <a:cubicBezTo>
                  <a:pt x="0" y="2646956"/>
                  <a:pt x="265202" y="2377143"/>
                  <a:pt x="595542" y="2377143"/>
                </a:cubicBezTo>
                <a:lnTo>
                  <a:pt x="3712826" y="2377143"/>
                </a:lnTo>
                <a:cubicBezTo>
                  <a:pt x="3898932" y="2377143"/>
                  <a:pt x="4052470" y="2228281"/>
                  <a:pt x="4052470" y="2037552"/>
                </a:cubicBezTo>
                <a:cubicBezTo>
                  <a:pt x="4052470" y="1851474"/>
                  <a:pt x="3898932" y="1697960"/>
                  <a:pt x="3712826" y="1697960"/>
                </a:cubicBezTo>
                <a:lnTo>
                  <a:pt x="595542" y="1697960"/>
                </a:lnTo>
                <a:cubicBezTo>
                  <a:pt x="265202" y="1697960"/>
                  <a:pt x="0" y="1432799"/>
                  <a:pt x="0" y="1107163"/>
                </a:cubicBezTo>
                <a:cubicBezTo>
                  <a:pt x="0" y="781527"/>
                  <a:pt x="265202" y="511714"/>
                  <a:pt x="595542" y="511714"/>
                </a:cubicBezTo>
                <a:lnTo>
                  <a:pt x="4033860" y="511714"/>
                </a:lnTo>
                <a:lnTo>
                  <a:pt x="4033860" y="0"/>
                </a:lnTo>
                <a:close/>
              </a:path>
            </a:pathLst>
          </a:custGeom>
          <a:solidFill>
            <a:schemeClr val="bg1"/>
          </a:solidFill>
        </p:spPr>
        <p:txBody>
          <a:bodyPr wrap="square">
            <a:noAutofit/>
          </a:bodyPr>
          <a:lstStyle>
            <a:lvl1pPr marL="0" indent="0">
              <a:buNone/>
              <a:defRPr sz="100"/>
            </a:lvl1pPr>
          </a:lstStyle>
          <a:p>
            <a:pPr lvl="0"/>
            <a:r>
              <a:rPr lang="nl-NL" dirty="0"/>
              <a:t>      </a:t>
            </a:r>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sp>
        <p:nvSpPr>
          <p:cNvPr id="405" name="Tijdelijke aanduiding voor titel 1">
            <a:extLst>
              <a:ext uri="{FF2B5EF4-FFF2-40B4-BE49-F238E27FC236}">
                <a16:creationId xmlns:a16="http://schemas.microsoft.com/office/drawing/2014/main" id="{81D8E462-E0CA-4F15-A890-3C267F657226}"/>
              </a:ext>
            </a:extLst>
          </p:cNvPr>
          <p:cNvSpPr>
            <a:spLocks noGrp="1"/>
          </p:cNvSpPr>
          <p:nvPr>
            <p:ph type="title" hasCustomPrompt="1"/>
          </p:nvPr>
        </p:nvSpPr>
        <p:spPr>
          <a:xfrm>
            <a:off x="692468" y="1024409"/>
            <a:ext cx="5029200" cy="490400"/>
          </a:xfrm>
          <a:prstGeom prst="rect">
            <a:avLst/>
          </a:prstGeom>
        </p:spPr>
        <p:txBody>
          <a:bodyPr vert="horz" lIns="0" tIns="0" rIns="0" bIns="0" rtlCol="0" anchor="ctr" anchorCtr="0">
            <a:noAutofit/>
          </a:bodyPr>
          <a:lstStyle>
            <a:lvl1pPr>
              <a:defRPr/>
            </a:lvl1pPr>
          </a:lstStyle>
          <a:p>
            <a:r>
              <a:rPr lang="nl-NL" dirty="0"/>
              <a:t>Plaats hier je titel</a:t>
            </a:r>
          </a:p>
        </p:txBody>
      </p:sp>
      <p:sp>
        <p:nvSpPr>
          <p:cNvPr id="408" name="Tijdelijke aanduiding voor verticale tekst 2">
            <a:extLst>
              <a:ext uri="{FF2B5EF4-FFF2-40B4-BE49-F238E27FC236}">
                <a16:creationId xmlns:a16="http://schemas.microsoft.com/office/drawing/2014/main" id="{5626A5BF-B119-4201-B80B-1465E4E17334}"/>
              </a:ext>
            </a:extLst>
          </p:cNvPr>
          <p:cNvSpPr>
            <a:spLocks noGrp="1"/>
          </p:cNvSpPr>
          <p:nvPr>
            <p:ph type="body" orient="vert" idx="16" hasCustomPrompt="1"/>
          </p:nvPr>
        </p:nvSpPr>
        <p:spPr>
          <a:xfrm>
            <a:off x="693737" y="1700547"/>
            <a:ext cx="5027931" cy="4243053"/>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a:t>Klik hier om een bullet te plaatsen.</a:t>
            </a:r>
          </a:p>
          <a:p>
            <a:pPr lvl="1"/>
            <a:r>
              <a:rPr lang="nl-NL" noProof="0" dirty="0"/>
              <a:t>Sub-bullet</a:t>
            </a:r>
          </a:p>
          <a:p>
            <a:pPr lvl="2"/>
            <a:r>
              <a:rPr lang="nl-NL" noProof="0" dirty="0"/>
              <a:t>Leestekst</a:t>
            </a:r>
          </a:p>
          <a:p>
            <a:pPr lvl="3"/>
            <a:r>
              <a:rPr lang="nl-NL" noProof="0" dirty="0"/>
              <a:t>Subtitel</a:t>
            </a:r>
          </a:p>
          <a:p>
            <a:pPr lvl="4"/>
            <a:r>
              <a:rPr lang="nl-NL" noProof="0" dirty="0"/>
              <a:t>Numerieke bullet</a:t>
            </a:r>
          </a:p>
          <a:p>
            <a:pPr lvl="5"/>
            <a:r>
              <a:rPr lang="nl-NL" noProof="0" dirty="0"/>
              <a:t>Bullet</a:t>
            </a:r>
          </a:p>
          <a:p>
            <a:pPr lvl="6"/>
            <a:r>
              <a:rPr lang="nl-NL" noProof="0" dirty="0"/>
              <a:t>Sub-bullet</a:t>
            </a:r>
          </a:p>
          <a:p>
            <a:pPr lvl="7"/>
            <a:r>
              <a:rPr lang="nl-NL" noProof="0" dirty="0"/>
              <a:t>Leestekst</a:t>
            </a:r>
          </a:p>
          <a:p>
            <a:pPr lvl="8"/>
            <a:r>
              <a:rPr lang="nl-NL" noProof="0" dirty="0"/>
              <a:t>Titel</a:t>
            </a:r>
          </a:p>
        </p:txBody>
      </p:sp>
      <p:sp>
        <p:nvSpPr>
          <p:cNvPr id="409" name="Tekstvak 408">
            <a:extLst>
              <a:ext uri="{FF2B5EF4-FFF2-40B4-BE49-F238E27FC236}">
                <a16:creationId xmlns:a16="http://schemas.microsoft.com/office/drawing/2014/main" id="{12B4167E-A1A6-4F6F-99A7-0BA2DF8A3758}"/>
              </a:ext>
            </a:extLst>
          </p:cNvPr>
          <p:cNvSpPr txBox="1"/>
          <p:nvPr userDrawn="1"/>
        </p:nvSpPr>
        <p:spPr>
          <a:xfrm>
            <a:off x="-10750" y="-531667"/>
            <a:ext cx="12192000" cy="369332"/>
          </a:xfrm>
          <a:prstGeom prst="rect">
            <a:avLst/>
          </a:prstGeom>
          <a:noFill/>
        </p:spPr>
        <p:txBody>
          <a:bodyPr wrap="square" rtlCol="0">
            <a:spAutoFit/>
          </a:bodyPr>
          <a:lstStyle/>
          <a:p>
            <a:pPr algn="ctr"/>
            <a:r>
              <a:rPr lang="nl-NL" sz="1800" b="0" spc="50" baseline="0" dirty="0">
                <a:solidFill>
                  <a:schemeClr val="accent2"/>
                </a:solidFill>
                <a:latin typeface="+mj-lt"/>
                <a:cs typeface="Calibri" panose="020F0502020204030204" pitchFamily="34" charset="0"/>
              </a:rPr>
              <a:t>50% tekst – 50% Vorm1 Blauw</a:t>
            </a:r>
          </a:p>
        </p:txBody>
      </p:sp>
      <p:grpSp>
        <p:nvGrpSpPr>
          <p:cNvPr id="152" name="Instructie">
            <a:extLst>
              <a:ext uri="{FF2B5EF4-FFF2-40B4-BE49-F238E27FC236}">
                <a16:creationId xmlns:a16="http://schemas.microsoft.com/office/drawing/2014/main" id="{019796EE-01B6-443B-BE3C-D4B9A34A6086}"/>
              </a:ext>
            </a:extLst>
          </p:cNvPr>
          <p:cNvGrpSpPr/>
          <p:nvPr userDrawn="1"/>
        </p:nvGrpSpPr>
        <p:grpSpPr>
          <a:xfrm>
            <a:off x="-3437547" y="1434"/>
            <a:ext cx="3201327" cy="6001164"/>
            <a:chOff x="-3437547" y="1434"/>
            <a:chExt cx="3201327" cy="6001164"/>
          </a:xfrm>
        </p:grpSpPr>
        <p:cxnSp>
          <p:nvCxnSpPr>
            <p:cNvPr id="153" name="Rechte verbindingslijn 152">
              <a:extLst>
                <a:ext uri="{FF2B5EF4-FFF2-40B4-BE49-F238E27FC236}">
                  <a16:creationId xmlns:a16="http://schemas.microsoft.com/office/drawing/2014/main" id="{721BB1FE-2ED0-4B5B-8A2D-F10A6770EDF3}"/>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4" name="Ovaal 153">
              <a:extLst>
                <a:ext uri="{FF2B5EF4-FFF2-40B4-BE49-F238E27FC236}">
                  <a16:creationId xmlns:a16="http://schemas.microsoft.com/office/drawing/2014/main" id="{79681266-E222-40CF-8F8B-227802FCFD99}"/>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155" name="Rechthoek 154">
              <a:extLst>
                <a:ext uri="{FF2B5EF4-FFF2-40B4-BE49-F238E27FC236}">
                  <a16:creationId xmlns:a16="http://schemas.microsoft.com/office/drawing/2014/main" id="{C0C78D66-3B4A-4C42-BFAC-CD80D386494D}"/>
                </a:ext>
              </a:extLst>
            </p:cNvPr>
            <p:cNvSpPr/>
            <p:nvPr userDrawn="1"/>
          </p:nvSpPr>
          <p:spPr>
            <a:xfrm>
              <a:off x="-3059324" y="3221492"/>
              <a:ext cx="2823104" cy="255963"/>
            </a:xfrm>
            <a:prstGeom prst="rect">
              <a:avLst/>
            </a:prstGeom>
            <a:noFill/>
            <a:ln w="25400" cap="flat" cmpd="sng" algn="ctr">
              <a:noFill/>
              <a:prstDash val="solid"/>
            </a:ln>
            <a:effectLst/>
          </p:spPr>
          <p:txBody>
            <a:bodyPr lIns="0" tIns="0" rIns="0" bIns="0" rtlCol="0" anchor="ctr"/>
            <a:lstStyle/>
            <a:p>
              <a:pPr marL="180975"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Numerieke bullet</a:t>
              </a:r>
            </a:p>
          </p:txBody>
        </p:sp>
        <p:sp>
          <p:nvSpPr>
            <p:cNvPr id="156" name="Ovaal 155">
              <a:extLst>
                <a:ext uri="{FF2B5EF4-FFF2-40B4-BE49-F238E27FC236}">
                  <a16:creationId xmlns:a16="http://schemas.microsoft.com/office/drawing/2014/main" id="{F92D34B2-F585-43EF-AAC4-7D33F4E17F40}"/>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57" name="Rechthoek 156">
              <a:extLst>
                <a:ext uri="{FF2B5EF4-FFF2-40B4-BE49-F238E27FC236}">
                  <a16:creationId xmlns:a16="http://schemas.microsoft.com/office/drawing/2014/main" id="{111D11FF-D7A5-4284-836F-8FAF2B3FFE85}"/>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360363" marR="0" lvl="0" indent="-179388" defTabSz="914400" eaLnBrk="1" fontAlgn="auto" latinLnBrk="0" hangingPunct="1">
                <a:lnSpc>
                  <a:spcPct val="90000"/>
                </a:lnSpc>
                <a:spcBef>
                  <a:spcPts val="600"/>
                </a:spcBef>
                <a:spcAft>
                  <a:spcPts val="600"/>
                </a:spcAft>
                <a:buClr>
                  <a:schemeClr val="tx1"/>
                </a:buClr>
                <a:buSzTx/>
                <a:buFont typeface="+mj-lt"/>
                <a:buAutoNum type="alphaL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Sub-alfabetische bullet</a:t>
              </a:r>
            </a:p>
          </p:txBody>
        </p:sp>
        <p:sp>
          <p:nvSpPr>
            <p:cNvPr id="158" name="Ovaal 157">
              <a:extLst>
                <a:ext uri="{FF2B5EF4-FFF2-40B4-BE49-F238E27FC236}">
                  <a16:creationId xmlns:a16="http://schemas.microsoft.com/office/drawing/2014/main" id="{878DDC8C-4A55-4D59-B2E9-FBC63164AFFF}"/>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59" name="Ovaal 158">
              <a:extLst>
                <a:ext uri="{FF2B5EF4-FFF2-40B4-BE49-F238E27FC236}">
                  <a16:creationId xmlns:a16="http://schemas.microsoft.com/office/drawing/2014/main" id="{A8833DBC-3CF3-420E-8F02-D1E302E21A4D}"/>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60" name="Rechthoek 159">
              <a:extLst>
                <a:ext uri="{FF2B5EF4-FFF2-40B4-BE49-F238E27FC236}">
                  <a16:creationId xmlns:a16="http://schemas.microsoft.com/office/drawing/2014/main" id="{3C2C8676-5BF9-4AF4-9BC1-33547F9D4DD0}"/>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2400" b="1" i="0" u="none" strike="noStrike" kern="0" cap="none" spc="0" normalizeH="0" baseline="0" noProof="0" dirty="0">
                  <a:ln>
                    <a:noFill/>
                  </a:ln>
                  <a:solidFill>
                    <a:schemeClr val="bg2"/>
                  </a:solidFill>
                  <a:effectLst/>
                  <a:uLnTx/>
                  <a:uFillTx/>
                  <a:latin typeface="+mn-lt"/>
                  <a:cs typeface="Segoe UI Light" panose="020B0502040204020203" pitchFamily="34" charset="0"/>
                </a:rPr>
                <a:t>Titel</a:t>
              </a:r>
            </a:p>
          </p:txBody>
        </p:sp>
        <p:grpSp>
          <p:nvGrpSpPr>
            <p:cNvPr id="161" name="Meer informatie">
              <a:extLst>
                <a:ext uri="{FF2B5EF4-FFF2-40B4-BE49-F238E27FC236}">
                  <a16:creationId xmlns:a16="http://schemas.microsoft.com/office/drawing/2014/main" id="{BE28851D-6C53-4E56-B4DE-D814D5E0208C}"/>
                </a:ext>
              </a:extLst>
            </p:cNvPr>
            <p:cNvGrpSpPr/>
            <p:nvPr userDrawn="1"/>
          </p:nvGrpSpPr>
          <p:grpSpPr>
            <a:xfrm>
              <a:off x="-3421298" y="5206936"/>
              <a:ext cx="3178515" cy="795662"/>
              <a:chOff x="-3741486" y="3387723"/>
              <a:chExt cx="3178515" cy="795662"/>
            </a:xfrm>
          </p:grpSpPr>
          <p:sp>
            <p:nvSpPr>
              <p:cNvPr id="290" name="Freeform 101">
                <a:extLst>
                  <a:ext uri="{FF2B5EF4-FFF2-40B4-BE49-F238E27FC236}">
                    <a16:creationId xmlns:a16="http://schemas.microsoft.com/office/drawing/2014/main" id="{CDA9515D-0B0E-4BDF-B2B5-51F563FE8239}"/>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91" name="Rechthoek 290">
                <a:extLst>
                  <a:ext uri="{FF2B5EF4-FFF2-40B4-BE49-F238E27FC236}">
                    <a16:creationId xmlns:a16="http://schemas.microsoft.com/office/drawing/2014/main" id="{93CF0F30-3462-4C33-8ED1-715CD4BD0787}"/>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92" name="Rechte verbindingslijn 291">
                <a:extLst>
                  <a:ext uri="{FF2B5EF4-FFF2-40B4-BE49-F238E27FC236}">
                    <a16:creationId xmlns:a16="http://schemas.microsoft.com/office/drawing/2014/main" id="{82286222-A51A-4E50-BCCF-1C1453208A45}"/>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2" name="Rechthoek 161">
              <a:extLst>
                <a:ext uri="{FF2B5EF4-FFF2-40B4-BE49-F238E27FC236}">
                  <a16:creationId xmlns:a16="http://schemas.microsoft.com/office/drawing/2014/main" id="{09779C1A-94B5-4338-9FE6-80D6CAF1A13E}"/>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accent1"/>
                  </a:solidFill>
                  <a:effectLst/>
                  <a:uLnTx/>
                  <a:uFillTx/>
                  <a:latin typeface="+mj-lt"/>
                  <a:cs typeface="Segoe UI Light" panose="020B0502040204020203" pitchFamily="34" charset="0"/>
                </a:rPr>
                <a:t> NIVEAUS kiezen</a:t>
              </a:r>
              <a:endPar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163" name="Ovaal 162">
              <a:extLst>
                <a:ext uri="{FF2B5EF4-FFF2-40B4-BE49-F238E27FC236}">
                  <a16:creationId xmlns:a16="http://schemas.microsoft.com/office/drawing/2014/main" id="{A1966D07-A7EF-4167-B6C5-CB5033E5CE8B}"/>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64" name="Rechte verbindingslijn 163">
              <a:extLst>
                <a:ext uri="{FF2B5EF4-FFF2-40B4-BE49-F238E27FC236}">
                  <a16:creationId xmlns:a16="http://schemas.microsoft.com/office/drawing/2014/main" id="{2E44CC80-2585-4DEE-882F-DBCCD60F46FA}"/>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65" name="Groep 164">
              <a:extLst>
                <a:ext uri="{FF2B5EF4-FFF2-40B4-BE49-F238E27FC236}">
                  <a16:creationId xmlns:a16="http://schemas.microsoft.com/office/drawing/2014/main" id="{F2A99ACE-3970-491B-8647-C85157186B02}"/>
                </a:ext>
              </a:extLst>
            </p:cNvPr>
            <p:cNvGrpSpPr/>
            <p:nvPr userDrawn="1"/>
          </p:nvGrpSpPr>
          <p:grpSpPr>
            <a:xfrm>
              <a:off x="-3437547" y="349413"/>
              <a:ext cx="2933825" cy="558875"/>
              <a:chOff x="-3419346" y="368233"/>
              <a:chExt cx="3904920" cy="743862"/>
            </a:xfrm>
          </p:grpSpPr>
          <p:sp>
            <p:nvSpPr>
              <p:cNvPr id="178" name="Rechthoek 177">
                <a:extLst>
                  <a:ext uri="{FF2B5EF4-FFF2-40B4-BE49-F238E27FC236}">
                    <a16:creationId xmlns:a16="http://schemas.microsoft.com/office/drawing/2014/main" id="{9E934DDB-9CD7-49BA-9BE4-C73B4CF89DA5}"/>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239" name="Rechte verbindingslijn 238">
                <a:extLst>
                  <a:ext uri="{FF2B5EF4-FFF2-40B4-BE49-F238E27FC236}">
                    <a16:creationId xmlns:a16="http://schemas.microsoft.com/office/drawing/2014/main" id="{3AA04D4B-B7CB-465D-AF9C-ECB4757242C8}"/>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0" name="Rechte verbindingslijn 239">
                <a:extLst>
                  <a:ext uri="{FF2B5EF4-FFF2-40B4-BE49-F238E27FC236}">
                    <a16:creationId xmlns:a16="http://schemas.microsoft.com/office/drawing/2014/main" id="{A8DCE59B-6201-4E41-B28F-788015529681}"/>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1" name="Rechthoek 240">
                <a:extLst>
                  <a:ext uri="{FF2B5EF4-FFF2-40B4-BE49-F238E27FC236}">
                    <a16:creationId xmlns:a16="http://schemas.microsoft.com/office/drawing/2014/main" id="{5D9EA824-ECF4-4B21-A067-3A4C66559CBE}"/>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242" name="Groep 241">
                <a:extLst>
                  <a:ext uri="{FF2B5EF4-FFF2-40B4-BE49-F238E27FC236}">
                    <a16:creationId xmlns:a16="http://schemas.microsoft.com/office/drawing/2014/main" id="{5BE2D63E-D223-4EA9-A0F8-6D46EC8B9FB1}"/>
                  </a:ext>
                </a:extLst>
              </p:cNvPr>
              <p:cNvGrpSpPr/>
              <p:nvPr userDrawn="1"/>
            </p:nvGrpSpPr>
            <p:grpSpPr>
              <a:xfrm>
                <a:off x="-3002834" y="720303"/>
                <a:ext cx="182598" cy="143759"/>
                <a:chOff x="-3310843" y="700986"/>
                <a:chExt cx="182598" cy="143759"/>
              </a:xfrm>
            </p:grpSpPr>
            <p:grpSp>
              <p:nvGrpSpPr>
                <p:cNvPr id="281" name="Groep 280">
                  <a:extLst>
                    <a:ext uri="{FF2B5EF4-FFF2-40B4-BE49-F238E27FC236}">
                      <a16:creationId xmlns:a16="http://schemas.microsoft.com/office/drawing/2014/main" id="{ED0F4DA0-4702-41DB-9D4B-A509DAE25C9C}"/>
                    </a:ext>
                  </a:extLst>
                </p:cNvPr>
                <p:cNvGrpSpPr/>
                <p:nvPr userDrawn="1"/>
              </p:nvGrpSpPr>
              <p:grpSpPr>
                <a:xfrm>
                  <a:off x="-3310843" y="700986"/>
                  <a:ext cx="182598" cy="143759"/>
                  <a:chOff x="-3310843" y="700986"/>
                  <a:chExt cx="182598" cy="143759"/>
                </a:xfrm>
              </p:grpSpPr>
              <p:cxnSp>
                <p:nvCxnSpPr>
                  <p:cNvPr id="285" name="Rechte verbindingslijn 284">
                    <a:extLst>
                      <a:ext uri="{FF2B5EF4-FFF2-40B4-BE49-F238E27FC236}">
                        <a16:creationId xmlns:a16="http://schemas.microsoft.com/office/drawing/2014/main" id="{1825BDE7-4E3C-4703-9081-3BBCB8C636C5}"/>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86" name="Rechte verbindingslijn 285">
                    <a:extLst>
                      <a:ext uri="{FF2B5EF4-FFF2-40B4-BE49-F238E27FC236}">
                        <a16:creationId xmlns:a16="http://schemas.microsoft.com/office/drawing/2014/main" id="{6D6DAFA3-8C3E-485F-8D23-89E78582941E}"/>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87" name="Rechte verbindingslijn 286">
                    <a:extLst>
                      <a:ext uri="{FF2B5EF4-FFF2-40B4-BE49-F238E27FC236}">
                        <a16:creationId xmlns:a16="http://schemas.microsoft.com/office/drawing/2014/main" id="{0E74AA15-EFB4-4294-A49F-AD9F80460A22}"/>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88" name="Rechte verbindingslijn 287">
                    <a:extLst>
                      <a:ext uri="{FF2B5EF4-FFF2-40B4-BE49-F238E27FC236}">
                        <a16:creationId xmlns:a16="http://schemas.microsoft.com/office/drawing/2014/main" id="{5F3FC27B-7B00-40A2-8466-F757B1A09A68}"/>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89" name="Rechte verbindingslijn 288">
                    <a:extLst>
                      <a:ext uri="{FF2B5EF4-FFF2-40B4-BE49-F238E27FC236}">
                        <a16:creationId xmlns:a16="http://schemas.microsoft.com/office/drawing/2014/main" id="{1FF24563-5C28-4412-AC2A-39C44EB0BE96}"/>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82" name="Groep 281">
                  <a:extLst>
                    <a:ext uri="{FF2B5EF4-FFF2-40B4-BE49-F238E27FC236}">
                      <a16:creationId xmlns:a16="http://schemas.microsoft.com/office/drawing/2014/main" id="{56B0AAFF-5E82-4FB3-9D56-66270081C6E7}"/>
                    </a:ext>
                  </a:extLst>
                </p:cNvPr>
                <p:cNvGrpSpPr/>
                <p:nvPr userDrawn="1"/>
              </p:nvGrpSpPr>
              <p:grpSpPr>
                <a:xfrm flipH="1">
                  <a:off x="-3310774" y="735854"/>
                  <a:ext cx="88801" cy="72568"/>
                  <a:chOff x="-2091059" y="1395403"/>
                  <a:chExt cx="157316" cy="128558"/>
                </a:xfrm>
              </p:grpSpPr>
              <p:sp>
                <p:nvSpPr>
                  <p:cNvPr id="283" name="Rechthoek 282">
                    <a:extLst>
                      <a:ext uri="{FF2B5EF4-FFF2-40B4-BE49-F238E27FC236}">
                        <a16:creationId xmlns:a16="http://schemas.microsoft.com/office/drawing/2014/main" id="{8B93A02B-4EAF-4A62-96E4-A2E40D1A304B}"/>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84" name="Pijl: punthaak 283">
                    <a:extLst>
                      <a:ext uri="{FF2B5EF4-FFF2-40B4-BE49-F238E27FC236}">
                        <a16:creationId xmlns:a16="http://schemas.microsoft.com/office/drawing/2014/main" id="{B91381BB-BFBC-412B-BCDE-B269CF05FB5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243" name="Groep 242">
                <a:extLst>
                  <a:ext uri="{FF2B5EF4-FFF2-40B4-BE49-F238E27FC236}">
                    <a16:creationId xmlns:a16="http://schemas.microsoft.com/office/drawing/2014/main" id="{A5AEEE62-F801-4A4E-A841-F6003496B87A}"/>
                  </a:ext>
                </a:extLst>
              </p:cNvPr>
              <p:cNvGrpSpPr/>
              <p:nvPr userDrawn="1"/>
            </p:nvGrpSpPr>
            <p:grpSpPr>
              <a:xfrm>
                <a:off x="-3326107" y="720303"/>
                <a:ext cx="182598" cy="143759"/>
                <a:chOff x="-3634116" y="700986"/>
                <a:chExt cx="182598" cy="143759"/>
              </a:xfrm>
            </p:grpSpPr>
            <p:grpSp>
              <p:nvGrpSpPr>
                <p:cNvPr id="272" name="Groep 271">
                  <a:extLst>
                    <a:ext uri="{FF2B5EF4-FFF2-40B4-BE49-F238E27FC236}">
                      <a16:creationId xmlns:a16="http://schemas.microsoft.com/office/drawing/2014/main" id="{A91E03CF-F752-4A1C-ACFA-DDB0992A763D}"/>
                    </a:ext>
                  </a:extLst>
                </p:cNvPr>
                <p:cNvGrpSpPr/>
                <p:nvPr userDrawn="1"/>
              </p:nvGrpSpPr>
              <p:grpSpPr>
                <a:xfrm>
                  <a:off x="-3634116" y="700986"/>
                  <a:ext cx="182598" cy="143759"/>
                  <a:chOff x="-3634116" y="700986"/>
                  <a:chExt cx="182598" cy="143759"/>
                </a:xfrm>
              </p:grpSpPr>
              <p:cxnSp>
                <p:nvCxnSpPr>
                  <p:cNvPr id="276" name="Rechte verbindingslijn 275">
                    <a:extLst>
                      <a:ext uri="{FF2B5EF4-FFF2-40B4-BE49-F238E27FC236}">
                        <a16:creationId xmlns:a16="http://schemas.microsoft.com/office/drawing/2014/main" id="{57105E72-6924-45A9-ADB9-56AE08DE6E6C}"/>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77" name="Rechte verbindingslijn 276">
                    <a:extLst>
                      <a:ext uri="{FF2B5EF4-FFF2-40B4-BE49-F238E27FC236}">
                        <a16:creationId xmlns:a16="http://schemas.microsoft.com/office/drawing/2014/main" id="{E7633E43-2E52-4486-9F42-31481074DC33}"/>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78" name="Rechte verbindingslijn 277">
                    <a:extLst>
                      <a:ext uri="{FF2B5EF4-FFF2-40B4-BE49-F238E27FC236}">
                        <a16:creationId xmlns:a16="http://schemas.microsoft.com/office/drawing/2014/main" id="{3B464D24-81E6-4338-844B-DBB5B357079A}"/>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79" name="Rechte verbindingslijn 278">
                    <a:extLst>
                      <a:ext uri="{FF2B5EF4-FFF2-40B4-BE49-F238E27FC236}">
                        <a16:creationId xmlns:a16="http://schemas.microsoft.com/office/drawing/2014/main" id="{659FC192-0ED2-451F-9AFF-57CB604D7F16}"/>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80" name="Rechte verbindingslijn 279">
                    <a:extLst>
                      <a:ext uri="{FF2B5EF4-FFF2-40B4-BE49-F238E27FC236}">
                        <a16:creationId xmlns:a16="http://schemas.microsoft.com/office/drawing/2014/main" id="{FE2F1B9D-EB0A-4187-96EF-8B37F765EBFA}"/>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73" name="Groep 272">
                  <a:extLst>
                    <a:ext uri="{FF2B5EF4-FFF2-40B4-BE49-F238E27FC236}">
                      <a16:creationId xmlns:a16="http://schemas.microsoft.com/office/drawing/2014/main" id="{59F9675B-330A-452E-B8DF-A3FF319FBE93}"/>
                    </a:ext>
                  </a:extLst>
                </p:cNvPr>
                <p:cNvGrpSpPr/>
                <p:nvPr userDrawn="1"/>
              </p:nvGrpSpPr>
              <p:grpSpPr>
                <a:xfrm>
                  <a:off x="-3634047" y="735854"/>
                  <a:ext cx="88801" cy="72568"/>
                  <a:chOff x="-2091059" y="1395403"/>
                  <a:chExt cx="157316" cy="128558"/>
                </a:xfrm>
              </p:grpSpPr>
              <p:sp>
                <p:nvSpPr>
                  <p:cNvPr id="274" name="Rechthoek 273">
                    <a:extLst>
                      <a:ext uri="{FF2B5EF4-FFF2-40B4-BE49-F238E27FC236}">
                        <a16:creationId xmlns:a16="http://schemas.microsoft.com/office/drawing/2014/main" id="{977F842F-E5AF-49B4-B232-31A73628F8CF}"/>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75" name="Pijl: punthaak 274">
                    <a:extLst>
                      <a:ext uri="{FF2B5EF4-FFF2-40B4-BE49-F238E27FC236}">
                        <a16:creationId xmlns:a16="http://schemas.microsoft.com/office/drawing/2014/main" id="{27A731C7-5FC7-4581-B59F-92F7303EDF5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244" name="Rechte verbindingslijn 243">
                <a:extLst>
                  <a:ext uri="{FF2B5EF4-FFF2-40B4-BE49-F238E27FC236}">
                    <a16:creationId xmlns:a16="http://schemas.microsoft.com/office/drawing/2014/main" id="{E54E8C7A-F9FD-4089-82A0-3C58682BF29B}"/>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245" name="Rechte verbindingslijn 244">
                <a:extLst>
                  <a:ext uri="{FF2B5EF4-FFF2-40B4-BE49-F238E27FC236}">
                    <a16:creationId xmlns:a16="http://schemas.microsoft.com/office/drawing/2014/main" id="{DB943126-4EB1-4460-8873-E46BF755D265}"/>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246" name="Groep 245">
                <a:extLst>
                  <a:ext uri="{FF2B5EF4-FFF2-40B4-BE49-F238E27FC236}">
                    <a16:creationId xmlns:a16="http://schemas.microsoft.com/office/drawing/2014/main" id="{8A907074-2F5C-4F32-AA52-CF6F816FD4B0}"/>
                  </a:ext>
                </a:extLst>
              </p:cNvPr>
              <p:cNvGrpSpPr/>
              <p:nvPr userDrawn="1"/>
            </p:nvGrpSpPr>
            <p:grpSpPr>
              <a:xfrm>
                <a:off x="-2425037" y="370226"/>
                <a:ext cx="357690" cy="330595"/>
                <a:chOff x="-2721817" y="347336"/>
                <a:chExt cx="432805" cy="400021"/>
              </a:xfrm>
            </p:grpSpPr>
            <p:sp>
              <p:nvSpPr>
                <p:cNvPr id="261" name="Rechthoek 260">
                  <a:extLst>
                    <a:ext uri="{FF2B5EF4-FFF2-40B4-BE49-F238E27FC236}">
                      <a16:creationId xmlns:a16="http://schemas.microsoft.com/office/drawing/2014/main" id="{7C7BD2D8-3859-4707-B032-8B05DF854761}"/>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62" name="Groep 261">
                  <a:extLst>
                    <a:ext uri="{FF2B5EF4-FFF2-40B4-BE49-F238E27FC236}">
                      <a16:creationId xmlns:a16="http://schemas.microsoft.com/office/drawing/2014/main" id="{EC569567-6550-4424-A1A8-9EC27B5DDF66}"/>
                    </a:ext>
                  </a:extLst>
                </p:cNvPr>
                <p:cNvGrpSpPr/>
                <p:nvPr userDrawn="1"/>
              </p:nvGrpSpPr>
              <p:grpSpPr>
                <a:xfrm>
                  <a:off x="-2652453" y="431583"/>
                  <a:ext cx="294076" cy="231526"/>
                  <a:chOff x="-3634116" y="700986"/>
                  <a:chExt cx="182598" cy="143759"/>
                </a:xfrm>
              </p:grpSpPr>
              <p:grpSp>
                <p:nvGrpSpPr>
                  <p:cNvPr id="263" name="Groep 262">
                    <a:extLst>
                      <a:ext uri="{FF2B5EF4-FFF2-40B4-BE49-F238E27FC236}">
                        <a16:creationId xmlns:a16="http://schemas.microsoft.com/office/drawing/2014/main" id="{8F5273C0-CB6C-47B6-93A6-8B9B4A68E4C9}"/>
                      </a:ext>
                    </a:extLst>
                  </p:cNvPr>
                  <p:cNvGrpSpPr/>
                  <p:nvPr userDrawn="1"/>
                </p:nvGrpSpPr>
                <p:grpSpPr>
                  <a:xfrm>
                    <a:off x="-3634116" y="700986"/>
                    <a:ext cx="182598" cy="143759"/>
                    <a:chOff x="-3634116" y="700986"/>
                    <a:chExt cx="182598" cy="143759"/>
                  </a:xfrm>
                </p:grpSpPr>
                <p:cxnSp>
                  <p:nvCxnSpPr>
                    <p:cNvPr id="267" name="Rechte verbindingslijn 266">
                      <a:extLst>
                        <a:ext uri="{FF2B5EF4-FFF2-40B4-BE49-F238E27FC236}">
                          <a16:creationId xmlns:a16="http://schemas.microsoft.com/office/drawing/2014/main" id="{93A1A19C-A933-4478-91DF-21B3A26B13C5}"/>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68" name="Rechte verbindingslijn 267">
                      <a:extLst>
                        <a:ext uri="{FF2B5EF4-FFF2-40B4-BE49-F238E27FC236}">
                          <a16:creationId xmlns:a16="http://schemas.microsoft.com/office/drawing/2014/main" id="{123CE479-7846-482E-83BA-301C757CAE46}"/>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69" name="Rechte verbindingslijn 268">
                      <a:extLst>
                        <a:ext uri="{FF2B5EF4-FFF2-40B4-BE49-F238E27FC236}">
                          <a16:creationId xmlns:a16="http://schemas.microsoft.com/office/drawing/2014/main" id="{4A3C8715-63E1-41F3-A1F4-19A562D69962}"/>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70" name="Rechte verbindingslijn 269">
                      <a:extLst>
                        <a:ext uri="{FF2B5EF4-FFF2-40B4-BE49-F238E27FC236}">
                          <a16:creationId xmlns:a16="http://schemas.microsoft.com/office/drawing/2014/main" id="{983C477A-4549-47C0-9C4E-0B1F92F43F93}"/>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71" name="Rechte verbindingslijn 270">
                      <a:extLst>
                        <a:ext uri="{FF2B5EF4-FFF2-40B4-BE49-F238E27FC236}">
                          <a16:creationId xmlns:a16="http://schemas.microsoft.com/office/drawing/2014/main" id="{6122C30A-6F7A-4D7A-BE03-CE5A18275CB7}"/>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64" name="Groep 263">
                    <a:extLst>
                      <a:ext uri="{FF2B5EF4-FFF2-40B4-BE49-F238E27FC236}">
                        <a16:creationId xmlns:a16="http://schemas.microsoft.com/office/drawing/2014/main" id="{BDCEFB57-D720-42D2-9B80-D5F9C49BFD44}"/>
                      </a:ext>
                    </a:extLst>
                  </p:cNvPr>
                  <p:cNvGrpSpPr/>
                  <p:nvPr userDrawn="1"/>
                </p:nvGrpSpPr>
                <p:grpSpPr>
                  <a:xfrm>
                    <a:off x="-3634047" y="735854"/>
                    <a:ext cx="88801" cy="72568"/>
                    <a:chOff x="-2091059" y="1395403"/>
                    <a:chExt cx="157316" cy="128558"/>
                  </a:xfrm>
                </p:grpSpPr>
                <p:sp>
                  <p:nvSpPr>
                    <p:cNvPr id="265" name="Rechthoek 264">
                      <a:extLst>
                        <a:ext uri="{FF2B5EF4-FFF2-40B4-BE49-F238E27FC236}">
                          <a16:creationId xmlns:a16="http://schemas.microsoft.com/office/drawing/2014/main" id="{84741F33-B738-4F51-9F12-FA088F1DC6ED}"/>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66" name="Pijl: punthaak 265">
                      <a:extLst>
                        <a:ext uri="{FF2B5EF4-FFF2-40B4-BE49-F238E27FC236}">
                          <a16:creationId xmlns:a16="http://schemas.microsoft.com/office/drawing/2014/main" id="{6AE1BC70-FFAA-4A19-834E-BCF9EA0267C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247" name="Groep 246">
                <a:extLst>
                  <a:ext uri="{FF2B5EF4-FFF2-40B4-BE49-F238E27FC236}">
                    <a16:creationId xmlns:a16="http://schemas.microsoft.com/office/drawing/2014/main" id="{34E9A83E-1C4E-46A2-9DCC-FBCD6AC6B519}"/>
                  </a:ext>
                </a:extLst>
              </p:cNvPr>
              <p:cNvGrpSpPr/>
              <p:nvPr userDrawn="1"/>
            </p:nvGrpSpPr>
            <p:grpSpPr>
              <a:xfrm>
                <a:off x="-2425037" y="781500"/>
                <a:ext cx="357690" cy="330595"/>
                <a:chOff x="-2721817" y="782525"/>
                <a:chExt cx="432805" cy="400021"/>
              </a:xfrm>
            </p:grpSpPr>
            <p:sp>
              <p:nvSpPr>
                <p:cNvPr id="250" name="Rechthoek 249">
                  <a:extLst>
                    <a:ext uri="{FF2B5EF4-FFF2-40B4-BE49-F238E27FC236}">
                      <a16:creationId xmlns:a16="http://schemas.microsoft.com/office/drawing/2014/main" id="{080DF2EF-EF47-41ED-8990-131CCFC34637}"/>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51" name="Groep 250">
                  <a:extLst>
                    <a:ext uri="{FF2B5EF4-FFF2-40B4-BE49-F238E27FC236}">
                      <a16:creationId xmlns:a16="http://schemas.microsoft.com/office/drawing/2014/main" id="{0E7854AD-1FC2-4148-BCFC-9E80752E03B7}"/>
                    </a:ext>
                  </a:extLst>
                </p:cNvPr>
                <p:cNvGrpSpPr/>
                <p:nvPr userDrawn="1"/>
              </p:nvGrpSpPr>
              <p:grpSpPr>
                <a:xfrm>
                  <a:off x="-2652453" y="866772"/>
                  <a:ext cx="294076" cy="231526"/>
                  <a:chOff x="-3310843" y="700986"/>
                  <a:chExt cx="182598" cy="143759"/>
                </a:xfrm>
              </p:grpSpPr>
              <p:grpSp>
                <p:nvGrpSpPr>
                  <p:cNvPr id="252" name="Groep 251">
                    <a:extLst>
                      <a:ext uri="{FF2B5EF4-FFF2-40B4-BE49-F238E27FC236}">
                        <a16:creationId xmlns:a16="http://schemas.microsoft.com/office/drawing/2014/main" id="{E448248C-7D1A-4621-AFD4-19CF99D7ACFC}"/>
                      </a:ext>
                    </a:extLst>
                  </p:cNvPr>
                  <p:cNvGrpSpPr/>
                  <p:nvPr userDrawn="1"/>
                </p:nvGrpSpPr>
                <p:grpSpPr>
                  <a:xfrm>
                    <a:off x="-3310843" y="700986"/>
                    <a:ext cx="182598" cy="143759"/>
                    <a:chOff x="-3310843" y="700986"/>
                    <a:chExt cx="182598" cy="143759"/>
                  </a:xfrm>
                </p:grpSpPr>
                <p:cxnSp>
                  <p:nvCxnSpPr>
                    <p:cNvPr id="256" name="Rechte verbindingslijn 255">
                      <a:extLst>
                        <a:ext uri="{FF2B5EF4-FFF2-40B4-BE49-F238E27FC236}">
                          <a16:creationId xmlns:a16="http://schemas.microsoft.com/office/drawing/2014/main" id="{BEC7E08D-8DB3-463D-A15F-3D2B34F4028E}"/>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57" name="Rechte verbindingslijn 256">
                      <a:extLst>
                        <a:ext uri="{FF2B5EF4-FFF2-40B4-BE49-F238E27FC236}">
                          <a16:creationId xmlns:a16="http://schemas.microsoft.com/office/drawing/2014/main" id="{2EE193EC-D616-4E18-9E44-DC5CCFEFC06D}"/>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58" name="Rechte verbindingslijn 257">
                      <a:extLst>
                        <a:ext uri="{FF2B5EF4-FFF2-40B4-BE49-F238E27FC236}">
                          <a16:creationId xmlns:a16="http://schemas.microsoft.com/office/drawing/2014/main" id="{28268325-A1D1-4C32-B28D-9FFAC906146C}"/>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59" name="Rechte verbindingslijn 258">
                      <a:extLst>
                        <a:ext uri="{FF2B5EF4-FFF2-40B4-BE49-F238E27FC236}">
                          <a16:creationId xmlns:a16="http://schemas.microsoft.com/office/drawing/2014/main" id="{5057D7A2-7D60-46D2-90CF-0D64F544E584}"/>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60" name="Rechte verbindingslijn 259">
                      <a:extLst>
                        <a:ext uri="{FF2B5EF4-FFF2-40B4-BE49-F238E27FC236}">
                          <a16:creationId xmlns:a16="http://schemas.microsoft.com/office/drawing/2014/main" id="{2E4BE64E-A557-436C-8097-45BD82268B06}"/>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253" name="Groep 252">
                    <a:extLst>
                      <a:ext uri="{FF2B5EF4-FFF2-40B4-BE49-F238E27FC236}">
                        <a16:creationId xmlns:a16="http://schemas.microsoft.com/office/drawing/2014/main" id="{762ACAA7-ABC2-4349-B025-A2963617EAC0}"/>
                      </a:ext>
                    </a:extLst>
                  </p:cNvPr>
                  <p:cNvGrpSpPr/>
                  <p:nvPr userDrawn="1"/>
                </p:nvGrpSpPr>
                <p:grpSpPr>
                  <a:xfrm flipH="1">
                    <a:off x="-3310774" y="735854"/>
                    <a:ext cx="88801" cy="72568"/>
                    <a:chOff x="-2091059" y="1395403"/>
                    <a:chExt cx="157316" cy="128558"/>
                  </a:xfrm>
                </p:grpSpPr>
                <p:sp>
                  <p:nvSpPr>
                    <p:cNvPr id="254" name="Rechthoek 253">
                      <a:extLst>
                        <a:ext uri="{FF2B5EF4-FFF2-40B4-BE49-F238E27FC236}">
                          <a16:creationId xmlns:a16="http://schemas.microsoft.com/office/drawing/2014/main" id="{FB409F89-20DF-445D-ACA7-745EC306736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55" name="Pijl: punthaak 254">
                      <a:extLst>
                        <a:ext uri="{FF2B5EF4-FFF2-40B4-BE49-F238E27FC236}">
                          <a16:creationId xmlns:a16="http://schemas.microsoft.com/office/drawing/2014/main" id="{74889E07-1A4D-4D9B-9E75-9BD148EE682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248" name="Rechthoek 247">
                <a:extLst>
                  <a:ext uri="{FF2B5EF4-FFF2-40B4-BE49-F238E27FC236}">
                    <a16:creationId xmlns:a16="http://schemas.microsoft.com/office/drawing/2014/main" id="{6757AEE9-30A7-4843-A746-4A9F294D3CBB}"/>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249" name="Rechthoek 248">
                <a:extLst>
                  <a:ext uri="{FF2B5EF4-FFF2-40B4-BE49-F238E27FC236}">
                    <a16:creationId xmlns:a16="http://schemas.microsoft.com/office/drawing/2014/main" id="{16ECD14E-AB98-4FA6-AE18-D4AF9FBCF444}"/>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166" name="Rechte verbindingslijn 165">
              <a:extLst>
                <a:ext uri="{FF2B5EF4-FFF2-40B4-BE49-F238E27FC236}">
                  <a16:creationId xmlns:a16="http://schemas.microsoft.com/office/drawing/2014/main" id="{28E4378F-690B-4A11-B199-2C5589089EEF}"/>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67" name="Rechthoek 166">
              <a:extLst>
                <a:ext uri="{FF2B5EF4-FFF2-40B4-BE49-F238E27FC236}">
                  <a16:creationId xmlns:a16="http://schemas.microsoft.com/office/drawing/2014/main" id="{1F0F70CF-E1FB-4EA8-A949-432F2A0D5EA7}"/>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tx1"/>
                </a:buClr>
                <a:buSzTx/>
                <a:buFont typeface="Arial" panose="020B0604020202020204" pitchFamily="34" charset="0"/>
                <a:buChar char="•"/>
                <a:tabLst/>
                <a:defRPr/>
              </a:pPr>
              <a:r>
                <a:rPr kumimoji="0" lang="nl-NL" sz="1100" b="0" i="0" u="none" strike="noStrike" kern="0" cap="none" spc="0" normalizeH="0" baseline="0" noProof="0" dirty="0" err="1">
                  <a:ln>
                    <a:noFill/>
                  </a:ln>
                  <a:solidFill>
                    <a:schemeClr val="tx2"/>
                  </a:solidFill>
                  <a:effectLst/>
                  <a:uLnTx/>
                  <a:uFillTx/>
                  <a:latin typeface="+mn-lt"/>
                  <a:cs typeface="Segoe UI Light" panose="020B0502040204020203" pitchFamily="34" charset="0"/>
                </a:rPr>
                <a:t>Bullet</a:t>
              </a:r>
              <a:endPar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endParaRPr>
            </a:p>
          </p:txBody>
        </p:sp>
        <p:sp>
          <p:nvSpPr>
            <p:cNvPr id="168" name="Ovaal 167">
              <a:extLst>
                <a:ext uri="{FF2B5EF4-FFF2-40B4-BE49-F238E27FC236}">
                  <a16:creationId xmlns:a16="http://schemas.microsoft.com/office/drawing/2014/main" id="{8D0FD343-91E6-48A0-B31C-55172DB83A7E}"/>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69" name="Rechthoek 168">
              <a:extLst>
                <a:ext uri="{FF2B5EF4-FFF2-40B4-BE49-F238E27FC236}">
                  <a16:creationId xmlns:a16="http://schemas.microsoft.com/office/drawing/2014/main" id="{50D509A5-41E3-4E20-B5A8-6E9B319E7D45}"/>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361950" marR="0" lvl="0" indent="-180975" defTabSz="914400" eaLnBrk="1" fontAlgn="auto" latinLnBrk="0" hangingPunct="1">
                <a:lnSpc>
                  <a:spcPct val="90000"/>
                </a:lnSpc>
                <a:spcBef>
                  <a:spcPts val="600"/>
                </a:spcBef>
                <a:spcAft>
                  <a:spcPts val="600"/>
                </a:spcAft>
                <a:buClr>
                  <a:schemeClr val="tx1"/>
                </a:buClr>
                <a:buSzTx/>
                <a:buFont typeface="Calibri Light" panose="020F0302020204030204" pitchFamily="34" charset="0"/>
                <a:buChar char="→"/>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Sub-bullet #1</a:t>
              </a:r>
            </a:p>
          </p:txBody>
        </p:sp>
        <p:sp>
          <p:nvSpPr>
            <p:cNvPr id="170" name="Ovaal 169">
              <a:extLst>
                <a:ext uri="{FF2B5EF4-FFF2-40B4-BE49-F238E27FC236}">
                  <a16:creationId xmlns:a16="http://schemas.microsoft.com/office/drawing/2014/main" id="{DBA78E23-1A7B-47A0-8E65-50A3CD80E1D2}"/>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71" name="Ovaal 170">
              <a:extLst>
                <a:ext uri="{FF2B5EF4-FFF2-40B4-BE49-F238E27FC236}">
                  <a16:creationId xmlns:a16="http://schemas.microsoft.com/office/drawing/2014/main" id="{D9FF6F67-22B7-4A7B-9D22-8EB56DA3EC86}"/>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2" name="Rechthoek 171">
              <a:extLst>
                <a:ext uri="{FF2B5EF4-FFF2-40B4-BE49-F238E27FC236}">
                  <a16:creationId xmlns:a16="http://schemas.microsoft.com/office/drawing/2014/main" id="{8B1D521D-CBC9-497B-B07D-A8178DB15344}"/>
                </a:ext>
              </a:extLst>
            </p:cNvPr>
            <p:cNvSpPr/>
            <p:nvPr userDrawn="1"/>
          </p:nvSpPr>
          <p:spPr>
            <a:xfrm>
              <a:off x="-3059324" y="246524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sp>
          <p:nvSpPr>
            <p:cNvPr id="173" name="Ovaal 172">
              <a:extLst>
                <a:ext uri="{FF2B5EF4-FFF2-40B4-BE49-F238E27FC236}">
                  <a16:creationId xmlns:a16="http://schemas.microsoft.com/office/drawing/2014/main" id="{D8FFAD27-1A7D-4591-B196-28CD3AF75A99}"/>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74" name="Rechthoek 173">
              <a:extLst>
                <a:ext uri="{FF2B5EF4-FFF2-40B4-BE49-F238E27FC236}">
                  <a16:creationId xmlns:a16="http://schemas.microsoft.com/office/drawing/2014/main" id="{23D391C1-9E5E-40B4-9836-7F4BC9679A5A}"/>
                </a:ext>
              </a:extLst>
            </p:cNvPr>
            <p:cNvSpPr/>
            <p:nvPr userDrawn="1"/>
          </p:nvSpPr>
          <p:spPr>
            <a:xfrm>
              <a:off x="-3059324" y="2837886"/>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chemeClr val="tx2"/>
                  </a:solidFill>
                  <a:effectLst/>
                  <a:uLnTx/>
                  <a:uFillTx/>
                  <a:latin typeface="+mn-lt"/>
                  <a:cs typeface="Segoe UI Light" panose="020B0502040204020203" pitchFamily="34" charset="0"/>
                </a:rPr>
                <a:t>Subtitel</a:t>
              </a:r>
            </a:p>
          </p:txBody>
        </p:sp>
        <p:sp>
          <p:nvSpPr>
            <p:cNvPr id="175" name="Rechthoek 174">
              <a:extLst>
                <a:ext uri="{FF2B5EF4-FFF2-40B4-BE49-F238E27FC236}">
                  <a16:creationId xmlns:a16="http://schemas.microsoft.com/office/drawing/2014/main" id="{46E7E4FD-C8B8-461F-99CA-A3791CF21D79}"/>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sp>
          <p:nvSpPr>
            <p:cNvPr id="176" name="Rechthoek 175">
              <a:extLst>
                <a:ext uri="{FF2B5EF4-FFF2-40B4-BE49-F238E27FC236}">
                  <a16:creationId xmlns:a16="http://schemas.microsoft.com/office/drawing/2014/main" id="{D0CAAE4E-6345-4056-816A-758BC978CFD6}"/>
                </a:ext>
              </a:extLst>
            </p:cNvPr>
            <p:cNvSpPr/>
            <p:nvPr userDrawn="1"/>
          </p:nvSpPr>
          <p:spPr>
            <a:xfrm>
              <a:off x="-3059324" y="3592540"/>
              <a:ext cx="2823104" cy="255963"/>
            </a:xfrm>
            <a:prstGeom prst="rect">
              <a:avLst/>
            </a:prstGeom>
            <a:noFill/>
            <a:ln w="25400" cap="flat" cmpd="sng" algn="ctr">
              <a:noFill/>
              <a:prstDash val="solid"/>
            </a:ln>
            <a:effectLst/>
          </p:spPr>
          <p:txBody>
            <a:bodyPr lIns="0" tIns="0" rIns="0" bIns="0" rtlCol="0" anchor="ctr"/>
            <a:lstStyle/>
            <a:p>
              <a:pPr marL="363538"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Sub-numerieke bullet</a:t>
              </a:r>
            </a:p>
          </p:txBody>
        </p:sp>
        <p:sp>
          <p:nvSpPr>
            <p:cNvPr id="177" name="Rechthoek 176">
              <a:extLst>
                <a:ext uri="{FF2B5EF4-FFF2-40B4-BE49-F238E27FC236}">
                  <a16:creationId xmlns:a16="http://schemas.microsoft.com/office/drawing/2014/main" id="{CA077CD2-CABD-4BB7-9DB1-94FD656F887C}"/>
                </a:ext>
              </a:extLst>
            </p:cNvPr>
            <p:cNvSpPr/>
            <p:nvPr userDrawn="1"/>
          </p:nvSpPr>
          <p:spPr>
            <a:xfrm>
              <a:off x="-3059324" y="433936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grpSp>
      <p:pic>
        <p:nvPicPr>
          <p:cNvPr id="293" name="Picture 5">
            <a:extLst>
              <a:ext uri="{FF2B5EF4-FFF2-40B4-BE49-F238E27FC236}">
                <a16:creationId xmlns:a16="http://schemas.microsoft.com/office/drawing/2014/main" id="{72ECDB35-3B60-49DE-8033-D98EBC4087A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2510" y="184468"/>
            <a:ext cx="379459" cy="379459"/>
          </a:xfrm>
          <a:prstGeom prst="rect">
            <a:avLst/>
          </a:prstGeom>
        </p:spPr>
      </p:pic>
      <p:grpSp>
        <p:nvGrpSpPr>
          <p:cNvPr id="4" name="Grid" hidden="1">
            <a:extLst>
              <a:ext uri="{FF2B5EF4-FFF2-40B4-BE49-F238E27FC236}">
                <a16:creationId xmlns:a16="http://schemas.microsoft.com/office/drawing/2014/main" id="{998A0329-41F3-47F9-B203-3A08371E31C4}"/>
              </a:ext>
            </a:extLst>
          </p:cNvPr>
          <p:cNvGrpSpPr/>
          <p:nvPr userDrawn="1"/>
        </p:nvGrpSpPr>
        <p:grpSpPr>
          <a:xfrm>
            <a:off x="-10750" y="-2"/>
            <a:ext cx="12202750" cy="6858002"/>
            <a:chOff x="-10750" y="-2"/>
            <a:chExt cx="12202750" cy="6858002"/>
          </a:xfrm>
        </p:grpSpPr>
        <p:sp>
          <p:nvSpPr>
            <p:cNvPr id="3" name="Rechthoek 2">
              <a:extLst>
                <a:ext uri="{FF2B5EF4-FFF2-40B4-BE49-F238E27FC236}">
                  <a16:creationId xmlns:a16="http://schemas.microsoft.com/office/drawing/2014/main" id="{0113BCCC-32DE-4929-8026-D23073C3FC21}"/>
                </a:ext>
              </a:extLst>
            </p:cNvPr>
            <p:cNvSpPr/>
            <p:nvPr userDrawn="1"/>
          </p:nvSpPr>
          <p:spPr>
            <a:xfrm>
              <a:off x="-10750" y="0"/>
              <a:ext cx="12202750" cy="1020929"/>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3" name="Rechthoek 302">
              <a:extLst>
                <a:ext uri="{FF2B5EF4-FFF2-40B4-BE49-F238E27FC236}">
                  <a16:creationId xmlns:a16="http://schemas.microsoft.com/office/drawing/2014/main" id="{9226BEDC-E671-4B54-8B3B-4D5CB8141AFA}"/>
                </a:ext>
              </a:extLst>
            </p:cNvPr>
            <p:cNvSpPr/>
            <p:nvPr userDrawn="1"/>
          </p:nvSpPr>
          <p:spPr>
            <a:xfrm>
              <a:off x="-10750" y="5943600"/>
              <a:ext cx="12202750" cy="9144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4" name="Rechthoek 303">
              <a:extLst>
                <a:ext uri="{FF2B5EF4-FFF2-40B4-BE49-F238E27FC236}">
                  <a16:creationId xmlns:a16="http://schemas.microsoft.com/office/drawing/2014/main" id="{C144CD1F-376F-44A5-9DD9-5737315B55CC}"/>
                </a:ext>
              </a:extLst>
            </p:cNvPr>
            <p:cNvSpPr/>
            <p:nvPr userDrawn="1"/>
          </p:nvSpPr>
          <p:spPr>
            <a:xfrm rot="5400000">
              <a:off x="-3075012" y="3075010"/>
              <a:ext cx="6842492" cy="692467"/>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5" name="Rechthoek 304">
              <a:extLst>
                <a:ext uri="{FF2B5EF4-FFF2-40B4-BE49-F238E27FC236}">
                  <a16:creationId xmlns:a16="http://schemas.microsoft.com/office/drawing/2014/main" id="{A52180CF-9C19-42CB-93EC-9978B9273743}"/>
                </a:ext>
              </a:extLst>
            </p:cNvPr>
            <p:cNvSpPr/>
            <p:nvPr userDrawn="1"/>
          </p:nvSpPr>
          <p:spPr>
            <a:xfrm rot="5400000">
              <a:off x="8407849" y="3058339"/>
              <a:ext cx="6842492" cy="725809"/>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8" name="Rechthoek 307">
              <a:extLst>
                <a:ext uri="{FF2B5EF4-FFF2-40B4-BE49-F238E27FC236}">
                  <a16:creationId xmlns:a16="http://schemas.microsoft.com/office/drawing/2014/main" id="{F187C0B2-66C1-4E75-BC5D-4884562DEBFE}"/>
                </a:ext>
              </a:extLst>
            </p:cNvPr>
            <p:cNvSpPr/>
            <p:nvPr userDrawn="1"/>
          </p:nvSpPr>
          <p:spPr>
            <a:xfrm>
              <a:off x="-10750" y="1514809"/>
              <a:ext cx="12202750" cy="185735"/>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0" name="Rechthoek 309">
              <a:extLst>
                <a:ext uri="{FF2B5EF4-FFF2-40B4-BE49-F238E27FC236}">
                  <a16:creationId xmlns:a16="http://schemas.microsoft.com/office/drawing/2014/main" id="{15EE1155-8008-49E8-A738-16762B9A4CD1}"/>
                </a:ext>
              </a:extLst>
            </p:cNvPr>
            <p:cNvSpPr/>
            <p:nvPr userDrawn="1"/>
          </p:nvSpPr>
          <p:spPr>
            <a:xfrm rot="5400000">
              <a:off x="2493588" y="3229328"/>
              <a:ext cx="6842492" cy="383832"/>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Tree>
    <p:extLst>
      <p:ext uri="{BB962C8B-B14F-4D97-AF65-F5344CB8AC3E}">
        <p14:creationId xmlns:p14="http://schemas.microsoft.com/office/powerpoint/2010/main" val="25526411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2"/>
                                        </p:tgtEl>
                                        <p:attrNameLst>
                                          <p:attrName>style.visibility</p:attrName>
                                        </p:attrNameLst>
                                      </p:cBhvr>
                                      <p:to>
                                        <p:strVal val="visible"/>
                                      </p:to>
                                    </p:set>
                                    <p:animEffect transition="in" filter="fade">
                                      <p:cBhvr>
                                        <p:cTn id="7" dur="1000"/>
                                        <p:tgtEl>
                                          <p:spTgt spid="4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8"/>
                                        </p:tgtEl>
                                        <p:attrNameLst>
                                          <p:attrName>style.visibility</p:attrName>
                                        </p:attrNameLst>
                                      </p:cBhvr>
                                      <p:to>
                                        <p:strVal val="visible"/>
                                      </p:to>
                                    </p:set>
                                    <p:animEffect transition="in" filter="fade">
                                      <p:cBhvr>
                                        <p:cTn id="10" dur="1000"/>
                                        <p:tgtEl>
                                          <p:spTgt spid="40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5"/>
                                        </p:tgtEl>
                                        <p:attrNameLst>
                                          <p:attrName>style.visibility</p:attrName>
                                        </p:attrNameLst>
                                      </p:cBhvr>
                                      <p:to>
                                        <p:strVal val="visible"/>
                                      </p:to>
                                    </p:set>
                                    <p:animEffect transition="in" filter="fade">
                                      <p:cBhvr>
                                        <p:cTn id="13" dur="1000"/>
                                        <p:tgtEl>
                                          <p:spTgt spid="40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97"/>
                                        </p:tgtEl>
                                        <p:attrNameLst>
                                          <p:attrName>style.visibility</p:attrName>
                                        </p:attrNameLst>
                                      </p:cBhvr>
                                      <p:to>
                                        <p:strVal val="visible"/>
                                      </p:to>
                                    </p:set>
                                    <p:animEffect transition="in" filter="wipe(down)">
                                      <p:cBhvr>
                                        <p:cTn id="16" dur="10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 grpId="0" animBg="1">
        <p:tmplLst>
          <p:tmpl>
            <p:tnLst>
              <p:par>
                <p:cTn presetID="10" presetClass="entr" presetSubtype="0" fill="hold" nodeType="withEffect">
                  <p:stCondLst>
                    <p:cond delay="0"/>
                  </p:stCondLst>
                  <p:childTnLst>
                    <p:set>
                      <p:cBhvr>
                        <p:cTn dur="1" fill="hold">
                          <p:stCondLst>
                            <p:cond delay="0"/>
                          </p:stCondLst>
                        </p:cTn>
                        <p:tgtEl>
                          <p:spTgt spid="412"/>
                        </p:tgtEl>
                        <p:attrNameLst>
                          <p:attrName>style.visibility</p:attrName>
                        </p:attrNameLst>
                      </p:cBhvr>
                      <p:to>
                        <p:strVal val="visible"/>
                      </p:to>
                    </p:set>
                    <p:animEffect transition="in" filter="fade">
                      <p:cBhvr>
                        <p:cTn dur="1000"/>
                        <p:tgtEl>
                          <p:spTgt spid="412"/>
                        </p:tgtEl>
                      </p:cBhvr>
                    </p:animEffect>
                  </p:childTnLst>
                </p:cTn>
              </p:par>
            </p:tnLst>
          </p:tmpl>
        </p:tmplLst>
      </p:bldP>
      <p:bldP spid="97" grpId="0" animBg="1">
        <p:tmplLst>
          <p:tmpl>
            <p:tnLst>
              <p:par>
                <p:cTn presetID="22" presetClass="entr" presetSubtype="4" fill="hold" nodeType="withEffect">
                  <p:stCondLst>
                    <p:cond delay="0"/>
                  </p:stCondLst>
                  <p:childTnLst>
                    <p:set>
                      <p:cBhvr>
                        <p:cTn dur="1" fill="hold">
                          <p:stCondLst>
                            <p:cond delay="0"/>
                          </p:stCondLst>
                        </p:cTn>
                        <p:tgtEl>
                          <p:spTgt spid="97"/>
                        </p:tgtEl>
                        <p:attrNameLst>
                          <p:attrName>style.visibility</p:attrName>
                        </p:attrNameLst>
                      </p:cBhvr>
                      <p:to>
                        <p:strVal val="visible"/>
                      </p:to>
                    </p:set>
                    <p:animEffect transition="in" filter="wipe(down)">
                      <p:cBhvr>
                        <p:cTn dur="1000"/>
                        <p:tgtEl>
                          <p:spTgt spid="97"/>
                        </p:tgtEl>
                      </p:cBhvr>
                    </p:animEffect>
                  </p:childTnLst>
                </p:cTn>
              </p:par>
            </p:tnLst>
          </p:tmpl>
        </p:tmplLst>
      </p:bldP>
      <p:bldP spid="405" grpId="0"/>
      <p:bldP spid="408" grpId="0">
        <p:tmplLst>
          <p:tmpl>
            <p:tnLst>
              <p:par>
                <p:cTn presetID="10" presetClass="entr" presetSubtype="0" fill="hold" nodeType="withEffect">
                  <p:stCondLst>
                    <p:cond delay="0"/>
                  </p:stCondLst>
                  <p:childTnLst>
                    <p:set>
                      <p:cBhvr>
                        <p:cTn dur="1" fill="hold">
                          <p:stCondLst>
                            <p:cond delay="0"/>
                          </p:stCondLst>
                        </p:cTn>
                        <p:tgtEl>
                          <p:spTgt spid="408"/>
                        </p:tgtEl>
                        <p:attrNameLst>
                          <p:attrName>style.visibility</p:attrName>
                        </p:attrNameLst>
                      </p:cBhvr>
                      <p:to>
                        <p:strVal val="visible"/>
                      </p:to>
                    </p:set>
                    <p:animEffect transition="in" filter="fade">
                      <p:cBhvr>
                        <p:cTn dur="1000"/>
                        <p:tgtEl>
                          <p:spTgt spid="408"/>
                        </p:tgtEl>
                      </p:cBhvr>
                    </p:animEffect>
                  </p:childTnLst>
                </p:cTn>
              </p:par>
            </p:tnLst>
          </p:tmpl>
        </p:tmplLst>
      </p:bldP>
    </p:bld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50% tekst – 50% Vorm1 Zalm">
    <p:spTree>
      <p:nvGrpSpPr>
        <p:cNvPr id="1" name=""/>
        <p:cNvGrpSpPr/>
        <p:nvPr/>
      </p:nvGrpSpPr>
      <p:grpSpPr>
        <a:xfrm>
          <a:off x="0" y="0"/>
          <a:ext cx="0" cy="0"/>
          <a:chOff x="0" y="0"/>
          <a:chExt cx="0" cy="0"/>
        </a:xfrm>
      </p:grpSpPr>
      <p:sp>
        <p:nvSpPr>
          <p:cNvPr id="412" name="Tijdelijke aanduiding voor tekst 9">
            <a:extLst>
              <a:ext uri="{FF2B5EF4-FFF2-40B4-BE49-F238E27FC236}">
                <a16:creationId xmlns:a16="http://schemas.microsoft.com/office/drawing/2014/main" id="{146E5916-C1B7-4126-B21F-9B723F92B0D5}"/>
              </a:ext>
            </a:extLst>
          </p:cNvPr>
          <p:cNvSpPr>
            <a:spLocks noGrp="1"/>
          </p:cNvSpPr>
          <p:nvPr>
            <p:ph type="body" sz="quarter" idx="18" hasCustomPrompt="1"/>
          </p:nvPr>
        </p:nvSpPr>
        <p:spPr>
          <a:xfrm>
            <a:off x="6108000" y="0"/>
            <a:ext cx="6084000" cy="6880225"/>
          </a:xfrm>
          <a:solidFill>
            <a:schemeClr val="bg2"/>
          </a:solidFill>
        </p:spPr>
        <p:txBody>
          <a:bodyPr/>
          <a:lstStyle>
            <a:lvl1pPr marL="0" indent="0">
              <a:buNone/>
              <a:defRPr sz="100"/>
            </a:lvl1pPr>
          </a:lstStyle>
          <a:p>
            <a:pPr lvl="0"/>
            <a:r>
              <a:rPr lang="nl-NL" dirty="0"/>
              <a:t>    </a:t>
            </a:r>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sp>
        <p:nvSpPr>
          <p:cNvPr id="405" name="Tijdelijke aanduiding voor titel 1">
            <a:extLst>
              <a:ext uri="{FF2B5EF4-FFF2-40B4-BE49-F238E27FC236}">
                <a16:creationId xmlns:a16="http://schemas.microsoft.com/office/drawing/2014/main" id="{81D8E462-E0CA-4F15-A890-3C267F657226}"/>
              </a:ext>
            </a:extLst>
          </p:cNvPr>
          <p:cNvSpPr>
            <a:spLocks noGrp="1"/>
          </p:cNvSpPr>
          <p:nvPr>
            <p:ph type="title" hasCustomPrompt="1"/>
          </p:nvPr>
        </p:nvSpPr>
        <p:spPr>
          <a:xfrm>
            <a:off x="692468" y="1024409"/>
            <a:ext cx="5029200" cy="490400"/>
          </a:xfrm>
          <a:prstGeom prst="rect">
            <a:avLst/>
          </a:prstGeom>
        </p:spPr>
        <p:txBody>
          <a:bodyPr vert="horz" lIns="0" tIns="0" rIns="0" bIns="0" rtlCol="0" anchor="ctr" anchorCtr="0">
            <a:noAutofit/>
          </a:bodyPr>
          <a:lstStyle>
            <a:lvl1pPr>
              <a:defRPr/>
            </a:lvl1pPr>
          </a:lstStyle>
          <a:p>
            <a:r>
              <a:rPr lang="nl-NL" dirty="0"/>
              <a:t>Plaats hier je titel</a:t>
            </a:r>
          </a:p>
        </p:txBody>
      </p:sp>
      <p:sp>
        <p:nvSpPr>
          <p:cNvPr id="408" name="Tijdelijke aanduiding voor verticale tekst 2">
            <a:extLst>
              <a:ext uri="{FF2B5EF4-FFF2-40B4-BE49-F238E27FC236}">
                <a16:creationId xmlns:a16="http://schemas.microsoft.com/office/drawing/2014/main" id="{5626A5BF-B119-4201-B80B-1465E4E17334}"/>
              </a:ext>
            </a:extLst>
          </p:cNvPr>
          <p:cNvSpPr>
            <a:spLocks noGrp="1"/>
          </p:cNvSpPr>
          <p:nvPr>
            <p:ph type="body" orient="vert" idx="16" hasCustomPrompt="1"/>
          </p:nvPr>
        </p:nvSpPr>
        <p:spPr>
          <a:xfrm>
            <a:off x="693737" y="1700547"/>
            <a:ext cx="5027931" cy="4243053"/>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a:t>Klik hier om een bullet te plaatsen.</a:t>
            </a:r>
          </a:p>
          <a:p>
            <a:pPr lvl="1"/>
            <a:r>
              <a:rPr lang="nl-NL" noProof="0" dirty="0"/>
              <a:t>Sub-bullet</a:t>
            </a:r>
          </a:p>
          <a:p>
            <a:pPr lvl="2"/>
            <a:r>
              <a:rPr lang="nl-NL" noProof="0" dirty="0"/>
              <a:t>Leestekst</a:t>
            </a:r>
          </a:p>
          <a:p>
            <a:pPr lvl="3"/>
            <a:r>
              <a:rPr lang="nl-NL" noProof="0" dirty="0"/>
              <a:t>Subtitel</a:t>
            </a:r>
          </a:p>
          <a:p>
            <a:pPr lvl="4"/>
            <a:r>
              <a:rPr lang="nl-NL" noProof="0" dirty="0"/>
              <a:t>Numerieke bullet</a:t>
            </a:r>
          </a:p>
          <a:p>
            <a:pPr lvl="5"/>
            <a:r>
              <a:rPr lang="nl-NL" noProof="0" dirty="0"/>
              <a:t>Bullet</a:t>
            </a:r>
          </a:p>
          <a:p>
            <a:pPr lvl="6"/>
            <a:r>
              <a:rPr lang="nl-NL" noProof="0" dirty="0"/>
              <a:t>Sub-bullet</a:t>
            </a:r>
          </a:p>
          <a:p>
            <a:pPr lvl="7"/>
            <a:r>
              <a:rPr lang="nl-NL" noProof="0" dirty="0"/>
              <a:t>Leestekst</a:t>
            </a:r>
          </a:p>
          <a:p>
            <a:pPr lvl="8"/>
            <a:r>
              <a:rPr lang="nl-NL" noProof="0" dirty="0"/>
              <a:t>Titel</a:t>
            </a:r>
          </a:p>
        </p:txBody>
      </p:sp>
      <p:sp>
        <p:nvSpPr>
          <p:cNvPr id="409" name="Tekstvak 408">
            <a:extLst>
              <a:ext uri="{FF2B5EF4-FFF2-40B4-BE49-F238E27FC236}">
                <a16:creationId xmlns:a16="http://schemas.microsoft.com/office/drawing/2014/main" id="{12B4167E-A1A6-4F6F-99A7-0BA2DF8A3758}"/>
              </a:ext>
            </a:extLst>
          </p:cNvPr>
          <p:cNvSpPr txBox="1"/>
          <p:nvPr userDrawn="1"/>
        </p:nvSpPr>
        <p:spPr>
          <a:xfrm>
            <a:off x="-10750" y="-531667"/>
            <a:ext cx="12192000" cy="369332"/>
          </a:xfrm>
          <a:prstGeom prst="rect">
            <a:avLst/>
          </a:prstGeom>
          <a:noFill/>
        </p:spPr>
        <p:txBody>
          <a:bodyPr wrap="square" rtlCol="0">
            <a:spAutoFit/>
          </a:bodyPr>
          <a:lstStyle/>
          <a:p>
            <a:pPr algn="ctr"/>
            <a:r>
              <a:rPr lang="nl-NL" sz="1800" b="0" kern="1200" spc="50" baseline="0" dirty="0">
                <a:solidFill>
                  <a:schemeClr val="accent2"/>
                </a:solidFill>
                <a:latin typeface="+mn-lt"/>
                <a:ea typeface="+mn-ea"/>
                <a:cs typeface="Calibri" panose="020F0502020204030204" pitchFamily="34" charset="0"/>
              </a:rPr>
              <a:t>50% tekst – 50% Vorm1 </a:t>
            </a:r>
            <a:r>
              <a:rPr lang="nl-NL" sz="1800" b="0" spc="50" baseline="0" dirty="0">
                <a:solidFill>
                  <a:schemeClr val="accent2"/>
                </a:solidFill>
                <a:latin typeface="+mj-lt"/>
                <a:cs typeface="Calibri" panose="020F0502020204030204" pitchFamily="34" charset="0"/>
              </a:rPr>
              <a:t>Zalm</a:t>
            </a:r>
          </a:p>
        </p:txBody>
      </p:sp>
      <p:grpSp>
        <p:nvGrpSpPr>
          <p:cNvPr id="152" name="Instructie">
            <a:extLst>
              <a:ext uri="{FF2B5EF4-FFF2-40B4-BE49-F238E27FC236}">
                <a16:creationId xmlns:a16="http://schemas.microsoft.com/office/drawing/2014/main" id="{019796EE-01B6-443B-BE3C-D4B9A34A6086}"/>
              </a:ext>
            </a:extLst>
          </p:cNvPr>
          <p:cNvGrpSpPr/>
          <p:nvPr userDrawn="1"/>
        </p:nvGrpSpPr>
        <p:grpSpPr>
          <a:xfrm>
            <a:off x="-3437547" y="1434"/>
            <a:ext cx="3201327" cy="6001164"/>
            <a:chOff x="-3437547" y="1434"/>
            <a:chExt cx="3201327" cy="6001164"/>
          </a:xfrm>
        </p:grpSpPr>
        <p:cxnSp>
          <p:nvCxnSpPr>
            <p:cNvPr id="153" name="Rechte verbindingslijn 152">
              <a:extLst>
                <a:ext uri="{FF2B5EF4-FFF2-40B4-BE49-F238E27FC236}">
                  <a16:creationId xmlns:a16="http://schemas.microsoft.com/office/drawing/2014/main" id="{721BB1FE-2ED0-4B5B-8A2D-F10A6770EDF3}"/>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4" name="Ovaal 153">
              <a:extLst>
                <a:ext uri="{FF2B5EF4-FFF2-40B4-BE49-F238E27FC236}">
                  <a16:creationId xmlns:a16="http://schemas.microsoft.com/office/drawing/2014/main" id="{79681266-E222-40CF-8F8B-227802FCFD99}"/>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155" name="Rechthoek 154">
              <a:extLst>
                <a:ext uri="{FF2B5EF4-FFF2-40B4-BE49-F238E27FC236}">
                  <a16:creationId xmlns:a16="http://schemas.microsoft.com/office/drawing/2014/main" id="{C0C78D66-3B4A-4C42-BFAC-CD80D386494D}"/>
                </a:ext>
              </a:extLst>
            </p:cNvPr>
            <p:cNvSpPr/>
            <p:nvPr userDrawn="1"/>
          </p:nvSpPr>
          <p:spPr>
            <a:xfrm>
              <a:off x="-3059324" y="3221492"/>
              <a:ext cx="2823104" cy="255963"/>
            </a:xfrm>
            <a:prstGeom prst="rect">
              <a:avLst/>
            </a:prstGeom>
            <a:noFill/>
            <a:ln w="25400" cap="flat" cmpd="sng" algn="ctr">
              <a:noFill/>
              <a:prstDash val="solid"/>
            </a:ln>
            <a:effectLst/>
          </p:spPr>
          <p:txBody>
            <a:bodyPr lIns="0" tIns="0" rIns="0" bIns="0" rtlCol="0" anchor="ctr"/>
            <a:lstStyle/>
            <a:p>
              <a:pPr marL="180975"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Numerieke bullet</a:t>
              </a:r>
            </a:p>
          </p:txBody>
        </p:sp>
        <p:sp>
          <p:nvSpPr>
            <p:cNvPr id="156" name="Ovaal 155">
              <a:extLst>
                <a:ext uri="{FF2B5EF4-FFF2-40B4-BE49-F238E27FC236}">
                  <a16:creationId xmlns:a16="http://schemas.microsoft.com/office/drawing/2014/main" id="{F92D34B2-F585-43EF-AAC4-7D33F4E17F40}"/>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57" name="Rechthoek 156">
              <a:extLst>
                <a:ext uri="{FF2B5EF4-FFF2-40B4-BE49-F238E27FC236}">
                  <a16:creationId xmlns:a16="http://schemas.microsoft.com/office/drawing/2014/main" id="{111D11FF-D7A5-4284-836F-8FAF2B3FFE85}"/>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360363" marR="0" lvl="0" indent="-179388" defTabSz="914400" eaLnBrk="1" fontAlgn="auto" latinLnBrk="0" hangingPunct="1">
                <a:lnSpc>
                  <a:spcPct val="90000"/>
                </a:lnSpc>
                <a:spcBef>
                  <a:spcPts val="600"/>
                </a:spcBef>
                <a:spcAft>
                  <a:spcPts val="600"/>
                </a:spcAft>
                <a:buClr>
                  <a:schemeClr val="tx1"/>
                </a:buClr>
                <a:buSzTx/>
                <a:buFont typeface="+mj-lt"/>
                <a:buAutoNum type="alphaL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Sub-alfabetische bullet</a:t>
              </a:r>
            </a:p>
          </p:txBody>
        </p:sp>
        <p:sp>
          <p:nvSpPr>
            <p:cNvPr id="158" name="Ovaal 157">
              <a:extLst>
                <a:ext uri="{FF2B5EF4-FFF2-40B4-BE49-F238E27FC236}">
                  <a16:creationId xmlns:a16="http://schemas.microsoft.com/office/drawing/2014/main" id="{878DDC8C-4A55-4D59-B2E9-FBC63164AFFF}"/>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59" name="Ovaal 158">
              <a:extLst>
                <a:ext uri="{FF2B5EF4-FFF2-40B4-BE49-F238E27FC236}">
                  <a16:creationId xmlns:a16="http://schemas.microsoft.com/office/drawing/2014/main" id="{A8833DBC-3CF3-420E-8F02-D1E302E21A4D}"/>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60" name="Rechthoek 159">
              <a:extLst>
                <a:ext uri="{FF2B5EF4-FFF2-40B4-BE49-F238E27FC236}">
                  <a16:creationId xmlns:a16="http://schemas.microsoft.com/office/drawing/2014/main" id="{3C2C8676-5BF9-4AF4-9BC1-33547F9D4DD0}"/>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2400" b="1" i="0" u="none" strike="noStrike" kern="0" cap="none" spc="0" normalizeH="0" baseline="0" noProof="0" dirty="0">
                  <a:ln>
                    <a:noFill/>
                  </a:ln>
                  <a:solidFill>
                    <a:schemeClr val="bg2"/>
                  </a:solidFill>
                  <a:effectLst/>
                  <a:uLnTx/>
                  <a:uFillTx/>
                  <a:latin typeface="+mn-lt"/>
                  <a:cs typeface="Segoe UI Light" panose="020B0502040204020203" pitchFamily="34" charset="0"/>
                </a:rPr>
                <a:t>Titel</a:t>
              </a:r>
            </a:p>
          </p:txBody>
        </p:sp>
        <p:grpSp>
          <p:nvGrpSpPr>
            <p:cNvPr id="161" name="Meer informatie">
              <a:extLst>
                <a:ext uri="{FF2B5EF4-FFF2-40B4-BE49-F238E27FC236}">
                  <a16:creationId xmlns:a16="http://schemas.microsoft.com/office/drawing/2014/main" id="{BE28851D-6C53-4E56-B4DE-D814D5E0208C}"/>
                </a:ext>
              </a:extLst>
            </p:cNvPr>
            <p:cNvGrpSpPr/>
            <p:nvPr userDrawn="1"/>
          </p:nvGrpSpPr>
          <p:grpSpPr>
            <a:xfrm>
              <a:off x="-3421298" y="5206936"/>
              <a:ext cx="3178515" cy="795662"/>
              <a:chOff x="-3741486" y="3387723"/>
              <a:chExt cx="3178515" cy="795662"/>
            </a:xfrm>
          </p:grpSpPr>
          <p:sp>
            <p:nvSpPr>
              <p:cNvPr id="290" name="Freeform 101">
                <a:extLst>
                  <a:ext uri="{FF2B5EF4-FFF2-40B4-BE49-F238E27FC236}">
                    <a16:creationId xmlns:a16="http://schemas.microsoft.com/office/drawing/2014/main" id="{CDA9515D-0B0E-4BDF-B2B5-51F563FE8239}"/>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91" name="Rechthoek 290">
                <a:extLst>
                  <a:ext uri="{FF2B5EF4-FFF2-40B4-BE49-F238E27FC236}">
                    <a16:creationId xmlns:a16="http://schemas.microsoft.com/office/drawing/2014/main" id="{93CF0F30-3462-4C33-8ED1-715CD4BD0787}"/>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92" name="Rechte verbindingslijn 291">
                <a:extLst>
                  <a:ext uri="{FF2B5EF4-FFF2-40B4-BE49-F238E27FC236}">
                    <a16:creationId xmlns:a16="http://schemas.microsoft.com/office/drawing/2014/main" id="{82286222-A51A-4E50-BCCF-1C1453208A45}"/>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2" name="Rechthoek 161">
              <a:extLst>
                <a:ext uri="{FF2B5EF4-FFF2-40B4-BE49-F238E27FC236}">
                  <a16:creationId xmlns:a16="http://schemas.microsoft.com/office/drawing/2014/main" id="{09779C1A-94B5-4338-9FE6-80D6CAF1A13E}"/>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accent1"/>
                  </a:solidFill>
                  <a:effectLst/>
                  <a:uLnTx/>
                  <a:uFillTx/>
                  <a:latin typeface="+mj-lt"/>
                  <a:cs typeface="Segoe UI Light" panose="020B0502040204020203" pitchFamily="34" charset="0"/>
                </a:rPr>
                <a:t> NIVEAUS kiezen</a:t>
              </a:r>
              <a:endPar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163" name="Ovaal 162">
              <a:extLst>
                <a:ext uri="{FF2B5EF4-FFF2-40B4-BE49-F238E27FC236}">
                  <a16:creationId xmlns:a16="http://schemas.microsoft.com/office/drawing/2014/main" id="{A1966D07-A7EF-4167-B6C5-CB5033E5CE8B}"/>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64" name="Rechte verbindingslijn 163">
              <a:extLst>
                <a:ext uri="{FF2B5EF4-FFF2-40B4-BE49-F238E27FC236}">
                  <a16:creationId xmlns:a16="http://schemas.microsoft.com/office/drawing/2014/main" id="{2E44CC80-2585-4DEE-882F-DBCCD60F46FA}"/>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65" name="Groep 164">
              <a:extLst>
                <a:ext uri="{FF2B5EF4-FFF2-40B4-BE49-F238E27FC236}">
                  <a16:creationId xmlns:a16="http://schemas.microsoft.com/office/drawing/2014/main" id="{F2A99ACE-3970-491B-8647-C85157186B02}"/>
                </a:ext>
              </a:extLst>
            </p:cNvPr>
            <p:cNvGrpSpPr/>
            <p:nvPr userDrawn="1"/>
          </p:nvGrpSpPr>
          <p:grpSpPr>
            <a:xfrm>
              <a:off x="-3437547" y="349413"/>
              <a:ext cx="2933825" cy="558875"/>
              <a:chOff x="-3419346" y="368233"/>
              <a:chExt cx="3904920" cy="743862"/>
            </a:xfrm>
          </p:grpSpPr>
          <p:sp>
            <p:nvSpPr>
              <p:cNvPr id="178" name="Rechthoek 177">
                <a:extLst>
                  <a:ext uri="{FF2B5EF4-FFF2-40B4-BE49-F238E27FC236}">
                    <a16:creationId xmlns:a16="http://schemas.microsoft.com/office/drawing/2014/main" id="{9E934DDB-9CD7-49BA-9BE4-C73B4CF89DA5}"/>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239" name="Rechte verbindingslijn 238">
                <a:extLst>
                  <a:ext uri="{FF2B5EF4-FFF2-40B4-BE49-F238E27FC236}">
                    <a16:creationId xmlns:a16="http://schemas.microsoft.com/office/drawing/2014/main" id="{3AA04D4B-B7CB-465D-AF9C-ECB4757242C8}"/>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0" name="Rechte verbindingslijn 239">
                <a:extLst>
                  <a:ext uri="{FF2B5EF4-FFF2-40B4-BE49-F238E27FC236}">
                    <a16:creationId xmlns:a16="http://schemas.microsoft.com/office/drawing/2014/main" id="{A8DCE59B-6201-4E41-B28F-788015529681}"/>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1" name="Rechthoek 240">
                <a:extLst>
                  <a:ext uri="{FF2B5EF4-FFF2-40B4-BE49-F238E27FC236}">
                    <a16:creationId xmlns:a16="http://schemas.microsoft.com/office/drawing/2014/main" id="{5D9EA824-ECF4-4B21-A067-3A4C66559CBE}"/>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242" name="Groep 241">
                <a:extLst>
                  <a:ext uri="{FF2B5EF4-FFF2-40B4-BE49-F238E27FC236}">
                    <a16:creationId xmlns:a16="http://schemas.microsoft.com/office/drawing/2014/main" id="{5BE2D63E-D223-4EA9-A0F8-6D46EC8B9FB1}"/>
                  </a:ext>
                </a:extLst>
              </p:cNvPr>
              <p:cNvGrpSpPr/>
              <p:nvPr userDrawn="1"/>
            </p:nvGrpSpPr>
            <p:grpSpPr>
              <a:xfrm>
                <a:off x="-3002834" y="720303"/>
                <a:ext cx="182598" cy="143759"/>
                <a:chOff x="-3310843" y="700986"/>
                <a:chExt cx="182598" cy="143759"/>
              </a:xfrm>
            </p:grpSpPr>
            <p:grpSp>
              <p:nvGrpSpPr>
                <p:cNvPr id="281" name="Groep 280">
                  <a:extLst>
                    <a:ext uri="{FF2B5EF4-FFF2-40B4-BE49-F238E27FC236}">
                      <a16:creationId xmlns:a16="http://schemas.microsoft.com/office/drawing/2014/main" id="{ED0F4DA0-4702-41DB-9D4B-A509DAE25C9C}"/>
                    </a:ext>
                  </a:extLst>
                </p:cNvPr>
                <p:cNvGrpSpPr/>
                <p:nvPr userDrawn="1"/>
              </p:nvGrpSpPr>
              <p:grpSpPr>
                <a:xfrm>
                  <a:off x="-3310843" y="700986"/>
                  <a:ext cx="182598" cy="143759"/>
                  <a:chOff x="-3310843" y="700986"/>
                  <a:chExt cx="182598" cy="143759"/>
                </a:xfrm>
              </p:grpSpPr>
              <p:cxnSp>
                <p:nvCxnSpPr>
                  <p:cNvPr id="285" name="Rechte verbindingslijn 284">
                    <a:extLst>
                      <a:ext uri="{FF2B5EF4-FFF2-40B4-BE49-F238E27FC236}">
                        <a16:creationId xmlns:a16="http://schemas.microsoft.com/office/drawing/2014/main" id="{1825BDE7-4E3C-4703-9081-3BBCB8C636C5}"/>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86" name="Rechte verbindingslijn 285">
                    <a:extLst>
                      <a:ext uri="{FF2B5EF4-FFF2-40B4-BE49-F238E27FC236}">
                        <a16:creationId xmlns:a16="http://schemas.microsoft.com/office/drawing/2014/main" id="{6D6DAFA3-8C3E-485F-8D23-89E78582941E}"/>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87" name="Rechte verbindingslijn 286">
                    <a:extLst>
                      <a:ext uri="{FF2B5EF4-FFF2-40B4-BE49-F238E27FC236}">
                        <a16:creationId xmlns:a16="http://schemas.microsoft.com/office/drawing/2014/main" id="{0E74AA15-EFB4-4294-A49F-AD9F80460A22}"/>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88" name="Rechte verbindingslijn 287">
                    <a:extLst>
                      <a:ext uri="{FF2B5EF4-FFF2-40B4-BE49-F238E27FC236}">
                        <a16:creationId xmlns:a16="http://schemas.microsoft.com/office/drawing/2014/main" id="{5F3FC27B-7B00-40A2-8466-F757B1A09A68}"/>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89" name="Rechte verbindingslijn 288">
                    <a:extLst>
                      <a:ext uri="{FF2B5EF4-FFF2-40B4-BE49-F238E27FC236}">
                        <a16:creationId xmlns:a16="http://schemas.microsoft.com/office/drawing/2014/main" id="{1FF24563-5C28-4412-AC2A-39C44EB0BE96}"/>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82" name="Groep 281">
                  <a:extLst>
                    <a:ext uri="{FF2B5EF4-FFF2-40B4-BE49-F238E27FC236}">
                      <a16:creationId xmlns:a16="http://schemas.microsoft.com/office/drawing/2014/main" id="{56B0AAFF-5E82-4FB3-9D56-66270081C6E7}"/>
                    </a:ext>
                  </a:extLst>
                </p:cNvPr>
                <p:cNvGrpSpPr/>
                <p:nvPr userDrawn="1"/>
              </p:nvGrpSpPr>
              <p:grpSpPr>
                <a:xfrm flipH="1">
                  <a:off x="-3310774" y="735854"/>
                  <a:ext cx="88801" cy="72568"/>
                  <a:chOff x="-2091059" y="1395403"/>
                  <a:chExt cx="157316" cy="128558"/>
                </a:xfrm>
              </p:grpSpPr>
              <p:sp>
                <p:nvSpPr>
                  <p:cNvPr id="283" name="Rechthoek 282">
                    <a:extLst>
                      <a:ext uri="{FF2B5EF4-FFF2-40B4-BE49-F238E27FC236}">
                        <a16:creationId xmlns:a16="http://schemas.microsoft.com/office/drawing/2014/main" id="{8B93A02B-4EAF-4A62-96E4-A2E40D1A304B}"/>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84" name="Pijl: punthaak 283">
                    <a:extLst>
                      <a:ext uri="{FF2B5EF4-FFF2-40B4-BE49-F238E27FC236}">
                        <a16:creationId xmlns:a16="http://schemas.microsoft.com/office/drawing/2014/main" id="{B91381BB-BFBC-412B-BCDE-B269CF05FB5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243" name="Groep 242">
                <a:extLst>
                  <a:ext uri="{FF2B5EF4-FFF2-40B4-BE49-F238E27FC236}">
                    <a16:creationId xmlns:a16="http://schemas.microsoft.com/office/drawing/2014/main" id="{A5AEEE62-F801-4A4E-A841-F6003496B87A}"/>
                  </a:ext>
                </a:extLst>
              </p:cNvPr>
              <p:cNvGrpSpPr/>
              <p:nvPr userDrawn="1"/>
            </p:nvGrpSpPr>
            <p:grpSpPr>
              <a:xfrm>
                <a:off x="-3326107" y="720303"/>
                <a:ext cx="182598" cy="143759"/>
                <a:chOff x="-3634116" y="700986"/>
                <a:chExt cx="182598" cy="143759"/>
              </a:xfrm>
            </p:grpSpPr>
            <p:grpSp>
              <p:nvGrpSpPr>
                <p:cNvPr id="272" name="Groep 271">
                  <a:extLst>
                    <a:ext uri="{FF2B5EF4-FFF2-40B4-BE49-F238E27FC236}">
                      <a16:creationId xmlns:a16="http://schemas.microsoft.com/office/drawing/2014/main" id="{A91E03CF-F752-4A1C-ACFA-DDB0992A763D}"/>
                    </a:ext>
                  </a:extLst>
                </p:cNvPr>
                <p:cNvGrpSpPr/>
                <p:nvPr userDrawn="1"/>
              </p:nvGrpSpPr>
              <p:grpSpPr>
                <a:xfrm>
                  <a:off x="-3634116" y="700986"/>
                  <a:ext cx="182598" cy="143759"/>
                  <a:chOff x="-3634116" y="700986"/>
                  <a:chExt cx="182598" cy="143759"/>
                </a:xfrm>
              </p:grpSpPr>
              <p:cxnSp>
                <p:nvCxnSpPr>
                  <p:cNvPr id="276" name="Rechte verbindingslijn 275">
                    <a:extLst>
                      <a:ext uri="{FF2B5EF4-FFF2-40B4-BE49-F238E27FC236}">
                        <a16:creationId xmlns:a16="http://schemas.microsoft.com/office/drawing/2014/main" id="{57105E72-6924-45A9-ADB9-56AE08DE6E6C}"/>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77" name="Rechte verbindingslijn 276">
                    <a:extLst>
                      <a:ext uri="{FF2B5EF4-FFF2-40B4-BE49-F238E27FC236}">
                        <a16:creationId xmlns:a16="http://schemas.microsoft.com/office/drawing/2014/main" id="{E7633E43-2E52-4486-9F42-31481074DC33}"/>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78" name="Rechte verbindingslijn 277">
                    <a:extLst>
                      <a:ext uri="{FF2B5EF4-FFF2-40B4-BE49-F238E27FC236}">
                        <a16:creationId xmlns:a16="http://schemas.microsoft.com/office/drawing/2014/main" id="{3B464D24-81E6-4338-844B-DBB5B357079A}"/>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79" name="Rechte verbindingslijn 278">
                    <a:extLst>
                      <a:ext uri="{FF2B5EF4-FFF2-40B4-BE49-F238E27FC236}">
                        <a16:creationId xmlns:a16="http://schemas.microsoft.com/office/drawing/2014/main" id="{659FC192-0ED2-451F-9AFF-57CB604D7F16}"/>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80" name="Rechte verbindingslijn 279">
                    <a:extLst>
                      <a:ext uri="{FF2B5EF4-FFF2-40B4-BE49-F238E27FC236}">
                        <a16:creationId xmlns:a16="http://schemas.microsoft.com/office/drawing/2014/main" id="{FE2F1B9D-EB0A-4187-96EF-8B37F765EBFA}"/>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73" name="Groep 272">
                  <a:extLst>
                    <a:ext uri="{FF2B5EF4-FFF2-40B4-BE49-F238E27FC236}">
                      <a16:creationId xmlns:a16="http://schemas.microsoft.com/office/drawing/2014/main" id="{59F9675B-330A-452E-B8DF-A3FF319FBE93}"/>
                    </a:ext>
                  </a:extLst>
                </p:cNvPr>
                <p:cNvGrpSpPr/>
                <p:nvPr userDrawn="1"/>
              </p:nvGrpSpPr>
              <p:grpSpPr>
                <a:xfrm>
                  <a:off x="-3634047" y="735854"/>
                  <a:ext cx="88801" cy="72568"/>
                  <a:chOff x="-2091059" y="1395403"/>
                  <a:chExt cx="157316" cy="128558"/>
                </a:xfrm>
              </p:grpSpPr>
              <p:sp>
                <p:nvSpPr>
                  <p:cNvPr id="274" name="Rechthoek 273">
                    <a:extLst>
                      <a:ext uri="{FF2B5EF4-FFF2-40B4-BE49-F238E27FC236}">
                        <a16:creationId xmlns:a16="http://schemas.microsoft.com/office/drawing/2014/main" id="{977F842F-E5AF-49B4-B232-31A73628F8CF}"/>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75" name="Pijl: punthaak 274">
                    <a:extLst>
                      <a:ext uri="{FF2B5EF4-FFF2-40B4-BE49-F238E27FC236}">
                        <a16:creationId xmlns:a16="http://schemas.microsoft.com/office/drawing/2014/main" id="{27A731C7-5FC7-4581-B59F-92F7303EDF5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244" name="Rechte verbindingslijn 243">
                <a:extLst>
                  <a:ext uri="{FF2B5EF4-FFF2-40B4-BE49-F238E27FC236}">
                    <a16:creationId xmlns:a16="http://schemas.microsoft.com/office/drawing/2014/main" id="{E54E8C7A-F9FD-4089-82A0-3C58682BF29B}"/>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245" name="Rechte verbindingslijn 244">
                <a:extLst>
                  <a:ext uri="{FF2B5EF4-FFF2-40B4-BE49-F238E27FC236}">
                    <a16:creationId xmlns:a16="http://schemas.microsoft.com/office/drawing/2014/main" id="{DB943126-4EB1-4460-8873-E46BF755D265}"/>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246" name="Groep 245">
                <a:extLst>
                  <a:ext uri="{FF2B5EF4-FFF2-40B4-BE49-F238E27FC236}">
                    <a16:creationId xmlns:a16="http://schemas.microsoft.com/office/drawing/2014/main" id="{8A907074-2F5C-4F32-AA52-CF6F816FD4B0}"/>
                  </a:ext>
                </a:extLst>
              </p:cNvPr>
              <p:cNvGrpSpPr/>
              <p:nvPr userDrawn="1"/>
            </p:nvGrpSpPr>
            <p:grpSpPr>
              <a:xfrm>
                <a:off x="-2425037" y="370226"/>
                <a:ext cx="357690" cy="330595"/>
                <a:chOff x="-2721817" y="347336"/>
                <a:chExt cx="432805" cy="400021"/>
              </a:xfrm>
            </p:grpSpPr>
            <p:sp>
              <p:nvSpPr>
                <p:cNvPr id="261" name="Rechthoek 260">
                  <a:extLst>
                    <a:ext uri="{FF2B5EF4-FFF2-40B4-BE49-F238E27FC236}">
                      <a16:creationId xmlns:a16="http://schemas.microsoft.com/office/drawing/2014/main" id="{7C7BD2D8-3859-4707-B032-8B05DF854761}"/>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62" name="Groep 261">
                  <a:extLst>
                    <a:ext uri="{FF2B5EF4-FFF2-40B4-BE49-F238E27FC236}">
                      <a16:creationId xmlns:a16="http://schemas.microsoft.com/office/drawing/2014/main" id="{EC569567-6550-4424-A1A8-9EC27B5DDF66}"/>
                    </a:ext>
                  </a:extLst>
                </p:cNvPr>
                <p:cNvGrpSpPr/>
                <p:nvPr userDrawn="1"/>
              </p:nvGrpSpPr>
              <p:grpSpPr>
                <a:xfrm>
                  <a:off x="-2652453" y="431583"/>
                  <a:ext cx="294076" cy="231526"/>
                  <a:chOff x="-3634116" y="700986"/>
                  <a:chExt cx="182598" cy="143759"/>
                </a:xfrm>
              </p:grpSpPr>
              <p:grpSp>
                <p:nvGrpSpPr>
                  <p:cNvPr id="263" name="Groep 262">
                    <a:extLst>
                      <a:ext uri="{FF2B5EF4-FFF2-40B4-BE49-F238E27FC236}">
                        <a16:creationId xmlns:a16="http://schemas.microsoft.com/office/drawing/2014/main" id="{8F5273C0-CB6C-47B6-93A6-8B9B4A68E4C9}"/>
                      </a:ext>
                    </a:extLst>
                  </p:cNvPr>
                  <p:cNvGrpSpPr/>
                  <p:nvPr userDrawn="1"/>
                </p:nvGrpSpPr>
                <p:grpSpPr>
                  <a:xfrm>
                    <a:off x="-3634116" y="700986"/>
                    <a:ext cx="182598" cy="143759"/>
                    <a:chOff x="-3634116" y="700986"/>
                    <a:chExt cx="182598" cy="143759"/>
                  </a:xfrm>
                </p:grpSpPr>
                <p:cxnSp>
                  <p:nvCxnSpPr>
                    <p:cNvPr id="267" name="Rechte verbindingslijn 266">
                      <a:extLst>
                        <a:ext uri="{FF2B5EF4-FFF2-40B4-BE49-F238E27FC236}">
                          <a16:creationId xmlns:a16="http://schemas.microsoft.com/office/drawing/2014/main" id="{93A1A19C-A933-4478-91DF-21B3A26B13C5}"/>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68" name="Rechte verbindingslijn 267">
                      <a:extLst>
                        <a:ext uri="{FF2B5EF4-FFF2-40B4-BE49-F238E27FC236}">
                          <a16:creationId xmlns:a16="http://schemas.microsoft.com/office/drawing/2014/main" id="{123CE479-7846-482E-83BA-301C757CAE46}"/>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69" name="Rechte verbindingslijn 268">
                      <a:extLst>
                        <a:ext uri="{FF2B5EF4-FFF2-40B4-BE49-F238E27FC236}">
                          <a16:creationId xmlns:a16="http://schemas.microsoft.com/office/drawing/2014/main" id="{4A3C8715-63E1-41F3-A1F4-19A562D69962}"/>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70" name="Rechte verbindingslijn 269">
                      <a:extLst>
                        <a:ext uri="{FF2B5EF4-FFF2-40B4-BE49-F238E27FC236}">
                          <a16:creationId xmlns:a16="http://schemas.microsoft.com/office/drawing/2014/main" id="{983C477A-4549-47C0-9C4E-0B1F92F43F93}"/>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71" name="Rechte verbindingslijn 270">
                      <a:extLst>
                        <a:ext uri="{FF2B5EF4-FFF2-40B4-BE49-F238E27FC236}">
                          <a16:creationId xmlns:a16="http://schemas.microsoft.com/office/drawing/2014/main" id="{6122C30A-6F7A-4D7A-BE03-CE5A18275CB7}"/>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64" name="Groep 263">
                    <a:extLst>
                      <a:ext uri="{FF2B5EF4-FFF2-40B4-BE49-F238E27FC236}">
                        <a16:creationId xmlns:a16="http://schemas.microsoft.com/office/drawing/2014/main" id="{BDCEFB57-D720-42D2-9B80-D5F9C49BFD44}"/>
                      </a:ext>
                    </a:extLst>
                  </p:cNvPr>
                  <p:cNvGrpSpPr/>
                  <p:nvPr userDrawn="1"/>
                </p:nvGrpSpPr>
                <p:grpSpPr>
                  <a:xfrm>
                    <a:off x="-3634047" y="735854"/>
                    <a:ext cx="88801" cy="72568"/>
                    <a:chOff x="-2091059" y="1395403"/>
                    <a:chExt cx="157316" cy="128558"/>
                  </a:xfrm>
                </p:grpSpPr>
                <p:sp>
                  <p:nvSpPr>
                    <p:cNvPr id="265" name="Rechthoek 264">
                      <a:extLst>
                        <a:ext uri="{FF2B5EF4-FFF2-40B4-BE49-F238E27FC236}">
                          <a16:creationId xmlns:a16="http://schemas.microsoft.com/office/drawing/2014/main" id="{84741F33-B738-4F51-9F12-FA088F1DC6ED}"/>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66" name="Pijl: punthaak 265">
                      <a:extLst>
                        <a:ext uri="{FF2B5EF4-FFF2-40B4-BE49-F238E27FC236}">
                          <a16:creationId xmlns:a16="http://schemas.microsoft.com/office/drawing/2014/main" id="{6AE1BC70-FFAA-4A19-834E-BCF9EA0267C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247" name="Groep 246">
                <a:extLst>
                  <a:ext uri="{FF2B5EF4-FFF2-40B4-BE49-F238E27FC236}">
                    <a16:creationId xmlns:a16="http://schemas.microsoft.com/office/drawing/2014/main" id="{34E9A83E-1C4E-46A2-9DCC-FBCD6AC6B519}"/>
                  </a:ext>
                </a:extLst>
              </p:cNvPr>
              <p:cNvGrpSpPr/>
              <p:nvPr userDrawn="1"/>
            </p:nvGrpSpPr>
            <p:grpSpPr>
              <a:xfrm>
                <a:off x="-2425037" y="781500"/>
                <a:ext cx="357690" cy="330595"/>
                <a:chOff x="-2721817" y="782525"/>
                <a:chExt cx="432805" cy="400021"/>
              </a:xfrm>
            </p:grpSpPr>
            <p:sp>
              <p:nvSpPr>
                <p:cNvPr id="250" name="Rechthoek 249">
                  <a:extLst>
                    <a:ext uri="{FF2B5EF4-FFF2-40B4-BE49-F238E27FC236}">
                      <a16:creationId xmlns:a16="http://schemas.microsoft.com/office/drawing/2014/main" id="{080DF2EF-EF47-41ED-8990-131CCFC34637}"/>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51" name="Groep 250">
                  <a:extLst>
                    <a:ext uri="{FF2B5EF4-FFF2-40B4-BE49-F238E27FC236}">
                      <a16:creationId xmlns:a16="http://schemas.microsoft.com/office/drawing/2014/main" id="{0E7854AD-1FC2-4148-BCFC-9E80752E03B7}"/>
                    </a:ext>
                  </a:extLst>
                </p:cNvPr>
                <p:cNvGrpSpPr/>
                <p:nvPr userDrawn="1"/>
              </p:nvGrpSpPr>
              <p:grpSpPr>
                <a:xfrm>
                  <a:off x="-2652453" y="866772"/>
                  <a:ext cx="294076" cy="231526"/>
                  <a:chOff x="-3310843" y="700986"/>
                  <a:chExt cx="182598" cy="143759"/>
                </a:xfrm>
              </p:grpSpPr>
              <p:grpSp>
                <p:nvGrpSpPr>
                  <p:cNvPr id="252" name="Groep 251">
                    <a:extLst>
                      <a:ext uri="{FF2B5EF4-FFF2-40B4-BE49-F238E27FC236}">
                        <a16:creationId xmlns:a16="http://schemas.microsoft.com/office/drawing/2014/main" id="{E448248C-7D1A-4621-AFD4-19CF99D7ACFC}"/>
                      </a:ext>
                    </a:extLst>
                  </p:cNvPr>
                  <p:cNvGrpSpPr/>
                  <p:nvPr userDrawn="1"/>
                </p:nvGrpSpPr>
                <p:grpSpPr>
                  <a:xfrm>
                    <a:off x="-3310843" y="700986"/>
                    <a:ext cx="182598" cy="143759"/>
                    <a:chOff x="-3310843" y="700986"/>
                    <a:chExt cx="182598" cy="143759"/>
                  </a:xfrm>
                </p:grpSpPr>
                <p:cxnSp>
                  <p:nvCxnSpPr>
                    <p:cNvPr id="256" name="Rechte verbindingslijn 255">
                      <a:extLst>
                        <a:ext uri="{FF2B5EF4-FFF2-40B4-BE49-F238E27FC236}">
                          <a16:creationId xmlns:a16="http://schemas.microsoft.com/office/drawing/2014/main" id="{BEC7E08D-8DB3-463D-A15F-3D2B34F4028E}"/>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57" name="Rechte verbindingslijn 256">
                      <a:extLst>
                        <a:ext uri="{FF2B5EF4-FFF2-40B4-BE49-F238E27FC236}">
                          <a16:creationId xmlns:a16="http://schemas.microsoft.com/office/drawing/2014/main" id="{2EE193EC-D616-4E18-9E44-DC5CCFEFC06D}"/>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58" name="Rechte verbindingslijn 257">
                      <a:extLst>
                        <a:ext uri="{FF2B5EF4-FFF2-40B4-BE49-F238E27FC236}">
                          <a16:creationId xmlns:a16="http://schemas.microsoft.com/office/drawing/2014/main" id="{28268325-A1D1-4C32-B28D-9FFAC906146C}"/>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59" name="Rechte verbindingslijn 258">
                      <a:extLst>
                        <a:ext uri="{FF2B5EF4-FFF2-40B4-BE49-F238E27FC236}">
                          <a16:creationId xmlns:a16="http://schemas.microsoft.com/office/drawing/2014/main" id="{5057D7A2-7D60-46D2-90CF-0D64F544E584}"/>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60" name="Rechte verbindingslijn 259">
                      <a:extLst>
                        <a:ext uri="{FF2B5EF4-FFF2-40B4-BE49-F238E27FC236}">
                          <a16:creationId xmlns:a16="http://schemas.microsoft.com/office/drawing/2014/main" id="{2E4BE64E-A557-436C-8097-45BD82268B06}"/>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253" name="Groep 252">
                    <a:extLst>
                      <a:ext uri="{FF2B5EF4-FFF2-40B4-BE49-F238E27FC236}">
                        <a16:creationId xmlns:a16="http://schemas.microsoft.com/office/drawing/2014/main" id="{762ACAA7-ABC2-4349-B025-A2963617EAC0}"/>
                      </a:ext>
                    </a:extLst>
                  </p:cNvPr>
                  <p:cNvGrpSpPr/>
                  <p:nvPr userDrawn="1"/>
                </p:nvGrpSpPr>
                <p:grpSpPr>
                  <a:xfrm flipH="1">
                    <a:off x="-3310774" y="735854"/>
                    <a:ext cx="88801" cy="72568"/>
                    <a:chOff x="-2091059" y="1395403"/>
                    <a:chExt cx="157316" cy="128558"/>
                  </a:xfrm>
                </p:grpSpPr>
                <p:sp>
                  <p:nvSpPr>
                    <p:cNvPr id="254" name="Rechthoek 253">
                      <a:extLst>
                        <a:ext uri="{FF2B5EF4-FFF2-40B4-BE49-F238E27FC236}">
                          <a16:creationId xmlns:a16="http://schemas.microsoft.com/office/drawing/2014/main" id="{FB409F89-20DF-445D-ACA7-745EC306736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55" name="Pijl: punthaak 254">
                      <a:extLst>
                        <a:ext uri="{FF2B5EF4-FFF2-40B4-BE49-F238E27FC236}">
                          <a16:creationId xmlns:a16="http://schemas.microsoft.com/office/drawing/2014/main" id="{74889E07-1A4D-4D9B-9E75-9BD148EE682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248" name="Rechthoek 247">
                <a:extLst>
                  <a:ext uri="{FF2B5EF4-FFF2-40B4-BE49-F238E27FC236}">
                    <a16:creationId xmlns:a16="http://schemas.microsoft.com/office/drawing/2014/main" id="{6757AEE9-30A7-4843-A746-4A9F294D3CBB}"/>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249" name="Rechthoek 248">
                <a:extLst>
                  <a:ext uri="{FF2B5EF4-FFF2-40B4-BE49-F238E27FC236}">
                    <a16:creationId xmlns:a16="http://schemas.microsoft.com/office/drawing/2014/main" id="{16ECD14E-AB98-4FA6-AE18-D4AF9FBCF444}"/>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166" name="Rechte verbindingslijn 165">
              <a:extLst>
                <a:ext uri="{FF2B5EF4-FFF2-40B4-BE49-F238E27FC236}">
                  <a16:creationId xmlns:a16="http://schemas.microsoft.com/office/drawing/2014/main" id="{28E4378F-690B-4A11-B199-2C5589089EEF}"/>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67" name="Rechthoek 166">
              <a:extLst>
                <a:ext uri="{FF2B5EF4-FFF2-40B4-BE49-F238E27FC236}">
                  <a16:creationId xmlns:a16="http://schemas.microsoft.com/office/drawing/2014/main" id="{1F0F70CF-E1FB-4EA8-A949-432F2A0D5EA7}"/>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tx1"/>
                </a:buClr>
                <a:buSzTx/>
                <a:buFont typeface="Arial" panose="020B0604020202020204" pitchFamily="34" charset="0"/>
                <a:buChar char="•"/>
                <a:tabLst/>
                <a:defRPr/>
              </a:pPr>
              <a:r>
                <a:rPr kumimoji="0" lang="nl-NL" sz="1100" b="0" i="0" u="none" strike="noStrike" kern="0" cap="none" spc="0" normalizeH="0" baseline="0" noProof="0" dirty="0" err="1">
                  <a:ln>
                    <a:noFill/>
                  </a:ln>
                  <a:solidFill>
                    <a:schemeClr val="tx2"/>
                  </a:solidFill>
                  <a:effectLst/>
                  <a:uLnTx/>
                  <a:uFillTx/>
                  <a:latin typeface="+mn-lt"/>
                  <a:cs typeface="Segoe UI Light" panose="020B0502040204020203" pitchFamily="34" charset="0"/>
                </a:rPr>
                <a:t>Bullet</a:t>
              </a:r>
              <a:endPar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endParaRPr>
            </a:p>
          </p:txBody>
        </p:sp>
        <p:sp>
          <p:nvSpPr>
            <p:cNvPr id="168" name="Ovaal 167">
              <a:extLst>
                <a:ext uri="{FF2B5EF4-FFF2-40B4-BE49-F238E27FC236}">
                  <a16:creationId xmlns:a16="http://schemas.microsoft.com/office/drawing/2014/main" id="{8D0FD343-91E6-48A0-B31C-55172DB83A7E}"/>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69" name="Rechthoek 168">
              <a:extLst>
                <a:ext uri="{FF2B5EF4-FFF2-40B4-BE49-F238E27FC236}">
                  <a16:creationId xmlns:a16="http://schemas.microsoft.com/office/drawing/2014/main" id="{50D509A5-41E3-4E20-B5A8-6E9B319E7D45}"/>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361950" marR="0" lvl="0" indent="-180975" defTabSz="914400" eaLnBrk="1" fontAlgn="auto" latinLnBrk="0" hangingPunct="1">
                <a:lnSpc>
                  <a:spcPct val="90000"/>
                </a:lnSpc>
                <a:spcBef>
                  <a:spcPts val="600"/>
                </a:spcBef>
                <a:spcAft>
                  <a:spcPts val="600"/>
                </a:spcAft>
                <a:buClr>
                  <a:schemeClr val="tx1"/>
                </a:buClr>
                <a:buSzTx/>
                <a:buFont typeface="Calibri Light" panose="020F0302020204030204" pitchFamily="34" charset="0"/>
                <a:buChar char="→"/>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Sub-bullet #1</a:t>
              </a:r>
            </a:p>
          </p:txBody>
        </p:sp>
        <p:sp>
          <p:nvSpPr>
            <p:cNvPr id="170" name="Ovaal 169">
              <a:extLst>
                <a:ext uri="{FF2B5EF4-FFF2-40B4-BE49-F238E27FC236}">
                  <a16:creationId xmlns:a16="http://schemas.microsoft.com/office/drawing/2014/main" id="{DBA78E23-1A7B-47A0-8E65-50A3CD80E1D2}"/>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71" name="Ovaal 170">
              <a:extLst>
                <a:ext uri="{FF2B5EF4-FFF2-40B4-BE49-F238E27FC236}">
                  <a16:creationId xmlns:a16="http://schemas.microsoft.com/office/drawing/2014/main" id="{D9FF6F67-22B7-4A7B-9D22-8EB56DA3EC86}"/>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2" name="Rechthoek 171">
              <a:extLst>
                <a:ext uri="{FF2B5EF4-FFF2-40B4-BE49-F238E27FC236}">
                  <a16:creationId xmlns:a16="http://schemas.microsoft.com/office/drawing/2014/main" id="{8B1D521D-CBC9-497B-B07D-A8178DB15344}"/>
                </a:ext>
              </a:extLst>
            </p:cNvPr>
            <p:cNvSpPr/>
            <p:nvPr userDrawn="1"/>
          </p:nvSpPr>
          <p:spPr>
            <a:xfrm>
              <a:off x="-3059324" y="246524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sp>
          <p:nvSpPr>
            <p:cNvPr id="173" name="Ovaal 172">
              <a:extLst>
                <a:ext uri="{FF2B5EF4-FFF2-40B4-BE49-F238E27FC236}">
                  <a16:creationId xmlns:a16="http://schemas.microsoft.com/office/drawing/2014/main" id="{D8FFAD27-1A7D-4591-B196-28CD3AF75A99}"/>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74" name="Rechthoek 173">
              <a:extLst>
                <a:ext uri="{FF2B5EF4-FFF2-40B4-BE49-F238E27FC236}">
                  <a16:creationId xmlns:a16="http://schemas.microsoft.com/office/drawing/2014/main" id="{23D391C1-9E5E-40B4-9836-7F4BC9679A5A}"/>
                </a:ext>
              </a:extLst>
            </p:cNvPr>
            <p:cNvSpPr/>
            <p:nvPr userDrawn="1"/>
          </p:nvSpPr>
          <p:spPr>
            <a:xfrm>
              <a:off x="-3059324" y="2837886"/>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chemeClr val="tx2"/>
                  </a:solidFill>
                  <a:effectLst/>
                  <a:uLnTx/>
                  <a:uFillTx/>
                  <a:latin typeface="+mn-lt"/>
                  <a:cs typeface="Segoe UI Light" panose="020B0502040204020203" pitchFamily="34" charset="0"/>
                </a:rPr>
                <a:t>Subtitel</a:t>
              </a:r>
            </a:p>
          </p:txBody>
        </p:sp>
        <p:sp>
          <p:nvSpPr>
            <p:cNvPr id="175" name="Rechthoek 174">
              <a:extLst>
                <a:ext uri="{FF2B5EF4-FFF2-40B4-BE49-F238E27FC236}">
                  <a16:creationId xmlns:a16="http://schemas.microsoft.com/office/drawing/2014/main" id="{46E7E4FD-C8B8-461F-99CA-A3791CF21D79}"/>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sp>
          <p:nvSpPr>
            <p:cNvPr id="176" name="Rechthoek 175">
              <a:extLst>
                <a:ext uri="{FF2B5EF4-FFF2-40B4-BE49-F238E27FC236}">
                  <a16:creationId xmlns:a16="http://schemas.microsoft.com/office/drawing/2014/main" id="{D0CAAE4E-6345-4056-816A-758BC978CFD6}"/>
                </a:ext>
              </a:extLst>
            </p:cNvPr>
            <p:cNvSpPr/>
            <p:nvPr userDrawn="1"/>
          </p:nvSpPr>
          <p:spPr>
            <a:xfrm>
              <a:off x="-3059324" y="3592540"/>
              <a:ext cx="2823104" cy="255963"/>
            </a:xfrm>
            <a:prstGeom prst="rect">
              <a:avLst/>
            </a:prstGeom>
            <a:noFill/>
            <a:ln w="25400" cap="flat" cmpd="sng" algn="ctr">
              <a:noFill/>
              <a:prstDash val="solid"/>
            </a:ln>
            <a:effectLst/>
          </p:spPr>
          <p:txBody>
            <a:bodyPr lIns="0" tIns="0" rIns="0" bIns="0" rtlCol="0" anchor="ctr"/>
            <a:lstStyle/>
            <a:p>
              <a:pPr marL="363538"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Sub-numerieke bullet</a:t>
              </a:r>
            </a:p>
          </p:txBody>
        </p:sp>
        <p:sp>
          <p:nvSpPr>
            <p:cNvPr id="177" name="Rechthoek 176">
              <a:extLst>
                <a:ext uri="{FF2B5EF4-FFF2-40B4-BE49-F238E27FC236}">
                  <a16:creationId xmlns:a16="http://schemas.microsoft.com/office/drawing/2014/main" id="{CA077CD2-CABD-4BB7-9DB1-94FD656F887C}"/>
                </a:ext>
              </a:extLst>
            </p:cNvPr>
            <p:cNvSpPr/>
            <p:nvPr userDrawn="1"/>
          </p:nvSpPr>
          <p:spPr>
            <a:xfrm>
              <a:off x="-3059324" y="433936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grpSp>
      <p:pic>
        <p:nvPicPr>
          <p:cNvPr id="293" name="Picture 5">
            <a:extLst>
              <a:ext uri="{FF2B5EF4-FFF2-40B4-BE49-F238E27FC236}">
                <a16:creationId xmlns:a16="http://schemas.microsoft.com/office/drawing/2014/main" id="{C627BDFB-B5F0-4DBF-B47D-67837827565A}"/>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2510" y="184468"/>
            <a:ext cx="379459" cy="379459"/>
          </a:xfrm>
          <a:prstGeom prst="rect">
            <a:avLst/>
          </a:prstGeom>
        </p:spPr>
      </p:pic>
      <p:sp>
        <p:nvSpPr>
          <p:cNvPr id="90" name="Tijdelijke aanduiding voor tekst 150">
            <a:extLst>
              <a:ext uri="{FF2B5EF4-FFF2-40B4-BE49-F238E27FC236}">
                <a16:creationId xmlns:a16="http://schemas.microsoft.com/office/drawing/2014/main" id="{9E07A459-CEBD-43B7-85A5-2A8869078DAB}"/>
              </a:ext>
            </a:extLst>
          </p:cNvPr>
          <p:cNvSpPr>
            <a:spLocks noGrp="1"/>
          </p:cNvSpPr>
          <p:nvPr>
            <p:ph type="body" sz="quarter" idx="20" hasCustomPrompt="1"/>
          </p:nvPr>
        </p:nvSpPr>
        <p:spPr>
          <a:xfrm>
            <a:off x="6998143" y="0"/>
            <a:ext cx="4303714" cy="6880225"/>
          </a:xfrm>
          <a:custGeom>
            <a:avLst/>
            <a:gdLst>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085351 w 4303714"/>
              <a:gd name="connsiteY4" fmla="*/ 767571 h 6880225"/>
              <a:gd name="connsiteX5" fmla="*/ 3949904 w 4303714"/>
              <a:gd name="connsiteY5" fmla="*/ 767571 h 6880225"/>
              <a:gd name="connsiteX6" fmla="*/ 595542 w 4303714"/>
              <a:gd name="connsiteY6" fmla="*/ 767571 h 6880225"/>
              <a:gd name="connsiteX7" fmla="*/ 255898 w 4303714"/>
              <a:gd name="connsiteY7" fmla="*/ 1107163 h 6880225"/>
              <a:gd name="connsiteX8" fmla="*/ 595542 w 4303714"/>
              <a:gd name="connsiteY8" fmla="*/ 1446755 h 6880225"/>
              <a:gd name="connsiteX9" fmla="*/ 3712826 w 4303714"/>
              <a:gd name="connsiteY9" fmla="*/ 1446755 h 6880225"/>
              <a:gd name="connsiteX10" fmla="*/ 4303714 w 4303714"/>
              <a:gd name="connsiteY10" fmla="*/ 2037552 h 6880225"/>
              <a:gd name="connsiteX11" fmla="*/ 3712826 w 4303714"/>
              <a:gd name="connsiteY11" fmla="*/ 2633000 h 6880225"/>
              <a:gd name="connsiteX12" fmla="*/ 595542 w 4303714"/>
              <a:gd name="connsiteY12" fmla="*/ 2633000 h 6880225"/>
              <a:gd name="connsiteX13" fmla="*/ 255898 w 4303714"/>
              <a:gd name="connsiteY13" fmla="*/ 2972592 h 6880225"/>
              <a:gd name="connsiteX14" fmla="*/ 595542 w 4303714"/>
              <a:gd name="connsiteY14" fmla="*/ 3312184 h 6880225"/>
              <a:gd name="connsiteX15" fmla="*/ 3712826 w 4303714"/>
              <a:gd name="connsiteY15" fmla="*/ 3312184 h 6880225"/>
              <a:gd name="connsiteX16" fmla="*/ 4303714 w 4303714"/>
              <a:gd name="connsiteY16" fmla="*/ 3902981 h 6880225"/>
              <a:gd name="connsiteX17" fmla="*/ 3712826 w 4303714"/>
              <a:gd name="connsiteY17" fmla="*/ 4498430 h 6880225"/>
              <a:gd name="connsiteX18" fmla="*/ 595542 w 4303714"/>
              <a:gd name="connsiteY18" fmla="*/ 4498430 h 6880225"/>
              <a:gd name="connsiteX19" fmla="*/ 255898 w 4303714"/>
              <a:gd name="connsiteY19" fmla="*/ 4838022 h 6880225"/>
              <a:gd name="connsiteX20" fmla="*/ 595542 w 4303714"/>
              <a:gd name="connsiteY20" fmla="*/ 5177614 h 6880225"/>
              <a:gd name="connsiteX21" fmla="*/ 3712826 w 4303714"/>
              <a:gd name="connsiteY21" fmla="*/ 5177614 h 6880225"/>
              <a:gd name="connsiteX22" fmla="*/ 4303714 w 4303714"/>
              <a:gd name="connsiteY22" fmla="*/ 5768411 h 6880225"/>
              <a:gd name="connsiteX23" fmla="*/ 3712826 w 4303714"/>
              <a:gd name="connsiteY23" fmla="*/ 6363859 h 6880225"/>
              <a:gd name="connsiteX24" fmla="*/ 269856 w 4303714"/>
              <a:gd name="connsiteY24" fmla="*/ 6363859 h 6880225"/>
              <a:gd name="connsiteX25" fmla="*/ 269856 w 4303714"/>
              <a:gd name="connsiteY25" fmla="*/ 6880225 h 6880225"/>
              <a:gd name="connsiteX26" fmla="*/ 13958 w 4303714"/>
              <a:gd name="connsiteY26" fmla="*/ 6880225 h 6880225"/>
              <a:gd name="connsiteX27" fmla="*/ 13958 w 4303714"/>
              <a:gd name="connsiteY27" fmla="*/ 6358938 h 6880225"/>
              <a:gd name="connsiteX28" fmla="*/ 13958 w 4303714"/>
              <a:gd name="connsiteY28" fmla="*/ 6313360 h 6880225"/>
              <a:gd name="connsiteX29" fmla="*/ 219315 w 4303714"/>
              <a:gd name="connsiteY29" fmla="*/ 6108003 h 6880225"/>
              <a:gd name="connsiteX30" fmla="*/ 350004 w 4303714"/>
              <a:gd name="connsiteY30" fmla="*/ 6108003 h 6880225"/>
              <a:gd name="connsiteX31" fmla="*/ 3712826 w 4303714"/>
              <a:gd name="connsiteY31" fmla="*/ 6108003 h 6880225"/>
              <a:gd name="connsiteX32" fmla="*/ 4052470 w 4303714"/>
              <a:gd name="connsiteY32" fmla="*/ 5768411 h 6880225"/>
              <a:gd name="connsiteX33" fmla="*/ 3712826 w 4303714"/>
              <a:gd name="connsiteY33" fmla="*/ 5428819 h 6880225"/>
              <a:gd name="connsiteX34" fmla="*/ 595542 w 4303714"/>
              <a:gd name="connsiteY34" fmla="*/ 5428819 h 6880225"/>
              <a:gd name="connsiteX35" fmla="*/ 0 w 4303714"/>
              <a:gd name="connsiteY35" fmla="*/ 4838022 h 6880225"/>
              <a:gd name="connsiteX36" fmla="*/ 595542 w 4303714"/>
              <a:gd name="connsiteY36" fmla="*/ 4242573 h 6880225"/>
              <a:gd name="connsiteX37" fmla="*/ 3712826 w 4303714"/>
              <a:gd name="connsiteY37" fmla="*/ 4242573 h 6880225"/>
              <a:gd name="connsiteX38" fmla="*/ 4052470 w 4303714"/>
              <a:gd name="connsiteY38" fmla="*/ 3902981 h 6880225"/>
              <a:gd name="connsiteX39" fmla="*/ 3712826 w 4303714"/>
              <a:gd name="connsiteY39" fmla="*/ 3563389 h 6880225"/>
              <a:gd name="connsiteX40" fmla="*/ 595542 w 4303714"/>
              <a:gd name="connsiteY40" fmla="*/ 3563389 h 6880225"/>
              <a:gd name="connsiteX41" fmla="*/ 0 w 4303714"/>
              <a:gd name="connsiteY41" fmla="*/ 2972592 h 6880225"/>
              <a:gd name="connsiteX42" fmla="*/ 595542 w 4303714"/>
              <a:gd name="connsiteY42" fmla="*/ 2377143 h 6880225"/>
              <a:gd name="connsiteX43" fmla="*/ 3712826 w 4303714"/>
              <a:gd name="connsiteY43" fmla="*/ 2377143 h 6880225"/>
              <a:gd name="connsiteX44" fmla="*/ 4052470 w 4303714"/>
              <a:gd name="connsiteY44" fmla="*/ 2037552 h 6880225"/>
              <a:gd name="connsiteX45" fmla="*/ 3712826 w 4303714"/>
              <a:gd name="connsiteY45" fmla="*/ 1697960 h 6880225"/>
              <a:gd name="connsiteX46" fmla="*/ 595542 w 4303714"/>
              <a:gd name="connsiteY46" fmla="*/ 1697960 h 6880225"/>
              <a:gd name="connsiteX47" fmla="*/ 0 w 4303714"/>
              <a:gd name="connsiteY47" fmla="*/ 1107163 h 6880225"/>
              <a:gd name="connsiteX48" fmla="*/ 595542 w 4303714"/>
              <a:gd name="connsiteY48" fmla="*/ 511714 h 6880225"/>
              <a:gd name="connsiteX49" fmla="*/ 4033860 w 4303714"/>
              <a:gd name="connsiteY49" fmla="*/ 511714 h 6880225"/>
              <a:gd name="connsiteX50" fmla="*/ 4033860 w 4303714"/>
              <a:gd name="connsiteY50"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085351 w 4303714"/>
              <a:gd name="connsiteY4" fmla="*/ 767571 h 6880225"/>
              <a:gd name="connsiteX5" fmla="*/ 3949904 w 4303714"/>
              <a:gd name="connsiteY5" fmla="*/ 767571 h 6880225"/>
              <a:gd name="connsiteX6" fmla="*/ 595542 w 4303714"/>
              <a:gd name="connsiteY6" fmla="*/ 767571 h 6880225"/>
              <a:gd name="connsiteX7" fmla="*/ 255898 w 4303714"/>
              <a:gd name="connsiteY7" fmla="*/ 1107163 h 6880225"/>
              <a:gd name="connsiteX8" fmla="*/ 595542 w 4303714"/>
              <a:gd name="connsiteY8" fmla="*/ 1446755 h 6880225"/>
              <a:gd name="connsiteX9" fmla="*/ 3712826 w 4303714"/>
              <a:gd name="connsiteY9" fmla="*/ 1446755 h 6880225"/>
              <a:gd name="connsiteX10" fmla="*/ 4303714 w 4303714"/>
              <a:gd name="connsiteY10" fmla="*/ 2037552 h 6880225"/>
              <a:gd name="connsiteX11" fmla="*/ 3712826 w 4303714"/>
              <a:gd name="connsiteY11" fmla="*/ 2633000 h 6880225"/>
              <a:gd name="connsiteX12" fmla="*/ 595542 w 4303714"/>
              <a:gd name="connsiteY12" fmla="*/ 2633000 h 6880225"/>
              <a:gd name="connsiteX13" fmla="*/ 255898 w 4303714"/>
              <a:gd name="connsiteY13" fmla="*/ 2972592 h 6880225"/>
              <a:gd name="connsiteX14" fmla="*/ 595542 w 4303714"/>
              <a:gd name="connsiteY14" fmla="*/ 3312184 h 6880225"/>
              <a:gd name="connsiteX15" fmla="*/ 3712826 w 4303714"/>
              <a:gd name="connsiteY15" fmla="*/ 3312184 h 6880225"/>
              <a:gd name="connsiteX16" fmla="*/ 4303714 w 4303714"/>
              <a:gd name="connsiteY16" fmla="*/ 3902981 h 6880225"/>
              <a:gd name="connsiteX17" fmla="*/ 3712826 w 4303714"/>
              <a:gd name="connsiteY17" fmla="*/ 4498430 h 6880225"/>
              <a:gd name="connsiteX18" fmla="*/ 595542 w 4303714"/>
              <a:gd name="connsiteY18" fmla="*/ 4498430 h 6880225"/>
              <a:gd name="connsiteX19" fmla="*/ 255898 w 4303714"/>
              <a:gd name="connsiteY19" fmla="*/ 4838022 h 6880225"/>
              <a:gd name="connsiteX20" fmla="*/ 595542 w 4303714"/>
              <a:gd name="connsiteY20" fmla="*/ 5177614 h 6880225"/>
              <a:gd name="connsiteX21" fmla="*/ 3712826 w 4303714"/>
              <a:gd name="connsiteY21" fmla="*/ 5177614 h 6880225"/>
              <a:gd name="connsiteX22" fmla="*/ 4303714 w 4303714"/>
              <a:gd name="connsiteY22" fmla="*/ 5768411 h 6880225"/>
              <a:gd name="connsiteX23" fmla="*/ 3712826 w 4303714"/>
              <a:gd name="connsiteY23" fmla="*/ 6363859 h 6880225"/>
              <a:gd name="connsiteX24" fmla="*/ 269856 w 4303714"/>
              <a:gd name="connsiteY24" fmla="*/ 6363859 h 6880225"/>
              <a:gd name="connsiteX25" fmla="*/ 269856 w 4303714"/>
              <a:gd name="connsiteY25" fmla="*/ 6880225 h 6880225"/>
              <a:gd name="connsiteX26" fmla="*/ 13958 w 4303714"/>
              <a:gd name="connsiteY26" fmla="*/ 6880225 h 6880225"/>
              <a:gd name="connsiteX27" fmla="*/ 13958 w 4303714"/>
              <a:gd name="connsiteY27" fmla="*/ 6358938 h 6880225"/>
              <a:gd name="connsiteX28" fmla="*/ 13958 w 4303714"/>
              <a:gd name="connsiteY28" fmla="*/ 6313360 h 6880225"/>
              <a:gd name="connsiteX29" fmla="*/ 114651 w 4303714"/>
              <a:gd name="connsiteY29" fmla="*/ 6217444 h 6880225"/>
              <a:gd name="connsiteX30" fmla="*/ 219315 w 4303714"/>
              <a:gd name="connsiteY30" fmla="*/ 6108003 h 6880225"/>
              <a:gd name="connsiteX31" fmla="*/ 350004 w 4303714"/>
              <a:gd name="connsiteY31" fmla="*/ 6108003 h 6880225"/>
              <a:gd name="connsiteX32" fmla="*/ 3712826 w 4303714"/>
              <a:gd name="connsiteY32" fmla="*/ 6108003 h 6880225"/>
              <a:gd name="connsiteX33" fmla="*/ 4052470 w 4303714"/>
              <a:gd name="connsiteY33" fmla="*/ 5768411 h 6880225"/>
              <a:gd name="connsiteX34" fmla="*/ 3712826 w 4303714"/>
              <a:gd name="connsiteY34" fmla="*/ 5428819 h 6880225"/>
              <a:gd name="connsiteX35" fmla="*/ 595542 w 4303714"/>
              <a:gd name="connsiteY35" fmla="*/ 5428819 h 6880225"/>
              <a:gd name="connsiteX36" fmla="*/ 0 w 4303714"/>
              <a:gd name="connsiteY36" fmla="*/ 4838022 h 6880225"/>
              <a:gd name="connsiteX37" fmla="*/ 595542 w 4303714"/>
              <a:gd name="connsiteY37" fmla="*/ 4242573 h 6880225"/>
              <a:gd name="connsiteX38" fmla="*/ 3712826 w 4303714"/>
              <a:gd name="connsiteY38" fmla="*/ 4242573 h 6880225"/>
              <a:gd name="connsiteX39" fmla="*/ 4052470 w 4303714"/>
              <a:gd name="connsiteY39" fmla="*/ 3902981 h 6880225"/>
              <a:gd name="connsiteX40" fmla="*/ 3712826 w 4303714"/>
              <a:gd name="connsiteY40" fmla="*/ 3563389 h 6880225"/>
              <a:gd name="connsiteX41" fmla="*/ 595542 w 4303714"/>
              <a:gd name="connsiteY41" fmla="*/ 3563389 h 6880225"/>
              <a:gd name="connsiteX42" fmla="*/ 0 w 4303714"/>
              <a:gd name="connsiteY42" fmla="*/ 2972592 h 6880225"/>
              <a:gd name="connsiteX43" fmla="*/ 595542 w 4303714"/>
              <a:gd name="connsiteY43" fmla="*/ 2377143 h 6880225"/>
              <a:gd name="connsiteX44" fmla="*/ 3712826 w 4303714"/>
              <a:gd name="connsiteY44" fmla="*/ 2377143 h 6880225"/>
              <a:gd name="connsiteX45" fmla="*/ 4052470 w 4303714"/>
              <a:gd name="connsiteY45" fmla="*/ 2037552 h 6880225"/>
              <a:gd name="connsiteX46" fmla="*/ 3712826 w 4303714"/>
              <a:gd name="connsiteY46" fmla="*/ 1697960 h 6880225"/>
              <a:gd name="connsiteX47" fmla="*/ 595542 w 4303714"/>
              <a:gd name="connsiteY47" fmla="*/ 1697960 h 6880225"/>
              <a:gd name="connsiteX48" fmla="*/ 0 w 4303714"/>
              <a:gd name="connsiteY48" fmla="*/ 1107163 h 6880225"/>
              <a:gd name="connsiteX49" fmla="*/ 595542 w 4303714"/>
              <a:gd name="connsiteY49" fmla="*/ 511714 h 6880225"/>
              <a:gd name="connsiteX50" fmla="*/ 4033860 w 4303714"/>
              <a:gd name="connsiteY50" fmla="*/ 511714 h 6880225"/>
              <a:gd name="connsiteX51" fmla="*/ 4033860 w 4303714"/>
              <a:gd name="connsiteY51"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085351 w 4303714"/>
              <a:gd name="connsiteY4" fmla="*/ 767571 h 6880225"/>
              <a:gd name="connsiteX5" fmla="*/ 3949904 w 4303714"/>
              <a:gd name="connsiteY5" fmla="*/ 767571 h 6880225"/>
              <a:gd name="connsiteX6" fmla="*/ 595542 w 4303714"/>
              <a:gd name="connsiteY6" fmla="*/ 767571 h 6880225"/>
              <a:gd name="connsiteX7" fmla="*/ 255898 w 4303714"/>
              <a:gd name="connsiteY7" fmla="*/ 1107163 h 6880225"/>
              <a:gd name="connsiteX8" fmla="*/ 595542 w 4303714"/>
              <a:gd name="connsiteY8" fmla="*/ 1446755 h 6880225"/>
              <a:gd name="connsiteX9" fmla="*/ 3712826 w 4303714"/>
              <a:gd name="connsiteY9" fmla="*/ 1446755 h 6880225"/>
              <a:gd name="connsiteX10" fmla="*/ 4303714 w 4303714"/>
              <a:gd name="connsiteY10" fmla="*/ 2037552 h 6880225"/>
              <a:gd name="connsiteX11" fmla="*/ 3712826 w 4303714"/>
              <a:gd name="connsiteY11" fmla="*/ 2633000 h 6880225"/>
              <a:gd name="connsiteX12" fmla="*/ 595542 w 4303714"/>
              <a:gd name="connsiteY12" fmla="*/ 2633000 h 6880225"/>
              <a:gd name="connsiteX13" fmla="*/ 255898 w 4303714"/>
              <a:gd name="connsiteY13" fmla="*/ 2972592 h 6880225"/>
              <a:gd name="connsiteX14" fmla="*/ 595542 w 4303714"/>
              <a:gd name="connsiteY14" fmla="*/ 3312184 h 6880225"/>
              <a:gd name="connsiteX15" fmla="*/ 3712826 w 4303714"/>
              <a:gd name="connsiteY15" fmla="*/ 3312184 h 6880225"/>
              <a:gd name="connsiteX16" fmla="*/ 4303714 w 4303714"/>
              <a:gd name="connsiteY16" fmla="*/ 3902981 h 6880225"/>
              <a:gd name="connsiteX17" fmla="*/ 3712826 w 4303714"/>
              <a:gd name="connsiteY17" fmla="*/ 4498430 h 6880225"/>
              <a:gd name="connsiteX18" fmla="*/ 595542 w 4303714"/>
              <a:gd name="connsiteY18" fmla="*/ 4498430 h 6880225"/>
              <a:gd name="connsiteX19" fmla="*/ 255898 w 4303714"/>
              <a:gd name="connsiteY19" fmla="*/ 4838022 h 6880225"/>
              <a:gd name="connsiteX20" fmla="*/ 595542 w 4303714"/>
              <a:gd name="connsiteY20" fmla="*/ 5177614 h 6880225"/>
              <a:gd name="connsiteX21" fmla="*/ 3712826 w 4303714"/>
              <a:gd name="connsiteY21" fmla="*/ 5177614 h 6880225"/>
              <a:gd name="connsiteX22" fmla="*/ 4303714 w 4303714"/>
              <a:gd name="connsiteY22" fmla="*/ 5768411 h 6880225"/>
              <a:gd name="connsiteX23" fmla="*/ 3712826 w 4303714"/>
              <a:gd name="connsiteY23" fmla="*/ 6363859 h 6880225"/>
              <a:gd name="connsiteX24" fmla="*/ 269856 w 4303714"/>
              <a:gd name="connsiteY24" fmla="*/ 6363859 h 6880225"/>
              <a:gd name="connsiteX25" fmla="*/ 269856 w 4303714"/>
              <a:gd name="connsiteY25" fmla="*/ 6880225 h 6880225"/>
              <a:gd name="connsiteX26" fmla="*/ 13958 w 4303714"/>
              <a:gd name="connsiteY26" fmla="*/ 6880225 h 6880225"/>
              <a:gd name="connsiteX27" fmla="*/ 13958 w 4303714"/>
              <a:gd name="connsiteY27" fmla="*/ 6358938 h 6880225"/>
              <a:gd name="connsiteX28" fmla="*/ 13958 w 4303714"/>
              <a:gd name="connsiteY28" fmla="*/ 6313360 h 6880225"/>
              <a:gd name="connsiteX29" fmla="*/ 17020 w 4303714"/>
              <a:gd name="connsiteY29" fmla="*/ 6107906 h 6880225"/>
              <a:gd name="connsiteX30" fmla="*/ 219315 w 4303714"/>
              <a:gd name="connsiteY30" fmla="*/ 6108003 h 6880225"/>
              <a:gd name="connsiteX31" fmla="*/ 350004 w 4303714"/>
              <a:gd name="connsiteY31" fmla="*/ 6108003 h 6880225"/>
              <a:gd name="connsiteX32" fmla="*/ 3712826 w 4303714"/>
              <a:gd name="connsiteY32" fmla="*/ 6108003 h 6880225"/>
              <a:gd name="connsiteX33" fmla="*/ 4052470 w 4303714"/>
              <a:gd name="connsiteY33" fmla="*/ 5768411 h 6880225"/>
              <a:gd name="connsiteX34" fmla="*/ 3712826 w 4303714"/>
              <a:gd name="connsiteY34" fmla="*/ 5428819 h 6880225"/>
              <a:gd name="connsiteX35" fmla="*/ 595542 w 4303714"/>
              <a:gd name="connsiteY35" fmla="*/ 5428819 h 6880225"/>
              <a:gd name="connsiteX36" fmla="*/ 0 w 4303714"/>
              <a:gd name="connsiteY36" fmla="*/ 4838022 h 6880225"/>
              <a:gd name="connsiteX37" fmla="*/ 595542 w 4303714"/>
              <a:gd name="connsiteY37" fmla="*/ 4242573 h 6880225"/>
              <a:gd name="connsiteX38" fmla="*/ 3712826 w 4303714"/>
              <a:gd name="connsiteY38" fmla="*/ 4242573 h 6880225"/>
              <a:gd name="connsiteX39" fmla="*/ 4052470 w 4303714"/>
              <a:gd name="connsiteY39" fmla="*/ 3902981 h 6880225"/>
              <a:gd name="connsiteX40" fmla="*/ 3712826 w 4303714"/>
              <a:gd name="connsiteY40" fmla="*/ 3563389 h 6880225"/>
              <a:gd name="connsiteX41" fmla="*/ 595542 w 4303714"/>
              <a:gd name="connsiteY41" fmla="*/ 3563389 h 6880225"/>
              <a:gd name="connsiteX42" fmla="*/ 0 w 4303714"/>
              <a:gd name="connsiteY42" fmla="*/ 2972592 h 6880225"/>
              <a:gd name="connsiteX43" fmla="*/ 595542 w 4303714"/>
              <a:gd name="connsiteY43" fmla="*/ 2377143 h 6880225"/>
              <a:gd name="connsiteX44" fmla="*/ 3712826 w 4303714"/>
              <a:gd name="connsiteY44" fmla="*/ 2377143 h 6880225"/>
              <a:gd name="connsiteX45" fmla="*/ 4052470 w 4303714"/>
              <a:gd name="connsiteY45" fmla="*/ 2037552 h 6880225"/>
              <a:gd name="connsiteX46" fmla="*/ 3712826 w 4303714"/>
              <a:gd name="connsiteY46" fmla="*/ 1697960 h 6880225"/>
              <a:gd name="connsiteX47" fmla="*/ 595542 w 4303714"/>
              <a:gd name="connsiteY47" fmla="*/ 1697960 h 6880225"/>
              <a:gd name="connsiteX48" fmla="*/ 0 w 4303714"/>
              <a:gd name="connsiteY48" fmla="*/ 1107163 h 6880225"/>
              <a:gd name="connsiteX49" fmla="*/ 595542 w 4303714"/>
              <a:gd name="connsiteY49" fmla="*/ 511714 h 6880225"/>
              <a:gd name="connsiteX50" fmla="*/ 4033860 w 4303714"/>
              <a:gd name="connsiteY50" fmla="*/ 511714 h 6880225"/>
              <a:gd name="connsiteX51" fmla="*/ 4033860 w 4303714"/>
              <a:gd name="connsiteY51"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085351 w 4303714"/>
              <a:gd name="connsiteY4" fmla="*/ 767571 h 6880225"/>
              <a:gd name="connsiteX5" fmla="*/ 3949904 w 4303714"/>
              <a:gd name="connsiteY5" fmla="*/ 767571 h 6880225"/>
              <a:gd name="connsiteX6" fmla="*/ 595542 w 4303714"/>
              <a:gd name="connsiteY6" fmla="*/ 767571 h 6880225"/>
              <a:gd name="connsiteX7" fmla="*/ 255898 w 4303714"/>
              <a:gd name="connsiteY7" fmla="*/ 1107163 h 6880225"/>
              <a:gd name="connsiteX8" fmla="*/ 595542 w 4303714"/>
              <a:gd name="connsiteY8" fmla="*/ 1446755 h 6880225"/>
              <a:gd name="connsiteX9" fmla="*/ 3712826 w 4303714"/>
              <a:gd name="connsiteY9" fmla="*/ 1446755 h 6880225"/>
              <a:gd name="connsiteX10" fmla="*/ 4303714 w 4303714"/>
              <a:gd name="connsiteY10" fmla="*/ 2037552 h 6880225"/>
              <a:gd name="connsiteX11" fmla="*/ 3712826 w 4303714"/>
              <a:gd name="connsiteY11" fmla="*/ 2633000 h 6880225"/>
              <a:gd name="connsiteX12" fmla="*/ 595542 w 4303714"/>
              <a:gd name="connsiteY12" fmla="*/ 2633000 h 6880225"/>
              <a:gd name="connsiteX13" fmla="*/ 255898 w 4303714"/>
              <a:gd name="connsiteY13" fmla="*/ 2972592 h 6880225"/>
              <a:gd name="connsiteX14" fmla="*/ 595542 w 4303714"/>
              <a:gd name="connsiteY14" fmla="*/ 3312184 h 6880225"/>
              <a:gd name="connsiteX15" fmla="*/ 3712826 w 4303714"/>
              <a:gd name="connsiteY15" fmla="*/ 3312184 h 6880225"/>
              <a:gd name="connsiteX16" fmla="*/ 4303714 w 4303714"/>
              <a:gd name="connsiteY16" fmla="*/ 3902981 h 6880225"/>
              <a:gd name="connsiteX17" fmla="*/ 3712826 w 4303714"/>
              <a:gd name="connsiteY17" fmla="*/ 4498430 h 6880225"/>
              <a:gd name="connsiteX18" fmla="*/ 595542 w 4303714"/>
              <a:gd name="connsiteY18" fmla="*/ 4498430 h 6880225"/>
              <a:gd name="connsiteX19" fmla="*/ 255898 w 4303714"/>
              <a:gd name="connsiteY19" fmla="*/ 4838022 h 6880225"/>
              <a:gd name="connsiteX20" fmla="*/ 595542 w 4303714"/>
              <a:gd name="connsiteY20" fmla="*/ 5177614 h 6880225"/>
              <a:gd name="connsiteX21" fmla="*/ 3712826 w 4303714"/>
              <a:gd name="connsiteY21" fmla="*/ 5177614 h 6880225"/>
              <a:gd name="connsiteX22" fmla="*/ 4303714 w 4303714"/>
              <a:gd name="connsiteY22" fmla="*/ 5768411 h 6880225"/>
              <a:gd name="connsiteX23" fmla="*/ 3712826 w 4303714"/>
              <a:gd name="connsiteY23" fmla="*/ 6363859 h 6880225"/>
              <a:gd name="connsiteX24" fmla="*/ 269856 w 4303714"/>
              <a:gd name="connsiteY24" fmla="*/ 6363859 h 6880225"/>
              <a:gd name="connsiteX25" fmla="*/ 269856 w 4303714"/>
              <a:gd name="connsiteY25" fmla="*/ 6880225 h 6880225"/>
              <a:gd name="connsiteX26" fmla="*/ 13958 w 4303714"/>
              <a:gd name="connsiteY26" fmla="*/ 6880225 h 6880225"/>
              <a:gd name="connsiteX27" fmla="*/ 13958 w 4303714"/>
              <a:gd name="connsiteY27" fmla="*/ 6358938 h 6880225"/>
              <a:gd name="connsiteX28" fmla="*/ 13958 w 4303714"/>
              <a:gd name="connsiteY28" fmla="*/ 6313360 h 6880225"/>
              <a:gd name="connsiteX29" fmla="*/ 17020 w 4303714"/>
              <a:gd name="connsiteY29" fmla="*/ 6107906 h 6880225"/>
              <a:gd name="connsiteX30" fmla="*/ 219315 w 4303714"/>
              <a:gd name="connsiteY30" fmla="*/ 6108003 h 6880225"/>
              <a:gd name="connsiteX31" fmla="*/ 350004 w 4303714"/>
              <a:gd name="connsiteY31" fmla="*/ 6108003 h 6880225"/>
              <a:gd name="connsiteX32" fmla="*/ 3712826 w 4303714"/>
              <a:gd name="connsiteY32" fmla="*/ 6108003 h 6880225"/>
              <a:gd name="connsiteX33" fmla="*/ 4052470 w 4303714"/>
              <a:gd name="connsiteY33" fmla="*/ 5768411 h 6880225"/>
              <a:gd name="connsiteX34" fmla="*/ 3712826 w 4303714"/>
              <a:gd name="connsiteY34" fmla="*/ 5428819 h 6880225"/>
              <a:gd name="connsiteX35" fmla="*/ 595542 w 4303714"/>
              <a:gd name="connsiteY35" fmla="*/ 5428819 h 6880225"/>
              <a:gd name="connsiteX36" fmla="*/ 0 w 4303714"/>
              <a:gd name="connsiteY36" fmla="*/ 4838022 h 6880225"/>
              <a:gd name="connsiteX37" fmla="*/ 595542 w 4303714"/>
              <a:gd name="connsiteY37" fmla="*/ 4242573 h 6880225"/>
              <a:gd name="connsiteX38" fmla="*/ 3712826 w 4303714"/>
              <a:gd name="connsiteY38" fmla="*/ 4242573 h 6880225"/>
              <a:gd name="connsiteX39" fmla="*/ 4052470 w 4303714"/>
              <a:gd name="connsiteY39" fmla="*/ 3902981 h 6880225"/>
              <a:gd name="connsiteX40" fmla="*/ 3712826 w 4303714"/>
              <a:gd name="connsiteY40" fmla="*/ 3563389 h 6880225"/>
              <a:gd name="connsiteX41" fmla="*/ 595542 w 4303714"/>
              <a:gd name="connsiteY41" fmla="*/ 3563389 h 6880225"/>
              <a:gd name="connsiteX42" fmla="*/ 0 w 4303714"/>
              <a:gd name="connsiteY42" fmla="*/ 2972592 h 6880225"/>
              <a:gd name="connsiteX43" fmla="*/ 595542 w 4303714"/>
              <a:gd name="connsiteY43" fmla="*/ 2377143 h 6880225"/>
              <a:gd name="connsiteX44" fmla="*/ 3712826 w 4303714"/>
              <a:gd name="connsiteY44" fmla="*/ 2377143 h 6880225"/>
              <a:gd name="connsiteX45" fmla="*/ 4052470 w 4303714"/>
              <a:gd name="connsiteY45" fmla="*/ 2037552 h 6880225"/>
              <a:gd name="connsiteX46" fmla="*/ 3712826 w 4303714"/>
              <a:gd name="connsiteY46" fmla="*/ 1697960 h 6880225"/>
              <a:gd name="connsiteX47" fmla="*/ 595542 w 4303714"/>
              <a:gd name="connsiteY47" fmla="*/ 1697960 h 6880225"/>
              <a:gd name="connsiteX48" fmla="*/ 0 w 4303714"/>
              <a:gd name="connsiteY48" fmla="*/ 1107163 h 6880225"/>
              <a:gd name="connsiteX49" fmla="*/ 595542 w 4303714"/>
              <a:gd name="connsiteY49" fmla="*/ 511714 h 6880225"/>
              <a:gd name="connsiteX50" fmla="*/ 4033860 w 4303714"/>
              <a:gd name="connsiteY50" fmla="*/ 511714 h 6880225"/>
              <a:gd name="connsiteX51" fmla="*/ 4033860 w 4303714"/>
              <a:gd name="connsiteY51"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085351 w 4303714"/>
              <a:gd name="connsiteY4" fmla="*/ 767571 h 6880225"/>
              <a:gd name="connsiteX5" fmla="*/ 3949904 w 4303714"/>
              <a:gd name="connsiteY5" fmla="*/ 767571 h 6880225"/>
              <a:gd name="connsiteX6" fmla="*/ 595542 w 4303714"/>
              <a:gd name="connsiteY6" fmla="*/ 767571 h 6880225"/>
              <a:gd name="connsiteX7" fmla="*/ 255898 w 4303714"/>
              <a:gd name="connsiteY7" fmla="*/ 1107163 h 6880225"/>
              <a:gd name="connsiteX8" fmla="*/ 595542 w 4303714"/>
              <a:gd name="connsiteY8" fmla="*/ 1446755 h 6880225"/>
              <a:gd name="connsiteX9" fmla="*/ 3712826 w 4303714"/>
              <a:gd name="connsiteY9" fmla="*/ 1446755 h 6880225"/>
              <a:gd name="connsiteX10" fmla="*/ 4303714 w 4303714"/>
              <a:gd name="connsiteY10" fmla="*/ 2037552 h 6880225"/>
              <a:gd name="connsiteX11" fmla="*/ 3712826 w 4303714"/>
              <a:gd name="connsiteY11" fmla="*/ 2633000 h 6880225"/>
              <a:gd name="connsiteX12" fmla="*/ 595542 w 4303714"/>
              <a:gd name="connsiteY12" fmla="*/ 2633000 h 6880225"/>
              <a:gd name="connsiteX13" fmla="*/ 255898 w 4303714"/>
              <a:gd name="connsiteY13" fmla="*/ 2972592 h 6880225"/>
              <a:gd name="connsiteX14" fmla="*/ 595542 w 4303714"/>
              <a:gd name="connsiteY14" fmla="*/ 3312184 h 6880225"/>
              <a:gd name="connsiteX15" fmla="*/ 3712826 w 4303714"/>
              <a:gd name="connsiteY15" fmla="*/ 3312184 h 6880225"/>
              <a:gd name="connsiteX16" fmla="*/ 4303714 w 4303714"/>
              <a:gd name="connsiteY16" fmla="*/ 3902981 h 6880225"/>
              <a:gd name="connsiteX17" fmla="*/ 3712826 w 4303714"/>
              <a:gd name="connsiteY17" fmla="*/ 4498430 h 6880225"/>
              <a:gd name="connsiteX18" fmla="*/ 595542 w 4303714"/>
              <a:gd name="connsiteY18" fmla="*/ 4498430 h 6880225"/>
              <a:gd name="connsiteX19" fmla="*/ 255898 w 4303714"/>
              <a:gd name="connsiteY19" fmla="*/ 4838022 h 6880225"/>
              <a:gd name="connsiteX20" fmla="*/ 595542 w 4303714"/>
              <a:gd name="connsiteY20" fmla="*/ 5177614 h 6880225"/>
              <a:gd name="connsiteX21" fmla="*/ 3712826 w 4303714"/>
              <a:gd name="connsiteY21" fmla="*/ 5177614 h 6880225"/>
              <a:gd name="connsiteX22" fmla="*/ 4303714 w 4303714"/>
              <a:gd name="connsiteY22" fmla="*/ 5768411 h 6880225"/>
              <a:gd name="connsiteX23" fmla="*/ 3712826 w 4303714"/>
              <a:gd name="connsiteY23" fmla="*/ 6363859 h 6880225"/>
              <a:gd name="connsiteX24" fmla="*/ 269856 w 4303714"/>
              <a:gd name="connsiteY24" fmla="*/ 6363859 h 6880225"/>
              <a:gd name="connsiteX25" fmla="*/ 269856 w 4303714"/>
              <a:gd name="connsiteY25" fmla="*/ 6880225 h 6880225"/>
              <a:gd name="connsiteX26" fmla="*/ 13958 w 4303714"/>
              <a:gd name="connsiteY26" fmla="*/ 6880225 h 6880225"/>
              <a:gd name="connsiteX27" fmla="*/ 13958 w 4303714"/>
              <a:gd name="connsiteY27" fmla="*/ 6358938 h 6880225"/>
              <a:gd name="connsiteX28" fmla="*/ 13958 w 4303714"/>
              <a:gd name="connsiteY28" fmla="*/ 6313360 h 6880225"/>
              <a:gd name="connsiteX29" fmla="*/ 14638 w 4303714"/>
              <a:gd name="connsiteY29" fmla="*/ 6107906 h 6880225"/>
              <a:gd name="connsiteX30" fmla="*/ 219315 w 4303714"/>
              <a:gd name="connsiteY30" fmla="*/ 6108003 h 6880225"/>
              <a:gd name="connsiteX31" fmla="*/ 350004 w 4303714"/>
              <a:gd name="connsiteY31" fmla="*/ 6108003 h 6880225"/>
              <a:gd name="connsiteX32" fmla="*/ 3712826 w 4303714"/>
              <a:gd name="connsiteY32" fmla="*/ 6108003 h 6880225"/>
              <a:gd name="connsiteX33" fmla="*/ 4052470 w 4303714"/>
              <a:gd name="connsiteY33" fmla="*/ 5768411 h 6880225"/>
              <a:gd name="connsiteX34" fmla="*/ 3712826 w 4303714"/>
              <a:gd name="connsiteY34" fmla="*/ 5428819 h 6880225"/>
              <a:gd name="connsiteX35" fmla="*/ 595542 w 4303714"/>
              <a:gd name="connsiteY35" fmla="*/ 5428819 h 6880225"/>
              <a:gd name="connsiteX36" fmla="*/ 0 w 4303714"/>
              <a:gd name="connsiteY36" fmla="*/ 4838022 h 6880225"/>
              <a:gd name="connsiteX37" fmla="*/ 595542 w 4303714"/>
              <a:gd name="connsiteY37" fmla="*/ 4242573 h 6880225"/>
              <a:gd name="connsiteX38" fmla="*/ 3712826 w 4303714"/>
              <a:gd name="connsiteY38" fmla="*/ 4242573 h 6880225"/>
              <a:gd name="connsiteX39" fmla="*/ 4052470 w 4303714"/>
              <a:gd name="connsiteY39" fmla="*/ 3902981 h 6880225"/>
              <a:gd name="connsiteX40" fmla="*/ 3712826 w 4303714"/>
              <a:gd name="connsiteY40" fmla="*/ 3563389 h 6880225"/>
              <a:gd name="connsiteX41" fmla="*/ 595542 w 4303714"/>
              <a:gd name="connsiteY41" fmla="*/ 3563389 h 6880225"/>
              <a:gd name="connsiteX42" fmla="*/ 0 w 4303714"/>
              <a:gd name="connsiteY42" fmla="*/ 2972592 h 6880225"/>
              <a:gd name="connsiteX43" fmla="*/ 595542 w 4303714"/>
              <a:gd name="connsiteY43" fmla="*/ 2377143 h 6880225"/>
              <a:gd name="connsiteX44" fmla="*/ 3712826 w 4303714"/>
              <a:gd name="connsiteY44" fmla="*/ 2377143 h 6880225"/>
              <a:gd name="connsiteX45" fmla="*/ 4052470 w 4303714"/>
              <a:gd name="connsiteY45" fmla="*/ 2037552 h 6880225"/>
              <a:gd name="connsiteX46" fmla="*/ 3712826 w 4303714"/>
              <a:gd name="connsiteY46" fmla="*/ 1697960 h 6880225"/>
              <a:gd name="connsiteX47" fmla="*/ 595542 w 4303714"/>
              <a:gd name="connsiteY47" fmla="*/ 1697960 h 6880225"/>
              <a:gd name="connsiteX48" fmla="*/ 0 w 4303714"/>
              <a:gd name="connsiteY48" fmla="*/ 1107163 h 6880225"/>
              <a:gd name="connsiteX49" fmla="*/ 595542 w 4303714"/>
              <a:gd name="connsiteY49" fmla="*/ 511714 h 6880225"/>
              <a:gd name="connsiteX50" fmla="*/ 4033860 w 4303714"/>
              <a:gd name="connsiteY50" fmla="*/ 511714 h 6880225"/>
              <a:gd name="connsiteX51" fmla="*/ 4033860 w 4303714"/>
              <a:gd name="connsiteY51"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191351 w 4303714"/>
              <a:gd name="connsiteY4" fmla="*/ 659606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281839 w 4303714"/>
              <a:gd name="connsiteY4" fmla="*/ 766762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286601 w 4303714"/>
              <a:gd name="connsiteY4" fmla="*/ 766762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281838 w 4303714"/>
              <a:gd name="connsiteY4" fmla="*/ 766762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286601 w 4303714"/>
              <a:gd name="connsiteY4" fmla="*/ 766762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284220 w 4303714"/>
              <a:gd name="connsiteY4" fmla="*/ 766762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303714" h="6880225">
                <a:moveTo>
                  <a:pt x="4033860" y="0"/>
                </a:moveTo>
                <a:lnTo>
                  <a:pt x="4285104" y="0"/>
                </a:lnTo>
                <a:lnTo>
                  <a:pt x="4285104" y="518148"/>
                </a:lnTo>
                <a:lnTo>
                  <a:pt x="4285104" y="567818"/>
                </a:lnTo>
                <a:cubicBezTo>
                  <a:pt x="4284016" y="634133"/>
                  <a:pt x="4285308" y="700447"/>
                  <a:pt x="4284220" y="766762"/>
                </a:cubicBezTo>
                <a:lnTo>
                  <a:pt x="4085351" y="767571"/>
                </a:lnTo>
                <a:lnTo>
                  <a:pt x="3949904" y="767571"/>
                </a:lnTo>
                <a:lnTo>
                  <a:pt x="595542" y="767571"/>
                </a:lnTo>
                <a:cubicBezTo>
                  <a:pt x="404782" y="767571"/>
                  <a:pt x="255898" y="921085"/>
                  <a:pt x="255898" y="1107163"/>
                </a:cubicBezTo>
                <a:cubicBezTo>
                  <a:pt x="255898" y="1293241"/>
                  <a:pt x="404782" y="1446755"/>
                  <a:pt x="595542" y="1446755"/>
                </a:cubicBezTo>
                <a:lnTo>
                  <a:pt x="3712826" y="1446755"/>
                </a:lnTo>
                <a:cubicBezTo>
                  <a:pt x="4038512" y="1446755"/>
                  <a:pt x="4303714" y="1711916"/>
                  <a:pt x="4303714" y="2037552"/>
                </a:cubicBezTo>
                <a:cubicBezTo>
                  <a:pt x="4303714" y="2367840"/>
                  <a:pt x="4038512" y="2633000"/>
                  <a:pt x="3712826" y="2633000"/>
                </a:cubicBezTo>
                <a:lnTo>
                  <a:pt x="595542" y="2633000"/>
                </a:lnTo>
                <a:cubicBezTo>
                  <a:pt x="404782" y="2633000"/>
                  <a:pt x="255898" y="2786515"/>
                  <a:pt x="255898" y="2972592"/>
                </a:cubicBezTo>
                <a:cubicBezTo>
                  <a:pt x="255898" y="3158670"/>
                  <a:pt x="404782" y="3312184"/>
                  <a:pt x="595542" y="3312184"/>
                </a:cubicBezTo>
                <a:lnTo>
                  <a:pt x="3712826" y="3312184"/>
                </a:lnTo>
                <a:cubicBezTo>
                  <a:pt x="4038512" y="3312184"/>
                  <a:pt x="4303714" y="3577345"/>
                  <a:pt x="4303714" y="3902981"/>
                </a:cubicBezTo>
                <a:cubicBezTo>
                  <a:pt x="4303714" y="4233269"/>
                  <a:pt x="4038512" y="4498430"/>
                  <a:pt x="3712826" y="4498430"/>
                </a:cubicBezTo>
                <a:lnTo>
                  <a:pt x="595542" y="4498430"/>
                </a:lnTo>
                <a:cubicBezTo>
                  <a:pt x="404782" y="4498430"/>
                  <a:pt x="255898" y="4647292"/>
                  <a:pt x="255898" y="4838022"/>
                </a:cubicBezTo>
                <a:cubicBezTo>
                  <a:pt x="255898" y="5024100"/>
                  <a:pt x="404782" y="5177614"/>
                  <a:pt x="595542" y="5177614"/>
                </a:cubicBezTo>
                <a:lnTo>
                  <a:pt x="3712826" y="5177614"/>
                </a:lnTo>
                <a:cubicBezTo>
                  <a:pt x="4038512" y="5177614"/>
                  <a:pt x="4303714" y="5442775"/>
                  <a:pt x="4303714" y="5768411"/>
                </a:cubicBezTo>
                <a:cubicBezTo>
                  <a:pt x="4303714" y="6098699"/>
                  <a:pt x="4038512" y="6363859"/>
                  <a:pt x="3712826" y="6363859"/>
                </a:cubicBezTo>
                <a:lnTo>
                  <a:pt x="269856" y="6363859"/>
                </a:lnTo>
                <a:lnTo>
                  <a:pt x="269856" y="6880225"/>
                </a:lnTo>
                <a:lnTo>
                  <a:pt x="13958" y="6880225"/>
                </a:lnTo>
                <a:lnTo>
                  <a:pt x="13958" y="6358938"/>
                </a:lnTo>
                <a:lnTo>
                  <a:pt x="13958" y="6313360"/>
                </a:lnTo>
                <a:cubicBezTo>
                  <a:pt x="14979" y="6244875"/>
                  <a:pt x="13617" y="6176391"/>
                  <a:pt x="14638" y="6107906"/>
                </a:cubicBezTo>
                <a:lnTo>
                  <a:pt x="219315" y="6108003"/>
                </a:lnTo>
                <a:lnTo>
                  <a:pt x="350004" y="6108003"/>
                </a:lnTo>
                <a:lnTo>
                  <a:pt x="3712826" y="6108003"/>
                </a:lnTo>
                <a:cubicBezTo>
                  <a:pt x="3898932" y="6108003"/>
                  <a:pt x="4052470" y="5959140"/>
                  <a:pt x="4052470" y="5768411"/>
                </a:cubicBezTo>
                <a:cubicBezTo>
                  <a:pt x="4052470" y="5582333"/>
                  <a:pt x="3898932" y="5428819"/>
                  <a:pt x="3712826" y="5428819"/>
                </a:cubicBezTo>
                <a:lnTo>
                  <a:pt x="595542" y="5428819"/>
                </a:lnTo>
                <a:cubicBezTo>
                  <a:pt x="265202" y="5428819"/>
                  <a:pt x="0" y="5163658"/>
                  <a:pt x="0" y="4838022"/>
                </a:cubicBezTo>
                <a:cubicBezTo>
                  <a:pt x="0" y="4507734"/>
                  <a:pt x="265202" y="4242573"/>
                  <a:pt x="595542" y="4242573"/>
                </a:cubicBezTo>
                <a:lnTo>
                  <a:pt x="3712826" y="4242573"/>
                </a:lnTo>
                <a:cubicBezTo>
                  <a:pt x="3898932" y="4242573"/>
                  <a:pt x="4052470" y="4093711"/>
                  <a:pt x="4052470" y="3902981"/>
                </a:cubicBezTo>
                <a:cubicBezTo>
                  <a:pt x="4052470" y="3716903"/>
                  <a:pt x="3898932" y="3563389"/>
                  <a:pt x="3712826" y="3563389"/>
                </a:cubicBezTo>
                <a:lnTo>
                  <a:pt x="595542" y="3563389"/>
                </a:lnTo>
                <a:cubicBezTo>
                  <a:pt x="265202" y="3563389"/>
                  <a:pt x="0" y="3298229"/>
                  <a:pt x="0" y="2972592"/>
                </a:cubicBezTo>
                <a:cubicBezTo>
                  <a:pt x="0" y="2646956"/>
                  <a:pt x="265202" y="2377143"/>
                  <a:pt x="595542" y="2377143"/>
                </a:cubicBezTo>
                <a:lnTo>
                  <a:pt x="3712826" y="2377143"/>
                </a:lnTo>
                <a:cubicBezTo>
                  <a:pt x="3898932" y="2377143"/>
                  <a:pt x="4052470" y="2228281"/>
                  <a:pt x="4052470" y="2037552"/>
                </a:cubicBezTo>
                <a:cubicBezTo>
                  <a:pt x="4052470" y="1851474"/>
                  <a:pt x="3898932" y="1697960"/>
                  <a:pt x="3712826" y="1697960"/>
                </a:cubicBezTo>
                <a:lnTo>
                  <a:pt x="595542" y="1697960"/>
                </a:lnTo>
                <a:cubicBezTo>
                  <a:pt x="265202" y="1697960"/>
                  <a:pt x="0" y="1432799"/>
                  <a:pt x="0" y="1107163"/>
                </a:cubicBezTo>
                <a:cubicBezTo>
                  <a:pt x="0" y="781527"/>
                  <a:pt x="265202" y="511714"/>
                  <a:pt x="595542" y="511714"/>
                </a:cubicBezTo>
                <a:lnTo>
                  <a:pt x="4033860" y="511714"/>
                </a:lnTo>
                <a:lnTo>
                  <a:pt x="4033860" y="0"/>
                </a:lnTo>
                <a:close/>
              </a:path>
            </a:pathLst>
          </a:custGeom>
          <a:solidFill>
            <a:srgbClr val="232A33"/>
          </a:solidFill>
        </p:spPr>
        <p:txBody>
          <a:bodyPr wrap="square">
            <a:noAutofit/>
          </a:bodyPr>
          <a:lstStyle>
            <a:lvl1pPr marL="0" indent="0">
              <a:buNone/>
              <a:defRPr sz="100"/>
            </a:lvl1pPr>
          </a:lstStyle>
          <a:p>
            <a:pPr lvl="0"/>
            <a:r>
              <a:rPr lang="nl-NL" dirty="0"/>
              <a:t>      </a:t>
            </a:r>
          </a:p>
        </p:txBody>
      </p:sp>
    </p:spTree>
    <p:extLst>
      <p:ext uri="{BB962C8B-B14F-4D97-AF65-F5344CB8AC3E}">
        <p14:creationId xmlns:p14="http://schemas.microsoft.com/office/powerpoint/2010/main" val="2781262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2"/>
                                        </p:tgtEl>
                                        <p:attrNameLst>
                                          <p:attrName>style.visibility</p:attrName>
                                        </p:attrNameLst>
                                      </p:cBhvr>
                                      <p:to>
                                        <p:strVal val="visible"/>
                                      </p:to>
                                    </p:set>
                                    <p:animEffect transition="in" filter="fade">
                                      <p:cBhvr>
                                        <p:cTn id="7" dur="1000"/>
                                        <p:tgtEl>
                                          <p:spTgt spid="4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8"/>
                                        </p:tgtEl>
                                        <p:attrNameLst>
                                          <p:attrName>style.visibility</p:attrName>
                                        </p:attrNameLst>
                                      </p:cBhvr>
                                      <p:to>
                                        <p:strVal val="visible"/>
                                      </p:to>
                                    </p:set>
                                    <p:animEffect transition="in" filter="fade">
                                      <p:cBhvr>
                                        <p:cTn id="10" dur="1000"/>
                                        <p:tgtEl>
                                          <p:spTgt spid="40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5"/>
                                        </p:tgtEl>
                                        <p:attrNameLst>
                                          <p:attrName>style.visibility</p:attrName>
                                        </p:attrNameLst>
                                      </p:cBhvr>
                                      <p:to>
                                        <p:strVal val="visible"/>
                                      </p:to>
                                    </p:set>
                                    <p:animEffect transition="in" filter="fade">
                                      <p:cBhvr>
                                        <p:cTn id="13" dur="1000"/>
                                        <p:tgtEl>
                                          <p:spTgt spid="40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90"/>
                                        </p:tgtEl>
                                        <p:attrNameLst>
                                          <p:attrName>style.visibility</p:attrName>
                                        </p:attrNameLst>
                                      </p:cBhvr>
                                      <p:to>
                                        <p:strVal val="visible"/>
                                      </p:to>
                                    </p:set>
                                    <p:animEffect transition="in" filter="wipe(down)">
                                      <p:cBhvr>
                                        <p:cTn id="16" dur="10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 grpId="0" animBg="1">
        <p:tmplLst>
          <p:tmpl>
            <p:tnLst>
              <p:par>
                <p:cTn presetID="10" presetClass="entr" presetSubtype="0" fill="hold" nodeType="withEffect">
                  <p:stCondLst>
                    <p:cond delay="0"/>
                  </p:stCondLst>
                  <p:childTnLst>
                    <p:set>
                      <p:cBhvr>
                        <p:cTn dur="1" fill="hold">
                          <p:stCondLst>
                            <p:cond delay="0"/>
                          </p:stCondLst>
                        </p:cTn>
                        <p:tgtEl>
                          <p:spTgt spid="412"/>
                        </p:tgtEl>
                        <p:attrNameLst>
                          <p:attrName>style.visibility</p:attrName>
                        </p:attrNameLst>
                      </p:cBhvr>
                      <p:to>
                        <p:strVal val="visible"/>
                      </p:to>
                    </p:set>
                    <p:animEffect transition="in" filter="fade">
                      <p:cBhvr>
                        <p:cTn dur="1000"/>
                        <p:tgtEl>
                          <p:spTgt spid="412"/>
                        </p:tgtEl>
                      </p:cBhvr>
                    </p:animEffect>
                  </p:childTnLst>
                </p:cTn>
              </p:par>
            </p:tnLst>
          </p:tmpl>
        </p:tmplLst>
      </p:bldP>
      <p:bldP spid="405" grpId="0"/>
      <p:bldP spid="408" grpId="0">
        <p:tmplLst>
          <p:tmpl>
            <p:tnLst>
              <p:par>
                <p:cTn presetID="10" presetClass="entr" presetSubtype="0" fill="hold" nodeType="withEffect">
                  <p:stCondLst>
                    <p:cond delay="0"/>
                  </p:stCondLst>
                  <p:childTnLst>
                    <p:set>
                      <p:cBhvr>
                        <p:cTn dur="1" fill="hold">
                          <p:stCondLst>
                            <p:cond delay="0"/>
                          </p:stCondLst>
                        </p:cTn>
                        <p:tgtEl>
                          <p:spTgt spid="408"/>
                        </p:tgtEl>
                        <p:attrNameLst>
                          <p:attrName>style.visibility</p:attrName>
                        </p:attrNameLst>
                      </p:cBhvr>
                      <p:to>
                        <p:strVal val="visible"/>
                      </p:to>
                    </p:set>
                    <p:animEffect transition="in" filter="fade">
                      <p:cBhvr>
                        <p:cTn dur="1000"/>
                        <p:tgtEl>
                          <p:spTgt spid="408"/>
                        </p:tgtEl>
                      </p:cBhvr>
                    </p:animEffect>
                  </p:childTnLst>
                </p:cTn>
              </p:par>
            </p:tnLst>
          </p:tmpl>
        </p:tmplLst>
      </p:bldP>
      <p:bldP spid="90" grpId="0" animBg="1">
        <p:tmplLst>
          <p:tmpl>
            <p:tnLst>
              <p:par>
                <p:cTn presetID="22" presetClass="entr" presetSubtype="4" fill="hold" nodeType="withEffect">
                  <p:stCondLst>
                    <p:cond delay="0"/>
                  </p:stCondLst>
                  <p:childTnLst>
                    <p:set>
                      <p:cBhvr>
                        <p:cTn dur="1" fill="hold">
                          <p:stCondLst>
                            <p:cond delay="0"/>
                          </p:stCondLst>
                        </p:cTn>
                        <p:tgtEl>
                          <p:spTgt spid="90"/>
                        </p:tgtEl>
                        <p:attrNameLst>
                          <p:attrName>style.visibility</p:attrName>
                        </p:attrNameLst>
                      </p:cBhvr>
                      <p:to>
                        <p:strVal val="visible"/>
                      </p:to>
                    </p:set>
                    <p:animEffect transition="in" filter="wipe(down)">
                      <p:cBhvr>
                        <p:cTn dur="1000"/>
                        <p:tgtEl>
                          <p:spTgt spid="90"/>
                        </p:tgtEl>
                      </p:cBhvr>
                    </p:animEffect>
                  </p:childTnLst>
                </p:cTn>
              </p:par>
            </p:tnLst>
          </p:tmpl>
        </p:tmplLst>
      </p:bldP>
    </p:bld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50% tekst – 50% Vorm1 Grijs">
    <p:spTree>
      <p:nvGrpSpPr>
        <p:cNvPr id="1" name=""/>
        <p:cNvGrpSpPr/>
        <p:nvPr/>
      </p:nvGrpSpPr>
      <p:grpSpPr>
        <a:xfrm>
          <a:off x="0" y="0"/>
          <a:ext cx="0" cy="0"/>
          <a:chOff x="0" y="0"/>
          <a:chExt cx="0" cy="0"/>
        </a:xfrm>
      </p:grpSpPr>
      <p:sp>
        <p:nvSpPr>
          <p:cNvPr id="412" name="Tijdelijke aanduiding voor tekst 9">
            <a:extLst>
              <a:ext uri="{FF2B5EF4-FFF2-40B4-BE49-F238E27FC236}">
                <a16:creationId xmlns:a16="http://schemas.microsoft.com/office/drawing/2014/main" id="{146E5916-C1B7-4126-B21F-9B723F92B0D5}"/>
              </a:ext>
            </a:extLst>
          </p:cNvPr>
          <p:cNvSpPr>
            <a:spLocks noGrp="1"/>
          </p:cNvSpPr>
          <p:nvPr>
            <p:ph type="body" sz="quarter" idx="18" hasCustomPrompt="1"/>
          </p:nvPr>
        </p:nvSpPr>
        <p:spPr>
          <a:xfrm>
            <a:off x="6108000" y="0"/>
            <a:ext cx="6084000" cy="6880225"/>
          </a:xfrm>
          <a:solidFill>
            <a:schemeClr val="accent6"/>
          </a:solidFill>
        </p:spPr>
        <p:txBody>
          <a:bodyPr/>
          <a:lstStyle>
            <a:lvl1pPr marL="0" indent="0">
              <a:buNone/>
              <a:defRPr sz="100"/>
            </a:lvl1pPr>
          </a:lstStyle>
          <a:p>
            <a:pPr lvl="0"/>
            <a:r>
              <a:rPr lang="nl-NL" dirty="0"/>
              <a:t>    </a:t>
            </a:r>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sp>
        <p:nvSpPr>
          <p:cNvPr id="405" name="Tijdelijke aanduiding voor titel 1">
            <a:extLst>
              <a:ext uri="{FF2B5EF4-FFF2-40B4-BE49-F238E27FC236}">
                <a16:creationId xmlns:a16="http://schemas.microsoft.com/office/drawing/2014/main" id="{81D8E462-E0CA-4F15-A890-3C267F657226}"/>
              </a:ext>
            </a:extLst>
          </p:cNvPr>
          <p:cNvSpPr>
            <a:spLocks noGrp="1"/>
          </p:cNvSpPr>
          <p:nvPr>
            <p:ph type="title" hasCustomPrompt="1"/>
          </p:nvPr>
        </p:nvSpPr>
        <p:spPr>
          <a:xfrm>
            <a:off x="692468" y="1024409"/>
            <a:ext cx="5029200" cy="490400"/>
          </a:xfrm>
          <a:prstGeom prst="rect">
            <a:avLst/>
          </a:prstGeom>
        </p:spPr>
        <p:txBody>
          <a:bodyPr vert="horz" lIns="0" tIns="0" rIns="0" bIns="0" rtlCol="0" anchor="ctr" anchorCtr="0">
            <a:noAutofit/>
          </a:bodyPr>
          <a:lstStyle>
            <a:lvl1pPr>
              <a:defRPr/>
            </a:lvl1pPr>
          </a:lstStyle>
          <a:p>
            <a:r>
              <a:rPr lang="nl-NL" dirty="0"/>
              <a:t>Plaats hier je titel</a:t>
            </a:r>
          </a:p>
        </p:txBody>
      </p:sp>
      <p:sp>
        <p:nvSpPr>
          <p:cNvPr id="408" name="Tijdelijke aanduiding voor verticale tekst 2">
            <a:extLst>
              <a:ext uri="{FF2B5EF4-FFF2-40B4-BE49-F238E27FC236}">
                <a16:creationId xmlns:a16="http://schemas.microsoft.com/office/drawing/2014/main" id="{5626A5BF-B119-4201-B80B-1465E4E17334}"/>
              </a:ext>
            </a:extLst>
          </p:cNvPr>
          <p:cNvSpPr>
            <a:spLocks noGrp="1"/>
          </p:cNvSpPr>
          <p:nvPr>
            <p:ph type="body" orient="vert" idx="16" hasCustomPrompt="1"/>
          </p:nvPr>
        </p:nvSpPr>
        <p:spPr>
          <a:xfrm>
            <a:off x="693737" y="1700547"/>
            <a:ext cx="5027931" cy="4243053"/>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a:t>Klik hier om een bullet te plaatsen.</a:t>
            </a:r>
          </a:p>
          <a:p>
            <a:pPr lvl="1"/>
            <a:r>
              <a:rPr lang="nl-NL" noProof="0" dirty="0"/>
              <a:t>Sub-bullet</a:t>
            </a:r>
          </a:p>
          <a:p>
            <a:pPr lvl="2"/>
            <a:r>
              <a:rPr lang="nl-NL" noProof="0" dirty="0"/>
              <a:t>Leestekst</a:t>
            </a:r>
          </a:p>
          <a:p>
            <a:pPr lvl="3"/>
            <a:r>
              <a:rPr lang="nl-NL" noProof="0" dirty="0"/>
              <a:t>Subtitel</a:t>
            </a:r>
          </a:p>
          <a:p>
            <a:pPr lvl="4"/>
            <a:r>
              <a:rPr lang="nl-NL" noProof="0" dirty="0"/>
              <a:t>Numerieke bullet</a:t>
            </a:r>
          </a:p>
          <a:p>
            <a:pPr lvl="5"/>
            <a:r>
              <a:rPr lang="nl-NL" noProof="0" dirty="0"/>
              <a:t>Bullet</a:t>
            </a:r>
          </a:p>
          <a:p>
            <a:pPr lvl="6"/>
            <a:r>
              <a:rPr lang="nl-NL" noProof="0" dirty="0"/>
              <a:t>Sub-bullet</a:t>
            </a:r>
          </a:p>
          <a:p>
            <a:pPr lvl="7"/>
            <a:r>
              <a:rPr lang="nl-NL" noProof="0" dirty="0"/>
              <a:t>Leestekst</a:t>
            </a:r>
          </a:p>
          <a:p>
            <a:pPr lvl="8"/>
            <a:r>
              <a:rPr lang="nl-NL" noProof="0" dirty="0"/>
              <a:t>Titel</a:t>
            </a:r>
          </a:p>
        </p:txBody>
      </p:sp>
      <p:sp>
        <p:nvSpPr>
          <p:cNvPr id="409" name="Tekstvak 408">
            <a:extLst>
              <a:ext uri="{FF2B5EF4-FFF2-40B4-BE49-F238E27FC236}">
                <a16:creationId xmlns:a16="http://schemas.microsoft.com/office/drawing/2014/main" id="{12B4167E-A1A6-4F6F-99A7-0BA2DF8A3758}"/>
              </a:ext>
            </a:extLst>
          </p:cNvPr>
          <p:cNvSpPr txBox="1"/>
          <p:nvPr userDrawn="1"/>
        </p:nvSpPr>
        <p:spPr>
          <a:xfrm>
            <a:off x="-10750" y="-531667"/>
            <a:ext cx="12192000" cy="369332"/>
          </a:xfrm>
          <a:prstGeom prst="rect">
            <a:avLst/>
          </a:prstGeom>
          <a:noFill/>
        </p:spPr>
        <p:txBody>
          <a:bodyPr wrap="square" rtlCol="0">
            <a:spAutoFit/>
          </a:bodyPr>
          <a:lstStyle/>
          <a:p>
            <a:pPr algn="ctr"/>
            <a:r>
              <a:rPr lang="nl-NL" sz="1800" b="0" kern="1200" spc="50" baseline="0" dirty="0">
                <a:solidFill>
                  <a:schemeClr val="accent2"/>
                </a:solidFill>
                <a:latin typeface="+mn-lt"/>
                <a:ea typeface="+mn-ea"/>
                <a:cs typeface="Calibri" panose="020F0502020204030204" pitchFamily="34" charset="0"/>
              </a:rPr>
              <a:t>50% tekst – 50% Vorm1 </a:t>
            </a:r>
            <a:r>
              <a:rPr lang="nl-NL" sz="1800" b="0" spc="50" baseline="0" dirty="0">
                <a:solidFill>
                  <a:schemeClr val="accent2"/>
                </a:solidFill>
                <a:latin typeface="+mj-lt"/>
                <a:cs typeface="Calibri" panose="020F0502020204030204" pitchFamily="34" charset="0"/>
              </a:rPr>
              <a:t>Grijs</a:t>
            </a:r>
          </a:p>
        </p:txBody>
      </p:sp>
      <p:grpSp>
        <p:nvGrpSpPr>
          <p:cNvPr id="152" name="Instructie">
            <a:extLst>
              <a:ext uri="{FF2B5EF4-FFF2-40B4-BE49-F238E27FC236}">
                <a16:creationId xmlns:a16="http://schemas.microsoft.com/office/drawing/2014/main" id="{019796EE-01B6-443B-BE3C-D4B9A34A6086}"/>
              </a:ext>
            </a:extLst>
          </p:cNvPr>
          <p:cNvGrpSpPr/>
          <p:nvPr userDrawn="1"/>
        </p:nvGrpSpPr>
        <p:grpSpPr>
          <a:xfrm>
            <a:off x="-3437547" y="1434"/>
            <a:ext cx="3201327" cy="6001164"/>
            <a:chOff x="-3437547" y="1434"/>
            <a:chExt cx="3201327" cy="6001164"/>
          </a:xfrm>
        </p:grpSpPr>
        <p:cxnSp>
          <p:nvCxnSpPr>
            <p:cNvPr id="153" name="Rechte verbindingslijn 152">
              <a:extLst>
                <a:ext uri="{FF2B5EF4-FFF2-40B4-BE49-F238E27FC236}">
                  <a16:creationId xmlns:a16="http://schemas.microsoft.com/office/drawing/2014/main" id="{721BB1FE-2ED0-4B5B-8A2D-F10A6770EDF3}"/>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4" name="Ovaal 153">
              <a:extLst>
                <a:ext uri="{FF2B5EF4-FFF2-40B4-BE49-F238E27FC236}">
                  <a16:creationId xmlns:a16="http://schemas.microsoft.com/office/drawing/2014/main" id="{79681266-E222-40CF-8F8B-227802FCFD99}"/>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155" name="Rechthoek 154">
              <a:extLst>
                <a:ext uri="{FF2B5EF4-FFF2-40B4-BE49-F238E27FC236}">
                  <a16:creationId xmlns:a16="http://schemas.microsoft.com/office/drawing/2014/main" id="{C0C78D66-3B4A-4C42-BFAC-CD80D386494D}"/>
                </a:ext>
              </a:extLst>
            </p:cNvPr>
            <p:cNvSpPr/>
            <p:nvPr userDrawn="1"/>
          </p:nvSpPr>
          <p:spPr>
            <a:xfrm>
              <a:off x="-3059324" y="3221492"/>
              <a:ext cx="2823104" cy="255963"/>
            </a:xfrm>
            <a:prstGeom prst="rect">
              <a:avLst/>
            </a:prstGeom>
            <a:noFill/>
            <a:ln w="25400" cap="flat" cmpd="sng" algn="ctr">
              <a:noFill/>
              <a:prstDash val="solid"/>
            </a:ln>
            <a:effectLst/>
          </p:spPr>
          <p:txBody>
            <a:bodyPr lIns="0" tIns="0" rIns="0" bIns="0" rtlCol="0" anchor="ctr"/>
            <a:lstStyle/>
            <a:p>
              <a:pPr marL="180975"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Numerieke bullet</a:t>
              </a:r>
            </a:p>
          </p:txBody>
        </p:sp>
        <p:sp>
          <p:nvSpPr>
            <p:cNvPr id="156" name="Ovaal 155">
              <a:extLst>
                <a:ext uri="{FF2B5EF4-FFF2-40B4-BE49-F238E27FC236}">
                  <a16:creationId xmlns:a16="http://schemas.microsoft.com/office/drawing/2014/main" id="{F92D34B2-F585-43EF-AAC4-7D33F4E17F40}"/>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57" name="Rechthoek 156">
              <a:extLst>
                <a:ext uri="{FF2B5EF4-FFF2-40B4-BE49-F238E27FC236}">
                  <a16:creationId xmlns:a16="http://schemas.microsoft.com/office/drawing/2014/main" id="{111D11FF-D7A5-4284-836F-8FAF2B3FFE85}"/>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360363" marR="0" lvl="0" indent="-179388" defTabSz="914400" eaLnBrk="1" fontAlgn="auto" latinLnBrk="0" hangingPunct="1">
                <a:lnSpc>
                  <a:spcPct val="90000"/>
                </a:lnSpc>
                <a:spcBef>
                  <a:spcPts val="600"/>
                </a:spcBef>
                <a:spcAft>
                  <a:spcPts val="600"/>
                </a:spcAft>
                <a:buClr>
                  <a:schemeClr val="tx1"/>
                </a:buClr>
                <a:buSzTx/>
                <a:buFont typeface="+mj-lt"/>
                <a:buAutoNum type="alphaL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Sub-alfabetische bullet</a:t>
              </a:r>
            </a:p>
          </p:txBody>
        </p:sp>
        <p:sp>
          <p:nvSpPr>
            <p:cNvPr id="158" name="Ovaal 157">
              <a:extLst>
                <a:ext uri="{FF2B5EF4-FFF2-40B4-BE49-F238E27FC236}">
                  <a16:creationId xmlns:a16="http://schemas.microsoft.com/office/drawing/2014/main" id="{878DDC8C-4A55-4D59-B2E9-FBC63164AFFF}"/>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59" name="Ovaal 158">
              <a:extLst>
                <a:ext uri="{FF2B5EF4-FFF2-40B4-BE49-F238E27FC236}">
                  <a16:creationId xmlns:a16="http://schemas.microsoft.com/office/drawing/2014/main" id="{A8833DBC-3CF3-420E-8F02-D1E302E21A4D}"/>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60" name="Rechthoek 159">
              <a:extLst>
                <a:ext uri="{FF2B5EF4-FFF2-40B4-BE49-F238E27FC236}">
                  <a16:creationId xmlns:a16="http://schemas.microsoft.com/office/drawing/2014/main" id="{3C2C8676-5BF9-4AF4-9BC1-33547F9D4DD0}"/>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2400" b="1" i="0" u="none" strike="noStrike" kern="0" cap="none" spc="0" normalizeH="0" baseline="0" noProof="0" dirty="0">
                  <a:ln>
                    <a:noFill/>
                  </a:ln>
                  <a:solidFill>
                    <a:schemeClr val="bg2"/>
                  </a:solidFill>
                  <a:effectLst/>
                  <a:uLnTx/>
                  <a:uFillTx/>
                  <a:latin typeface="+mn-lt"/>
                  <a:cs typeface="Segoe UI Light" panose="020B0502040204020203" pitchFamily="34" charset="0"/>
                </a:rPr>
                <a:t>Titel</a:t>
              </a:r>
            </a:p>
          </p:txBody>
        </p:sp>
        <p:grpSp>
          <p:nvGrpSpPr>
            <p:cNvPr id="161" name="Meer informatie">
              <a:extLst>
                <a:ext uri="{FF2B5EF4-FFF2-40B4-BE49-F238E27FC236}">
                  <a16:creationId xmlns:a16="http://schemas.microsoft.com/office/drawing/2014/main" id="{BE28851D-6C53-4E56-B4DE-D814D5E0208C}"/>
                </a:ext>
              </a:extLst>
            </p:cNvPr>
            <p:cNvGrpSpPr/>
            <p:nvPr userDrawn="1"/>
          </p:nvGrpSpPr>
          <p:grpSpPr>
            <a:xfrm>
              <a:off x="-3421298" y="5206936"/>
              <a:ext cx="3178515" cy="795662"/>
              <a:chOff x="-3741486" y="3387723"/>
              <a:chExt cx="3178515" cy="795662"/>
            </a:xfrm>
          </p:grpSpPr>
          <p:sp>
            <p:nvSpPr>
              <p:cNvPr id="290" name="Freeform 101">
                <a:extLst>
                  <a:ext uri="{FF2B5EF4-FFF2-40B4-BE49-F238E27FC236}">
                    <a16:creationId xmlns:a16="http://schemas.microsoft.com/office/drawing/2014/main" id="{CDA9515D-0B0E-4BDF-B2B5-51F563FE8239}"/>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91" name="Rechthoek 290">
                <a:extLst>
                  <a:ext uri="{FF2B5EF4-FFF2-40B4-BE49-F238E27FC236}">
                    <a16:creationId xmlns:a16="http://schemas.microsoft.com/office/drawing/2014/main" id="{93CF0F30-3462-4C33-8ED1-715CD4BD0787}"/>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92" name="Rechte verbindingslijn 291">
                <a:extLst>
                  <a:ext uri="{FF2B5EF4-FFF2-40B4-BE49-F238E27FC236}">
                    <a16:creationId xmlns:a16="http://schemas.microsoft.com/office/drawing/2014/main" id="{82286222-A51A-4E50-BCCF-1C1453208A45}"/>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2" name="Rechthoek 161">
              <a:extLst>
                <a:ext uri="{FF2B5EF4-FFF2-40B4-BE49-F238E27FC236}">
                  <a16:creationId xmlns:a16="http://schemas.microsoft.com/office/drawing/2014/main" id="{09779C1A-94B5-4338-9FE6-80D6CAF1A13E}"/>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accent1"/>
                  </a:solidFill>
                  <a:effectLst/>
                  <a:uLnTx/>
                  <a:uFillTx/>
                  <a:latin typeface="+mj-lt"/>
                  <a:cs typeface="Segoe UI Light" panose="020B0502040204020203" pitchFamily="34" charset="0"/>
                </a:rPr>
                <a:t> NIVEAUS kiezen</a:t>
              </a:r>
              <a:endPar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163" name="Ovaal 162">
              <a:extLst>
                <a:ext uri="{FF2B5EF4-FFF2-40B4-BE49-F238E27FC236}">
                  <a16:creationId xmlns:a16="http://schemas.microsoft.com/office/drawing/2014/main" id="{A1966D07-A7EF-4167-B6C5-CB5033E5CE8B}"/>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64" name="Rechte verbindingslijn 163">
              <a:extLst>
                <a:ext uri="{FF2B5EF4-FFF2-40B4-BE49-F238E27FC236}">
                  <a16:creationId xmlns:a16="http://schemas.microsoft.com/office/drawing/2014/main" id="{2E44CC80-2585-4DEE-882F-DBCCD60F46FA}"/>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65" name="Groep 164">
              <a:extLst>
                <a:ext uri="{FF2B5EF4-FFF2-40B4-BE49-F238E27FC236}">
                  <a16:creationId xmlns:a16="http://schemas.microsoft.com/office/drawing/2014/main" id="{F2A99ACE-3970-491B-8647-C85157186B02}"/>
                </a:ext>
              </a:extLst>
            </p:cNvPr>
            <p:cNvGrpSpPr/>
            <p:nvPr userDrawn="1"/>
          </p:nvGrpSpPr>
          <p:grpSpPr>
            <a:xfrm>
              <a:off x="-3437547" y="349413"/>
              <a:ext cx="2933825" cy="558875"/>
              <a:chOff x="-3419346" y="368233"/>
              <a:chExt cx="3904920" cy="743862"/>
            </a:xfrm>
          </p:grpSpPr>
          <p:sp>
            <p:nvSpPr>
              <p:cNvPr id="178" name="Rechthoek 177">
                <a:extLst>
                  <a:ext uri="{FF2B5EF4-FFF2-40B4-BE49-F238E27FC236}">
                    <a16:creationId xmlns:a16="http://schemas.microsoft.com/office/drawing/2014/main" id="{9E934DDB-9CD7-49BA-9BE4-C73B4CF89DA5}"/>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239" name="Rechte verbindingslijn 238">
                <a:extLst>
                  <a:ext uri="{FF2B5EF4-FFF2-40B4-BE49-F238E27FC236}">
                    <a16:creationId xmlns:a16="http://schemas.microsoft.com/office/drawing/2014/main" id="{3AA04D4B-B7CB-465D-AF9C-ECB4757242C8}"/>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0" name="Rechte verbindingslijn 239">
                <a:extLst>
                  <a:ext uri="{FF2B5EF4-FFF2-40B4-BE49-F238E27FC236}">
                    <a16:creationId xmlns:a16="http://schemas.microsoft.com/office/drawing/2014/main" id="{A8DCE59B-6201-4E41-B28F-788015529681}"/>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1" name="Rechthoek 240">
                <a:extLst>
                  <a:ext uri="{FF2B5EF4-FFF2-40B4-BE49-F238E27FC236}">
                    <a16:creationId xmlns:a16="http://schemas.microsoft.com/office/drawing/2014/main" id="{5D9EA824-ECF4-4B21-A067-3A4C66559CBE}"/>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242" name="Groep 241">
                <a:extLst>
                  <a:ext uri="{FF2B5EF4-FFF2-40B4-BE49-F238E27FC236}">
                    <a16:creationId xmlns:a16="http://schemas.microsoft.com/office/drawing/2014/main" id="{5BE2D63E-D223-4EA9-A0F8-6D46EC8B9FB1}"/>
                  </a:ext>
                </a:extLst>
              </p:cNvPr>
              <p:cNvGrpSpPr/>
              <p:nvPr userDrawn="1"/>
            </p:nvGrpSpPr>
            <p:grpSpPr>
              <a:xfrm>
                <a:off x="-3002834" y="720303"/>
                <a:ext cx="182598" cy="143759"/>
                <a:chOff x="-3310843" y="700986"/>
                <a:chExt cx="182598" cy="143759"/>
              </a:xfrm>
            </p:grpSpPr>
            <p:grpSp>
              <p:nvGrpSpPr>
                <p:cNvPr id="281" name="Groep 280">
                  <a:extLst>
                    <a:ext uri="{FF2B5EF4-FFF2-40B4-BE49-F238E27FC236}">
                      <a16:creationId xmlns:a16="http://schemas.microsoft.com/office/drawing/2014/main" id="{ED0F4DA0-4702-41DB-9D4B-A509DAE25C9C}"/>
                    </a:ext>
                  </a:extLst>
                </p:cNvPr>
                <p:cNvGrpSpPr/>
                <p:nvPr userDrawn="1"/>
              </p:nvGrpSpPr>
              <p:grpSpPr>
                <a:xfrm>
                  <a:off x="-3310843" y="700986"/>
                  <a:ext cx="182598" cy="143759"/>
                  <a:chOff x="-3310843" y="700986"/>
                  <a:chExt cx="182598" cy="143759"/>
                </a:xfrm>
              </p:grpSpPr>
              <p:cxnSp>
                <p:nvCxnSpPr>
                  <p:cNvPr id="285" name="Rechte verbindingslijn 284">
                    <a:extLst>
                      <a:ext uri="{FF2B5EF4-FFF2-40B4-BE49-F238E27FC236}">
                        <a16:creationId xmlns:a16="http://schemas.microsoft.com/office/drawing/2014/main" id="{1825BDE7-4E3C-4703-9081-3BBCB8C636C5}"/>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86" name="Rechte verbindingslijn 285">
                    <a:extLst>
                      <a:ext uri="{FF2B5EF4-FFF2-40B4-BE49-F238E27FC236}">
                        <a16:creationId xmlns:a16="http://schemas.microsoft.com/office/drawing/2014/main" id="{6D6DAFA3-8C3E-485F-8D23-89E78582941E}"/>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87" name="Rechte verbindingslijn 286">
                    <a:extLst>
                      <a:ext uri="{FF2B5EF4-FFF2-40B4-BE49-F238E27FC236}">
                        <a16:creationId xmlns:a16="http://schemas.microsoft.com/office/drawing/2014/main" id="{0E74AA15-EFB4-4294-A49F-AD9F80460A22}"/>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88" name="Rechte verbindingslijn 287">
                    <a:extLst>
                      <a:ext uri="{FF2B5EF4-FFF2-40B4-BE49-F238E27FC236}">
                        <a16:creationId xmlns:a16="http://schemas.microsoft.com/office/drawing/2014/main" id="{5F3FC27B-7B00-40A2-8466-F757B1A09A68}"/>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89" name="Rechte verbindingslijn 288">
                    <a:extLst>
                      <a:ext uri="{FF2B5EF4-FFF2-40B4-BE49-F238E27FC236}">
                        <a16:creationId xmlns:a16="http://schemas.microsoft.com/office/drawing/2014/main" id="{1FF24563-5C28-4412-AC2A-39C44EB0BE96}"/>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82" name="Groep 281">
                  <a:extLst>
                    <a:ext uri="{FF2B5EF4-FFF2-40B4-BE49-F238E27FC236}">
                      <a16:creationId xmlns:a16="http://schemas.microsoft.com/office/drawing/2014/main" id="{56B0AAFF-5E82-4FB3-9D56-66270081C6E7}"/>
                    </a:ext>
                  </a:extLst>
                </p:cNvPr>
                <p:cNvGrpSpPr/>
                <p:nvPr userDrawn="1"/>
              </p:nvGrpSpPr>
              <p:grpSpPr>
                <a:xfrm flipH="1">
                  <a:off x="-3310774" y="735854"/>
                  <a:ext cx="88801" cy="72568"/>
                  <a:chOff x="-2091059" y="1395403"/>
                  <a:chExt cx="157316" cy="128558"/>
                </a:xfrm>
              </p:grpSpPr>
              <p:sp>
                <p:nvSpPr>
                  <p:cNvPr id="283" name="Rechthoek 282">
                    <a:extLst>
                      <a:ext uri="{FF2B5EF4-FFF2-40B4-BE49-F238E27FC236}">
                        <a16:creationId xmlns:a16="http://schemas.microsoft.com/office/drawing/2014/main" id="{8B93A02B-4EAF-4A62-96E4-A2E40D1A304B}"/>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84" name="Pijl: punthaak 283">
                    <a:extLst>
                      <a:ext uri="{FF2B5EF4-FFF2-40B4-BE49-F238E27FC236}">
                        <a16:creationId xmlns:a16="http://schemas.microsoft.com/office/drawing/2014/main" id="{B91381BB-BFBC-412B-BCDE-B269CF05FB5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243" name="Groep 242">
                <a:extLst>
                  <a:ext uri="{FF2B5EF4-FFF2-40B4-BE49-F238E27FC236}">
                    <a16:creationId xmlns:a16="http://schemas.microsoft.com/office/drawing/2014/main" id="{A5AEEE62-F801-4A4E-A841-F6003496B87A}"/>
                  </a:ext>
                </a:extLst>
              </p:cNvPr>
              <p:cNvGrpSpPr/>
              <p:nvPr userDrawn="1"/>
            </p:nvGrpSpPr>
            <p:grpSpPr>
              <a:xfrm>
                <a:off x="-3326107" y="720303"/>
                <a:ext cx="182598" cy="143759"/>
                <a:chOff x="-3634116" y="700986"/>
                <a:chExt cx="182598" cy="143759"/>
              </a:xfrm>
            </p:grpSpPr>
            <p:grpSp>
              <p:nvGrpSpPr>
                <p:cNvPr id="272" name="Groep 271">
                  <a:extLst>
                    <a:ext uri="{FF2B5EF4-FFF2-40B4-BE49-F238E27FC236}">
                      <a16:creationId xmlns:a16="http://schemas.microsoft.com/office/drawing/2014/main" id="{A91E03CF-F752-4A1C-ACFA-DDB0992A763D}"/>
                    </a:ext>
                  </a:extLst>
                </p:cNvPr>
                <p:cNvGrpSpPr/>
                <p:nvPr userDrawn="1"/>
              </p:nvGrpSpPr>
              <p:grpSpPr>
                <a:xfrm>
                  <a:off x="-3634116" y="700986"/>
                  <a:ext cx="182598" cy="143759"/>
                  <a:chOff x="-3634116" y="700986"/>
                  <a:chExt cx="182598" cy="143759"/>
                </a:xfrm>
              </p:grpSpPr>
              <p:cxnSp>
                <p:nvCxnSpPr>
                  <p:cNvPr id="276" name="Rechte verbindingslijn 275">
                    <a:extLst>
                      <a:ext uri="{FF2B5EF4-FFF2-40B4-BE49-F238E27FC236}">
                        <a16:creationId xmlns:a16="http://schemas.microsoft.com/office/drawing/2014/main" id="{57105E72-6924-45A9-ADB9-56AE08DE6E6C}"/>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77" name="Rechte verbindingslijn 276">
                    <a:extLst>
                      <a:ext uri="{FF2B5EF4-FFF2-40B4-BE49-F238E27FC236}">
                        <a16:creationId xmlns:a16="http://schemas.microsoft.com/office/drawing/2014/main" id="{E7633E43-2E52-4486-9F42-31481074DC33}"/>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78" name="Rechte verbindingslijn 277">
                    <a:extLst>
                      <a:ext uri="{FF2B5EF4-FFF2-40B4-BE49-F238E27FC236}">
                        <a16:creationId xmlns:a16="http://schemas.microsoft.com/office/drawing/2014/main" id="{3B464D24-81E6-4338-844B-DBB5B357079A}"/>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79" name="Rechte verbindingslijn 278">
                    <a:extLst>
                      <a:ext uri="{FF2B5EF4-FFF2-40B4-BE49-F238E27FC236}">
                        <a16:creationId xmlns:a16="http://schemas.microsoft.com/office/drawing/2014/main" id="{659FC192-0ED2-451F-9AFF-57CB604D7F16}"/>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80" name="Rechte verbindingslijn 279">
                    <a:extLst>
                      <a:ext uri="{FF2B5EF4-FFF2-40B4-BE49-F238E27FC236}">
                        <a16:creationId xmlns:a16="http://schemas.microsoft.com/office/drawing/2014/main" id="{FE2F1B9D-EB0A-4187-96EF-8B37F765EBFA}"/>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73" name="Groep 272">
                  <a:extLst>
                    <a:ext uri="{FF2B5EF4-FFF2-40B4-BE49-F238E27FC236}">
                      <a16:creationId xmlns:a16="http://schemas.microsoft.com/office/drawing/2014/main" id="{59F9675B-330A-452E-B8DF-A3FF319FBE93}"/>
                    </a:ext>
                  </a:extLst>
                </p:cNvPr>
                <p:cNvGrpSpPr/>
                <p:nvPr userDrawn="1"/>
              </p:nvGrpSpPr>
              <p:grpSpPr>
                <a:xfrm>
                  <a:off x="-3634047" y="735854"/>
                  <a:ext cx="88801" cy="72568"/>
                  <a:chOff x="-2091059" y="1395403"/>
                  <a:chExt cx="157316" cy="128558"/>
                </a:xfrm>
              </p:grpSpPr>
              <p:sp>
                <p:nvSpPr>
                  <p:cNvPr id="274" name="Rechthoek 273">
                    <a:extLst>
                      <a:ext uri="{FF2B5EF4-FFF2-40B4-BE49-F238E27FC236}">
                        <a16:creationId xmlns:a16="http://schemas.microsoft.com/office/drawing/2014/main" id="{977F842F-E5AF-49B4-B232-31A73628F8CF}"/>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75" name="Pijl: punthaak 274">
                    <a:extLst>
                      <a:ext uri="{FF2B5EF4-FFF2-40B4-BE49-F238E27FC236}">
                        <a16:creationId xmlns:a16="http://schemas.microsoft.com/office/drawing/2014/main" id="{27A731C7-5FC7-4581-B59F-92F7303EDF5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244" name="Rechte verbindingslijn 243">
                <a:extLst>
                  <a:ext uri="{FF2B5EF4-FFF2-40B4-BE49-F238E27FC236}">
                    <a16:creationId xmlns:a16="http://schemas.microsoft.com/office/drawing/2014/main" id="{E54E8C7A-F9FD-4089-82A0-3C58682BF29B}"/>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245" name="Rechte verbindingslijn 244">
                <a:extLst>
                  <a:ext uri="{FF2B5EF4-FFF2-40B4-BE49-F238E27FC236}">
                    <a16:creationId xmlns:a16="http://schemas.microsoft.com/office/drawing/2014/main" id="{DB943126-4EB1-4460-8873-E46BF755D265}"/>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246" name="Groep 245">
                <a:extLst>
                  <a:ext uri="{FF2B5EF4-FFF2-40B4-BE49-F238E27FC236}">
                    <a16:creationId xmlns:a16="http://schemas.microsoft.com/office/drawing/2014/main" id="{8A907074-2F5C-4F32-AA52-CF6F816FD4B0}"/>
                  </a:ext>
                </a:extLst>
              </p:cNvPr>
              <p:cNvGrpSpPr/>
              <p:nvPr userDrawn="1"/>
            </p:nvGrpSpPr>
            <p:grpSpPr>
              <a:xfrm>
                <a:off x="-2425037" y="370226"/>
                <a:ext cx="357690" cy="330595"/>
                <a:chOff x="-2721817" y="347336"/>
                <a:chExt cx="432805" cy="400021"/>
              </a:xfrm>
            </p:grpSpPr>
            <p:sp>
              <p:nvSpPr>
                <p:cNvPr id="261" name="Rechthoek 260">
                  <a:extLst>
                    <a:ext uri="{FF2B5EF4-FFF2-40B4-BE49-F238E27FC236}">
                      <a16:creationId xmlns:a16="http://schemas.microsoft.com/office/drawing/2014/main" id="{7C7BD2D8-3859-4707-B032-8B05DF854761}"/>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62" name="Groep 261">
                  <a:extLst>
                    <a:ext uri="{FF2B5EF4-FFF2-40B4-BE49-F238E27FC236}">
                      <a16:creationId xmlns:a16="http://schemas.microsoft.com/office/drawing/2014/main" id="{EC569567-6550-4424-A1A8-9EC27B5DDF66}"/>
                    </a:ext>
                  </a:extLst>
                </p:cNvPr>
                <p:cNvGrpSpPr/>
                <p:nvPr userDrawn="1"/>
              </p:nvGrpSpPr>
              <p:grpSpPr>
                <a:xfrm>
                  <a:off x="-2652453" y="431583"/>
                  <a:ext cx="294076" cy="231526"/>
                  <a:chOff x="-3634116" y="700986"/>
                  <a:chExt cx="182598" cy="143759"/>
                </a:xfrm>
              </p:grpSpPr>
              <p:grpSp>
                <p:nvGrpSpPr>
                  <p:cNvPr id="263" name="Groep 262">
                    <a:extLst>
                      <a:ext uri="{FF2B5EF4-FFF2-40B4-BE49-F238E27FC236}">
                        <a16:creationId xmlns:a16="http://schemas.microsoft.com/office/drawing/2014/main" id="{8F5273C0-CB6C-47B6-93A6-8B9B4A68E4C9}"/>
                      </a:ext>
                    </a:extLst>
                  </p:cNvPr>
                  <p:cNvGrpSpPr/>
                  <p:nvPr userDrawn="1"/>
                </p:nvGrpSpPr>
                <p:grpSpPr>
                  <a:xfrm>
                    <a:off x="-3634116" y="700986"/>
                    <a:ext cx="182598" cy="143759"/>
                    <a:chOff x="-3634116" y="700986"/>
                    <a:chExt cx="182598" cy="143759"/>
                  </a:xfrm>
                </p:grpSpPr>
                <p:cxnSp>
                  <p:nvCxnSpPr>
                    <p:cNvPr id="267" name="Rechte verbindingslijn 266">
                      <a:extLst>
                        <a:ext uri="{FF2B5EF4-FFF2-40B4-BE49-F238E27FC236}">
                          <a16:creationId xmlns:a16="http://schemas.microsoft.com/office/drawing/2014/main" id="{93A1A19C-A933-4478-91DF-21B3A26B13C5}"/>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68" name="Rechte verbindingslijn 267">
                      <a:extLst>
                        <a:ext uri="{FF2B5EF4-FFF2-40B4-BE49-F238E27FC236}">
                          <a16:creationId xmlns:a16="http://schemas.microsoft.com/office/drawing/2014/main" id="{123CE479-7846-482E-83BA-301C757CAE46}"/>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69" name="Rechte verbindingslijn 268">
                      <a:extLst>
                        <a:ext uri="{FF2B5EF4-FFF2-40B4-BE49-F238E27FC236}">
                          <a16:creationId xmlns:a16="http://schemas.microsoft.com/office/drawing/2014/main" id="{4A3C8715-63E1-41F3-A1F4-19A562D69962}"/>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70" name="Rechte verbindingslijn 269">
                      <a:extLst>
                        <a:ext uri="{FF2B5EF4-FFF2-40B4-BE49-F238E27FC236}">
                          <a16:creationId xmlns:a16="http://schemas.microsoft.com/office/drawing/2014/main" id="{983C477A-4549-47C0-9C4E-0B1F92F43F93}"/>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71" name="Rechte verbindingslijn 270">
                      <a:extLst>
                        <a:ext uri="{FF2B5EF4-FFF2-40B4-BE49-F238E27FC236}">
                          <a16:creationId xmlns:a16="http://schemas.microsoft.com/office/drawing/2014/main" id="{6122C30A-6F7A-4D7A-BE03-CE5A18275CB7}"/>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64" name="Groep 263">
                    <a:extLst>
                      <a:ext uri="{FF2B5EF4-FFF2-40B4-BE49-F238E27FC236}">
                        <a16:creationId xmlns:a16="http://schemas.microsoft.com/office/drawing/2014/main" id="{BDCEFB57-D720-42D2-9B80-D5F9C49BFD44}"/>
                      </a:ext>
                    </a:extLst>
                  </p:cNvPr>
                  <p:cNvGrpSpPr/>
                  <p:nvPr userDrawn="1"/>
                </p:nvGrpSpPr>
                <p:grpSpPr>
                  <a:xfrm>
                    <a:off x="-3634047" y="735854"/>
                    <a:ext cx="88801" cy="72568"/>
                    <a:chOff x="-2091059" y="1395403"/>
                    <a:chExt cx="157316" cy="128558"/>
                  </a:xfrm>
                </p:grpSpPr>
                <p:sp>
                  <p:nvSpPr>
                    <p:cNvPr id="265" name="Rechthoek 264">
                      <a:extLst>
                        <a:ext uri="{FF2B5EF4-FFF2-40B4-BE49-F238E27FC236}">
                          <a16:creationId xmlns:a16="http://schemas.microsoft.com/office/drawing/2014/main" id="{84741F33-B738-4F51-9F12-FA088F1DC6ED}"/>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66" name="Pijl: punthaak 265">
                      <a:extLst>
                        <a:ext uri="{FF2B5EF4-FFF2-40B4-BE49-F238E27FC236}">
                          <a16:creationId xmlns:a16="http://schemas.microsoft.com/office/drawing/2014/main" id="{6AE1BC70-FFAA-4A19-834E-BCF9EA0267C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247" name="Groep 246">
                <a:extLst>
                  <a:ext uri="{FF2B5EF4-FFF2-40B4-BE49-F238E27FC236}">
                    <a16:creationId xmlns:a16="http://schemas.microsoft.com/office/drawing/2014/main" id="{34E9A83E-1C4E-46A2-9DCC-FBCD6AC6B519}"/>
                  </a:ext>
                </a:extLst>
              </p:cNvPr>
              <p:cNvGrpSpPr/>
              <p:nvPr userDrawn="1"/>
            </p:nvGrpSpPr>
            <p:grpSpPr>
              <a:xfrm>
                <a:off x="-2425037" y="781500"/>
                <a:ext cx="357690" cy="330595"/>
                <a:chOff x="-2721817" y="782525"/>
                <a:chExt cx="432805" cy="400021"/>
              </a:xfrm>
            </p:grpSpPr>
            <p:sp>
              <p:nvSpPr>
                <p:cNvPr id="250" name="Rechthoek 249">
                  <a:extLst>
                    <a:ext uri="{FF2B5EF4-FFF2-40B4-BE49-F238E27FC236}">
                      <a16:creationId xmlns:a16="http://schemas.microsoft.com/office/drawing/2014/main" id="{080DF2EF-EF47-41ED-8990-131CCFC34637}"/>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51" name="Groep 250">
                  <a:extLst>
                    <a:ext uri="{FF2B5EF4-FFF2-40B4-BE49-F238E27FC236}">
                      <a16:creationId xmlns:a16="http://schemas.microsoft.com/office/drawing/2014/main" id="{0E7854AD-1FC2-4148-BCFC-9E80752E03B7}"/>
                    </a:ext>
                  </a:extLst>
                </p:cNvPr>
                <p:cNvGrpSpPr/>
                <p:nvPr userDrawn="1"/>
              </p:nvGrpSpPr>
              <p:grpSpPr>
                <a:xfrm>
                  <a:off x="-2652453" y="866772"/>
                  <a:ext cx="294076" cy="231526"/>
                  <a:chOff x="-3310843" y="700986"/>
                  <a:chExt cx="182598" cy="143759"/>
                </a:xfrm>
              </p:grpSpPr>
              <p:grpSp>
                <p:nvGrpSpPr>
                  <p:cNvPr id="252" name="Groep 251">
                    <a:extLst>
                      <a:ext uri="{FF2B5EF4-FFF2-40B4-BE49-F238E27FC236}">
                        <a16:creationId xmlns:a16="http://schemas.microsoft.com/office/drawing/2014/main" id="{E448248C-7D1A-4621-AFD4-19CF99D7ACFC}"/>
                      </a:ext>
                    </a:extLst>
                  </p:cNvPr>
                  <p:cNvGrpSpPr/>
                  <p:nvPr userDrawn="1"/>
                </p:nvGrpSpPr>
                <p:grpSpPr>
                  <a:xfrm>
                    <a:off x="-3310843" y="700986"/>
                    <a:ext cx="182598" cy="143759"/>
                    <a:chOff x="-3310843" y="700986"/>
                    <a:chExt cx="182598" cy="143759"/>
                  </a:xfrm>
                </p:grpSpPr>
                <p:cxnSp>
                  <p:nvCxnSpPr>
                    <p:cNvPr id="256" name="Rechte verbindingslijn 255">
                      <a:extLst>
                        <a:ext uri="{FF2B5EF4-FFF2-40B4-BE49-F238E27FC236}">
                          <a16:creationId xmlns:a16="http://schemas.microsoft.com/office/drawing/2014/main" id="{BEC7E08D-8DB3-463D-A15F-3D2B34F4028E}"/>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57" name="Rechte verbindingslijn 256">
                      <a:extLst>
                        <a:ext uri="{FF2B5EF4-FFF2-40B4-BE49-F238E27FC236}">
                          <a16:creationId xmlns:a16="http://schemas.microsoft.com/office/drawing/2014/main" id="{2EE193EC-D616-4E18-9E44-DC5CCFEFC06D}"/>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58" name="Rechte verbindingslijn 257">
                      <a:extLst>
                        <a:ext uri="{FF2B5EF4-FFF2-40B4-BE49-F238E27FC236}">
                          <a16:creationId xmlns:a16="http://schemas.microsoft.com/office/drawing/2014/main" id="{28268325-A1D1-4C32-B28D-9FFAC906146C}"/>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59" name="Rechte verbindingslijn 258">
                      <a:extLst>
                        <a:ext uri="{FF2B5EF4-FFF2-40B4-BE49-F238E27FC236}">
                          <a16:creationId xmlns:a16="http://schemas.microsoft.com/office/drawing/2014/main" id="{5057D7A2-7D60-46D2-90CF-0D64F544E584}"/>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60" name="Rechte verbindingslijn 259">
                      <a:extLst>
                        <a:ext uri="{FF2B5EF4-FFF2-40B4-BE49-F238E27FC236}">
                          <a16:creationId xmlns:a16="http://schemas.microsoft.com/office/drawing/2014/main" id="{2E4BE64E-A557-436C-8097-45BD82268B06}"/>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253" name="Groep 252">
                    <a:extLst>
                      <a:ext uri="{FF2B5EF4-FFF2-40B4-BE49-F238E27FC236}">
                        <a16:creationId xmlns:a16="http://schemas.microsoft.com/office/drawing/2014/main" id="{762ACAA7-ABC2-4349-B025-A2963617EAC0}"/>
                      </a:ext>
                    </a:extLst>
                  </p:cNvPr>
                  <p:cNvGrpSpPr/>
                  <p:nvPr userDrawn="1"/>
                </p:nvGrpSpPr>
                <p:grpSpPr>
                  <a:xfrm flipH="1">
                    <a:off x="-3310774" y="735854"/>
                    <a:ext cx="88801" cy="72568"/>
                    <a:chOff x="-2091059" y="1395403"/>
                    <a:chExt cx="157316" cy="128558"/>
                  </a:xfrm>
                </p:grpSpPr>
                <p:sp>
                  <p:nvSpPr>
                    <p:cNvPr id="254" name="Rechthoek 253">
                      <a:extLst>
                        <a:ext uri="{FF2B5EF4-FFF2-40B4-BE49-F238E27FC236}">
                          <a16:creationId xmlns:a16="http://schemas.microsoft.com/office/drawing/2014/main" id="{FB409F89-20DF-445D-ACA7-745EC306736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55" name="Pijl: punthaak 254">
                      <a:extLst>
                        <a:ext uri="{FF2B5EF4-FFF2-40B4-BE49-F238E27FC236}">
                          <a16:creationId xmlns:a16="http://schemas.microsoft.com/office/drawing/2014/main" id="{74889E07-1A4D-4D9B-9E75-9BD148EE682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248" name="Rechthoek 247">
                <a:extLst>
                  <a:ext uri="{FF2B5EF4-FFF2-40B4-BE49-F238E27FC236}">
                    <a16:creationId xmlns:a16="http://schemas.microsoft.com/office/drawing/2014/main" id="{6757AEE9-30A7-4843-A746-4A9F294D3CBB}"/>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249" name="Rechthoek 248">
                <a:extLst>
                  <a:ext uri="{FF2B5EF4-FFF2-40B4-BE49-F238E27FC236}">
                    <a16:creationId xmlns:a16="http://schemas.microsoft.com/office/drawing/2014/main" id="{16ECD14E-AB98-4FA6-AE18-D4AF9FBCF444}"/>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166" name="Rechte verbindingslijn 165">
              <a:extLst>
                <a:ext uri="{FF2B5EF4-FFF2-40B4-BE49-F238E27FC236}">
                  <a16:creationId xmlns:a16="http://schemas.microsoft.com/office/drawing/2014/main" id="{28E4378F-690B-4A11-B199-2C5589089EEF}"/>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67" name="Rechthoek 166">
              <a:extLst>
                <a:ext uri="{FF2B5EF4-FFF2-40B4-BE49-F238E27FC236}">
                  <a16:creationId xmlns:a16="http://schemas.microsoft.com/office/drawing/2014/main" id="{1F0F70CF-E1FB-4EA8-A949-432F2A0D5EA7}"/>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tx1"/>
                </a:buClr>
                <a:buSzTx/>
                <a:buFont typeface="Arial" panose="020B0604020202020204" pitchFamily="34" charset="0"/>
                <a:buChar char="•"/>
                <a:tabLst/>
                <a:defRPr/>
              </a:pPr>
              <a:r>
                <a:rPr kumimoji="0" lang="nl-NL" sz="1100" b="0" i="0" u="none" strike="noStrike" kern="0" cap="none" spc="0" normalizeH="0" baseline="0" noProof="0" dirty="0" err="1">
                  <a:ln>
                    <a:noFill/>
                  </a:ln>
                  <a:solidFill>
                    <a:schemeClr val="tx2"/>
                  </a:solidFill>
                  <a:effectLst/>
                  <a:uLnTx/>
                  <a:uFillTx/>
                  <a:latin typeface="+mn-lt"/>
                  <a:cs typeface="Segoe UI Light" panose="020B0502040204020203" pitchFamily="34" charset="0"/>
                </a:rPr>
                <a:t>Bullet</a:t>
              </a:r>
              <a:endPar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endParaRPr>
            </a:p>
          </p:txBody>
        </p:sp>
        <p:sp>
          <p:nvSpPr>
            <p:cNvPr id="168" name="Ovaal 167">
              <a:extLst>
                <a:ext uri="{FF2B5EF4-FFF2-40B4-BE49-F238E27FC236}">
                  <a16:creationId xmlns:a16="http://schemas.microsoft.com/office/drawing/2014/main" id="{8D0FD343-91E6-48A0-B31C-55172DB83A7E}"/>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69" name="Rechthoek 168">
              <a:extLst>
                <a:ext uri="{FF2B5EF4-FFF2-40B4-BE49-F238E27FC236}">
                  <a16:creationId xmlns:a16="http://schemas.microsoft.com/office/drawing/2014/main" id="{50D509A5-41E3-4E20-B5A8-6E9B319E7D45}"/>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361950" marR="0" lvl="0" indent="-180975" defTabSz="914400" eaLnBrk="1" fontAlgn="auto" latinLnBrk="0" hangingPunct="1">
                <a:lnSpc>
                  <a:spcPct val="90000"/>
                </a:lnSpc>
                <a:spcBef>
                  <a:spcPts val="600"/>
                </a:spcBef>
                <a:spcAft>
                  <a:spcPts val="600"/>
                </a:spcAft>
                <a:buClr>
                  <a:schemeClr val="tx1"/>
                </a:buClr>
                <a:buSzTx/>
                <a:buFont typeface="Calibri Light" panose="020F0302020204030204" pitchFamily="34" charset="0"/>
                <a:buChar char="→"/>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Sub-bullet #1</a:t>
              </a:r>
            </a:p>
          </p:txBody>
        </p:sp>
        <p:sp>
          <p:nvSpPr>
            <p:cNvPr id="170" name="Ovaal 169">
              <a:extLst>
                <a:ext uri="{FF2B5EF4-FFF2-40B4-BE49-F238E27FC236}">
                  <a16:creationId xmlns:a16="http://schemas.microsoft.com/office/drawing/2014/main" id="{DBA78E23-1A7B-47A0-8E65-50A3CD80E1D2}"/>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71" name="Ovaal 170">
              <a:extLst>
                <a:ext uri="{FF2B5EF4-FFF2-40B4-BE49-F238E27FC236}">
                  <a16:creationId xmlns:a16="http://schemas.microsoft.com/office/drawing/2014/main" id="{D9FF6F67-22B7-4A7B-9D22-8EB56DA3EC86}"/>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2" name="Rechthoek 171">
              <a:extLst>
                <a:ext uri="{FF2B5EF4-FFF2-40B4-BE49-F238E27FC236}">
                  <a16:creationId xmlns:a16="http://schemas.microsoft.com/office/drawing/2014/main" id="{8B1D521D-CBC9-497B-B07D-A8178DB15344}"/>
                </a:ext>
              </a:extLst>
            </p:cNvPr>
            <p:cNvSpPr/>
            <p:nvPr userDrawn="1"/>
          </p:nvSpPr>
          <p:spPr>
            <a:xfrm>
              <a:off x="-3059324" y="246524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sp>
          <p:nvSpPr>
            <p:cNvPr id="173" name="Ovaal 172">
              <a:extLst>
                <a:ext uri="{FF2B5EF4-FFF2-40B4-BE49-F238E27FC236}">
                  <a16:creationId xmlns:a16="http://schemas.microsoft.com/office/drawing/2014/main" id="{D8FFAD27-1A7D-4591-B196-28CD3AF75A99}"/>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74" name="Rechthoek 173">
              <a:extLst>
                <a:ext uri="{FF2B5EF4-FFF2-40B4-BE49-F238E27FC236}">
                  <a16:creationId xmlns:a16="http://schemas.microsoft.com/office/drawing/2014/main" id="{23D391C1-9E5E-40B4-9836-7F4BC9679A5A}"/>
                </a:ext>
              </a:extLst>
            </p:cNvPr>
            <p:cNvSpPr/>
            <p:nvPr userDrawn="1"/>
          </p:nvSpPr>
          <p:spPr>
            <a:xfrm>
              <a:off x="-3059324" y="2837886"/>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chemeClr val="tx2"/>
                  </a:solidFill>
                  <a:effectLst/>
                  <a:uLnTx/>
                  <a:uFillTx/>
                  <a:latin typeface="+mn-lt"/>
                  <a:cs typeface="Segoe UI Light" panose="020B0502040204020203" pitchFamily="34" charset="0"/>
                </a:rPr>
                <a:t>Subtitel</a:t>
              </a:r>
            </a:p>
          </p:txBody>
        </p:sp>
        <p:sp>
          <p:nvSpPr>
            <p:cNvPr id="175" name="Rechthoek 174">
              <a:extLst>
                <a:ext uri="{FF2B5EF4-FFF2-40B4-BE49-F238E27FC236}">
                  <a16:creationId xmlns:a16="http://schemas.microsoft.com/office/drawing/2014/main" id="{46E7E4FD-C8B8-461F-99CA-A3791CF21D79}"/>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sp>
          <p:nvSpPr>
            <p:cNvPr id="176" name="Rechthoek 175">
              <a:extLst>
                <a:ext uri="{FF2B5EF4-FFF2-40B4-BE49-F238E27FC236}">
                  <a16:creationId xmlns:a16="http://schemas.microsoft.com/office/drawing/2014/main" id="{D0CAAE4E-6345-4056-816A-758BC978CFD6}"/>
                </a:ext>
              </a:extLst>
            </p:cNvPr>
            <p:cNvSpPr/>
            <p:nvPr userDrawn="1"/>
          </p:nvSpPr>
          <p:spPr>
            <a:xfrm>
              <a:off x="-3059324" y="3592540"/>
              <a:ext cx="2823104" cy="255963"/>
            </a:xfrm>
            <a:prstGeom prst="rect">
              <a:avLst/>
            </a:prstGeom>
            <a:noFill/>
            <a:ln w="25400" cap="flat" cmpd="sng" algn="ctr">
              <a:noFill/>
              <a:prstDash val="solid"/>
            </a:ln>
            <a:effectLst/>
          </p:spPr>
          <p:txBody>
            <a:bodyPr lIns="0" tIns="0" rIns="0" bIns="0" rtlCol="0" anchor="ctr"/>
            <a:lstStyle/>
            <a:p>
              <a:pPr marL="363538"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Sub-numerieke bullet</a:t>
              </a:r>
            </a:p>
          </p:txBody>
        </p:sp>
        <p:sp>
          <p:nvSpPr>
            <p:cNvPr id="177" name="Rechthoek 176">
              <a:extLst>
                <a:ext uri="{FF2B5EF4-FFF2-40B4-BE49-F238E27FC236}">
                  <a16:creationId xmlns:a16="http://schemas.microsoft.com/office/drawing/2014/main" id="{CA077CD2-CABD-4BB7-9DB1-94FD656F887C}"/>
                </a:ext>
              </a:extLst>
            </p:cNvPr>
            <p:cNvSpPr/>
            <p:nvPr userDrawn="1"/>
          </p:nvSpPr>
          <p:spPr>
            <a:xfrm>
              <a:off x="-3059324" y="433936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grpSp>
      <p:pic>
        <p:nvPicPr>
          <p:cNvPr id="293" name="Picture 5">
            <a:extLst>
              <a:ext uri="{FF2B5EF4-FFF2-40B4-BE49-F238E27FC236}">
                <a16:creationId xmlns:a16="http://schemas.microsoft.com/office/drawing/2014/main" id="{6229CB15-8524-4CFE-9F6F-A89835A0BAA3}"/>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2510" y="184468"/>
            <a:ext cx="379459" cy="379459"/>
          </a:xfrm>
          <a:prstGeom prst="rect">
            <a:avLst/>
          </a:prstGeom>
        </p:spPr>
      </p:pic>
      <p:sp>
        <p:nvSpPr>
          <p:cNvPr id="91" name="Tijdelijke aanduiding voor tekst 150">
            <a:extLst>
              <a:ext uri="{FF2B5EF4-FFF2-40B4-BE49-F238E27FC236}">
                <a16:creationId xmlns:a16="http://schemas.microsoft.com/office/drawing/2014/main" id="{649A3B3F-D0E0-4CB0-AB2E-D8C7EE2A9774}"/>
              </a:ext>
            </a:extLst>
          </p:cNvPr>
          <p:cNvSpPr>
            <a:spLocks noGrp="1"/>
          </p:cNvSpPr>
          <p:nvPr>
            <p:ph type="body" sz="quarter" idx="20" hasCustomPrompt="1"/>
          </p:nvPr>
        </p:nvSpPr>
        <p:spPr>
          <a:xfrm>
            <a:off x="6998143" y="0"/>
            <a:ext cx="4303714" cy="6880225"/>
          </a:xfrm>
          <a:custGeom>
            <a:avLst/>
            <a:gdLst>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085351 w 4303714"/>
              <a:gd name="connsiteY4" fmla="*/ 767571 h 6880225"/>
              <a:gd name="connsiteX5" fmla="*/ 3949904 w 4303714"/>
              <a:gd name="connsiteY5" fmla="*/ 767571 h 6880225"/>
              <a:gd name="connsiteX6" fmla="*/ 595542 w 4303714"/>
              <a:gd name="connsiteY6" fmla="*/ 767571 h 6880225"/>
              <a:gd name="connsiteX7" fmla="*/ 255898 w 4303714"/>
              <a:gd name="connsiteY7" fmla="*/ 1107163 h 6880225"/>
              <a:gd name="connsiteX8" fmla="*/ 595542 w 4303714"/>
              <a:gd name="connsiteY8" fmla="*/ 1446755 h 6880225"/>
              <a:gd name="connsiteX9" fmla="*/ 3712826 w 4303714"/>
              <a:gd name="connsiteY9" fmla="*/ 1446755 h 6880225"/>
              <a:gd name="connsiteX10" fmla="*/ 4303714 w 4303714"/>
              <a:gd name="connsiteY10" fmla="*/ 2037552 h 6880225"/>
              <a:gd name="connsiteX11" fmla="*/ 3712826 w 4303714"/>
              <a:gd name="connsiteY11" fmla="*/ 2633000 h 6880225"/>
              <a:gd name="connsiteX12" fmla="*/ 595542 w 4303714"/>
              <a:gd name="connsiteY12" fmla="*/ 2633000 h 6880225"/>
              <a:gd name="connsiteX13" fmla="*/ 255898 w 4303714"/>
              <a:gd name="connsiteY13" fmla="*/ 2972592 h 6880225"/>
              <a:gd name="connsiteX14" fmla="*/ 595542 w 4303714"/>
              <a:gd name="connsiteY14" fmla="*/ 3312184 h 6880225"/>
              <a:gd name="connsiteX15" fmla="*/ 3712826 w 4303714"/>
              <a:gd name="connsiteY15" fmla="*/ 3312184 h 6880225"/>
              <a:gd name="connsiteX16" fmla="*/ 4303714 w 4303714"/>
              <a:gd name="connsiteY16" fmla="*/ 3902981 h 6880225"/>
              <a:gd name="connsiteX17" fmla="*/ 3712826 w 4303714"/>
              <a:gd name="connsiteY17" fmla="*/ 4498430 h 6880225"/>
              <a:gd name="connsiteX18" fmla="*/ 595542 w 4303714"/>
              <a:gd name="connsiteY18" fmla="*/ 4498430 h 6880225"/>
              <a:gd name="connsiteX19" fmla="*/ 255898 w 4303714"/>
              <a:gd name="connsiteY19" fmla="*/ 4838022 h 6880225"/>
              <a:gd name="connsiteX20" fmla="*/ 595542 w 4303714"/>
              <a:gd name="connsiteY20" fmla="*/ 5177614 h 6880225"/>
              <a:gd name="connsiteX21" fmla="*/ 3712826 w 4303714"/>
              <a:gd name="connsiteY21" fmla="*/ 5177614 h 6880225"/>
              <a:gd name="connsiteX22" fmla="*/ 4303714 w 4303714"/>
              <a:gd name="connsiteY22" fmla="*/ 5768411 h 6880225"/>
              <a:gd name="connsiteX23" fmla="*/ 3712826 w 4303714"/>
              <a:gd name="connsiteY23" fmla="*/ 6363859 h 6880225"/>
              <a:gd name="connsiteX24" fmla="*/ 269856 w 4303714"/>
              <a:gd name="connsiteY24" fmla="*/ 6363859 h 6880225"/>
              <a:gd name="connsiteX25" fmla="*/ 269856 w 4303714"/>
              <a:gd name="connsiteY25" fmla="*/ 6880225 h 6880225"/>
              <a:gd name="connsiteX26" fmla="*/ 13958 w 4303714"/>
              <a:gd name="connsiteY26" fmla="*/ 6880225 h 6880225"/>
              <a:gd name="connsiteX27" fmla="*/ 13958 w 4303714"/>
              <a:gd name="connsiteY27" fmla="*/ 6358938 h 6880225"/>
              <a:gd name="connsiteX28" fmla="*/ 13958 w 4303714"/>
              <a:gd name="connsiteY28" fmla="*/ 6313360 h 6880225"/>
              <a:gd name="connsiteX29" fmla="*/ 219315 w 4303714"/>
              <a:gd name="connsiteY29" fmla="*/ 6108003 h 6880225"/>
              <a:gd name="connsiteX30" fmla="*/ 350004 w 4303714"/>
              <a:gd name="connsiteY30" fmla="*/ 6108003 h 6880225"/>
              <a:gd name="connsiteX31" fmla="*/ 3712826 w 4303714"/>
              <a:gd name="connsiteY31" fmla="*/ 6108003 h 6880225"/>
              <a:gd name="connsiteX32" fmla="*/ 4052470 w 4303714"/>
              <a:gd name="connsiteY32" fmla="*/ 5768411 h 6880225"/>
              <a:gd name="connsiteX33" fmla="*/ 3712826 w 4303714"/>
              <a:gd name="connsiteY33" fmla="*/ 5428819 h 6880225"/>
              <a:gd name="connsiteX34" fmla="*/ 595542 w 4303714"/>
              <a:gd name="connsiteY34" fmla="*/ 5428819 h 6880225"/>
              <a:gd name="connsiteX35" fmla="*/ 0 w 4303714"/>
              <a:gd name="connsiteY35" fmla="*/ 4838022 h 6880225"/>
              <a:gd name="connsiteX36" fmla="*/ 595542 w 4303714"/>
              <a:gd name="connsiteY36" fmla="*/ 4242573 h 6880225"/>
              <a:gd name="connsiteX37" fmla="*/ 3712826 w 4303714"/>
              <a:gd name="connsiteY37" fmla="*/ 4242573 h 6880225"/>
              <a:gd name="connsiteX38" fmla="*/ 4052470 w 4303714"/>
              <a:gd name="connsiteY38" fmla="*/ 3902981 h 6880225"/>
              <a:gd name="connsiteX39" fmla="*/ 3712826 w 4303714"/>
              <a:gd name="connsiteY39" fmla="*/ 3563389 h 6880225"/>
              <a:gd name="connsiteX40" fmla="*/ 595542 w 4303714"/>
              <a:gd name="connsiteY40" fmla="*/ 3563389 h 6880225"/>
              <a:gd name="connsiteX41" fmla="*/ 0 w 4303714"/>
              <a:gd name="connsiteY41" fmla="*/ 2972592 h 6880225"/>
              <a:gd name="connsiteX42" fmla="*/ 595542 w 4303714"/>
              <a:gd name="connsiteY42" fmla="*/ 2377143 h 6880225"/>
              <a:gd name="connsiteX43" fmla="*/ 3712826 w 4303714"/>
              <a:gd name="connsiteY43" fmla="*/ 2377143 h 6880225"/>
              <a:gd name="connsiteX44" fmla="*/ 4052470 w 4303714"/>
              <a:gd name="connsiteY44" fmla="*/ 2037552 h 6880225"/>
              <a:gd name="connsiteX45" fmla="*/ 3712826 w 4303714"/>
              <a:gd name="connsiteY45" fmla="*/ 1697960 h 6880225"/>
              <a:gd name="connsiteX46" fmla="*/ 595542 w 4303714"/>
              <a:gd name="connsiteY46" fmla="*/ 1697960 h 6880225"/>
              <a:gd name="connsiteX47" fmla="*/ 0 w 4303714"/>
              <a:gd name="connsiteY47" fmla="*/ 1107163 h 6880225"/>
              <a:gd name="connsiteX48" fmla="*/ 595542 w 4303714"/>
              <a:gd name="connsiteY48" fmla="*/ 511714 h 6880225"/>
              <a:gd name="connsiteX49" fmla="*/ 4033860 w 4303714"/>
              <a:gd name="connsiteY49" fmla="*/ 511714 h 6880225"/>
              <a:gd name="connsiteX50" fmla="*/ 4033860 w 4303714"/>
              <a:gd name="connsiteY50"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085351 w 4303714"/>
              <a:gd name="connsiteY4" fmla="*/ 767571 h 6880225"/>
              <a:gd name="connsiteX5" fmla="*/ 3949904 w 4303714"/>
              <a:gd name="connsiteY5" fmla="*/ 767571 h 6880225"/>
              <a:gd name="connsiteX6" fmla="*/ 595542 w 4303714"/>
              <a:gd name="connsiteY6" fmla="*/ 767571 h 6880225"/>
              <a:gd name="connsiteX7" fmla="*/ 255898 w 4303714"/>
              <a:gd name="connsiteY7" fmla="*/ 1107163 h 6880225"/>
              <a:gd name="connsiteX8" fmla="*/ 595542 w 4303714"/>
              <a:gd name="connsiteY8" fmla="*/ 1446755 h 6880225"/>
              <a:gd name="connsiteX9" fmla="*/ 3712826 w 4303714"/>
              <a:gd name="connsiteY9" fmla="*/ 1446755 h 6880225"/>
              <a:gd name="connsiteX10" fmla="*/ 4303714 w 4303714"/>
              <a:gd name="connsiteY10" fmla="*/ 2037552 h 6880225"/>
              <a:gd name="connsiteX11" fmla="*/ 3712826 w 4303714"/>
              <a:gd name="connsiteY11" fmla="*/ 2633000 h 6880225"/>
              <a:gd name="connsiteX12" fmla="*/ 595542 w 4303714"/>
              <a:gd name="connsiteY12" fmla="*/ 2633000 h 6880225"/>
              <a:gd name="connsiteX13" fmla="*/ 255898 w 4303714"/>
              <a:gd name="connsiteY13" fmla="*/ 2972592 h 6880225"/>
              <a:gd name="connsiteX14" fmla="*/ 595542 w 4303714"/>
              <a:gd name="connsiteY14" fmla="*/ 3312184 h 6880225"/>
              <a:gd name="connsiteX15" fmla="*/ 3712826 w 4303714"/>
              <a:gd name="connsiteY15" fmla="*/ 3312184 h 6880225"/>
              <a:gd name="connsiteX16" fmla="*/ 4303714 w 4303714"/>
              <a:gd name="connsiteY16" fmla="*/ 3902981 h 6880225"/>
              <a:gd name="connsiteX17" fmla="*/ 3712826 w 4303714"/>
              <a:gd name="connsiteY17" fmla="*/ 4498430 h 6880225"/>
              <a:gd name="connsiteX18" fmla="*/ 595542 w 4303714"/>
              <a:gd name="connsiteY18" fmla="*/ 4498430 h 6880225"/>
              <a:gd name="connsiteX19" fmla="*/ 255898 w 4303714"/>
              <a:gd name="connsiteY19" fmla="*/ 4838022 h 6880225"/>
              <a:gd name="connsiteX20" fmla="*/ 595542 w 4303714"/>
              <a:gd name="connsiteY20" fmla="*/ 5177614 h 6880225"/>
              <a:gd name="connsiteX21" fmla="*/ 3712826 w 4303714"/>
              <a:gd name="connsiteY21" fmla="*/ 5177614 h 6880225"/>
              <a:gd name="connsiteX22" fmla="*/ 4303714 w 4303714"/>
              <a:gd name="connsiteY22" fmla="*/ 5768411 h 6880225"/>
              <a:gd name="connsiteX23" fmla="*/ 3712826 w 4303714"/>
              <a:gd name="connsiteY23" fmla="*/ 6363859 h 6880225"/>
              <a:gd name="connsiteX24" fmla="*/ 269856 w 4303714"/>
              <a:gd name="connsiteY24" fmla="*/ 6363859 h 6880225"/>
              <a:gd name="connsiteX25" fmla="*/ 269856 w 4303714"/>
              <a:gd name="connsiteY25" fmla="*/ 6880225 h 6880225"/>
              <a:gd name="connsiteX26" fmla="*/ 13958 w 4303714"/>
              <a:gd name="connsiteY26" fmla="*/ 6880225 h 6880225"/>
              <a:gd name="connsiteX27" fmla="*/ 13958 w 4303714"/>
              <a:gd name="connsiteY27" fmla="*/ 6358938 h 6880225"/>
              <a:gd name="connsiteX28" fmla="*/ 13958 w 4303714"/>
              <a:gd name="connsiteY28" fmla="*/ 6313360 h 6880225"/>
              <a:gd name="connsiteX29" fmla="*/ 114651 w 4303714"/>
              <a:gd name="connsiteY29" fmla="*/ 6217444 h 6880225"/>
              <a:gd name="connsiteX30" fmla="*/ 219315 w 4303714"/>
              <a:gd name="connsiteY30" fmla="*/ 6108003 h 6880225"/>
              <a:gd name="connsiteX31" fmla="*/ 350004 w 4303714"/>
              <a:gd name="connsiteY31" fmla="*/ 6108003 h 6880225"/>
              <a:gd name="connsiteX32" fmla="*/ 3712826 w 4303714"/>
              <a:gd name="connsiteY32" fmla="*/ 6108003 h 6880225"/>
              <a:gd name="connsiteX33" fmla="*/ 4052470 w 4303714"/>
              <a:gd name="connsiteY33" fmla="*/ 5768411 h 6880225"/>
              <a:gd name="connsiteX34" fmla="*/ 3712826 w 4303714"/>
              <a:gd name="connsiteY34" fmla="*/ 5428819 h 6880225"/>
              <a:gd name="connsiteX35" fmla="*/ 595542 w 4303714"/>
              <a:gd name="connsiteY35" fmla="*/ 5428819 h 6880225"/>
              <a:gd name="connsiteX36" fmla="*/ 0 w 4303714"/>
              <a:gd name="connsiteY36" fmla="*/ 4838022 h 6880225"/>
              <a:gd name="connsiteX37" fmla="*/ 595542 w 4303714"/>
              <a:gd name="connsiteY37" fmla="*/ 4242573 h 6880225"/>
              <a:gd name="connsiteX38" fmla="*/ 3712826 w 4303714"/>
              <a:gd name="connsiteY38" fmla="*/ 4242573 h 6880225"/>
              <a:gd name="connsiteX39" fmla="*/ 4052470 w 4303714"/>
              <a:gd name="connsiteY39" fmla="*/ 3902981 h 6880225"/>
              <a:gd name="connsiteX40" fmla="*/ 3712826 w 4303714"/>
              <a:gd name="connsiteY40" fmla="*/ 3563389 h 6880225"/>
              <a:gd name="connsiteX41" fmla="*/ 595542 w 4303714"/>
              <a:gd name="connsiteY41" fmla="*/ 3563389 h 6880225"/>
              <a:gd name="connsiteX42" fmla="*/ 0 w 4303714"/>
              <a:gd name="connsiteY42" fmla="*/ 2972592 h 6880225"/>
              <a:gd name="connsiteX43" fmla="*/ 595542 w 4303714"/>
              <a:gd name="connsiteY43" fmla="*/ 2377143 h 6880225"/>
              <a:gd name="connsiteX44" fmla="*/ 3712826 w 4303714"/>
              <a:gd name="connsiteY44" fmla="*/ 2377143 h 6880225"/>
              <a:gd name="connsiteX45" fmla="*/ 4052470 w 4303714"/>
              <a:gd name="connsiteY45" fmla="*/ 2037552 h 6880225"/>
              <a:gd name="connsiteX46" fmla="*/ 3712826 w 4303714"/>
              <a:gd name="connsiteY46" fmla="*/ 1697960 h 6880225"/>
              <a:gd name="connsiteX47" fmla="*/ 595542 w 4303714"/>
              <a:gd name="connsiteY47" fmla="*/ 1697960 h 6880225"/>
              <a:gd name="connsiteX48" fmla="*/ 0 w 4303714"/>
              <a:gd name="connsiteY48" fmla="*/ 1107163 h 6880225"/>
              <a:gd name="connsiteX49" fmla="*/ 595542 w 4303714"/>
              <a:gd name="connsiteY49" fmla="*/ 511714 h 6880225"/>
              <a:gd name="connsiteX50" fmla="*/ 4033860 w 4303714"/>
              <a:gd name="connsiteY50" fmla="*/ 511714 h 6880225"/>
              <a:gd name="connsiteX51" fmla="*/ 4033860 w 4303714"/>
              <a:gd name="connsiteY51"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085351 w 4303714"/>
              <a:gd name="connsiteY4" fmla="*/ 767571 h 6880225"/>
              <a:gd name="connsiteX5" fmla="*/ 3949904 w 4303714"/>
              <a:gd name="connsiteY5" fmla="*/ 767571 h 6880225"/>
              <a:gd name="connsiteX6" fmla="*/ 595542 w 4303714"/>
              <a:gd name="connsiteY6" fmla="*/ 767571 h 6880225"/>
              <a:gd name="connsiteX7" fmla="*/ 255898 w 4303714"/>
              <a:gd name="connsiteY7" fmla="*/ 1107163 h 6880225"/>
              <a:gd name="connsiteX8" fmla="*/ 595542 w 4303714"/>
              <a:gd name="connsiteY8" fmla="*/ 1446755 h 6880225"/>
              <a:gd name="connsiteX9" fmla="*/ 3712826 w 4303714"/>
              <a:gd name="connsiteY9" fmla="*/ 1446755 h 6880225"/>
              <a:gd name="connsiteX10" fmla="*/ 4303714 w 4303714"/>
              <a:gd name="connsiteY10" fmla="*/ 2037552 h 6880225"/>
              <a:gd name="connsiteX11" fmla="*/ 3712826 w 4303714"/>
              <a:gd name="connsiteY11" fmla="*/ 2633000 h 6880225"/>
              <a:gd name="connsiteX12" fmla="*/ 595542 w 4303714"/>
              <a:gd name="connsiteY12" fmla="*/ 2633000 h 6880225"/>
              <a:gd name="connsiteX13" fmla="*/ 255898 w 4303714"/>
              <a:gd name="connsiteY13" fmla="*/ 2972592 h 6880225"/>
              <a:gd name="connsiteX14" fmla="*/ 595542 w 4303714"/>
              <a:gd name="connsiteY14" fmla="*/ 3312184 h 6880225"/>
              <a:gd name="connsiteX15" fmla="*/ 3712826 w 4303714"/>
              <a:gd name="connsiteY15" fmla="*/ 3312184 h 6880225"/>
              <a:gd name="connsiteX16" fmla="*/ 4303714 w 4303714"/>
              <a:gd name="connsiteY16" fmla="*/ 3902981 h 6880225"/>
              <a:gd name="connsiteX17" fmla="*/ 3712826 w 4303714"/>
              <a:gd name="connsiteY17" fmla="*/ 4498430 h 6880225"/>
              <a:gd name="connsiteX18" fmla="*/ 595542 w 4303714"/>
              <a:gd name="connsiteY18" fmla="*/ 4498430 h 6880225"/>
              <a:gd name="connsiteX19" fmla="*/ 255898 w 4303714"/>
              <a:gd name="connsiteY19" fmla="*/ 4838022 h 6880225"/>
              <a:gd name="connsiteX20" fmla="*/ 595542 w 4303714"/>
              <a:gd name="connsiteY20" fmla="*/ 5177614 h 6880225"/>
              <a:gd name="connsiteX21" fmla="*/ 3712826 w 4303714"/>
              <a:gd name="connsiteY21" fmla="*/ 5177614 h 6880225"/>
              <a:gd name="connsiteX22" fmla="*/ 4303714 w 4303714"/>
              <a:gd name="connsiteY22" fmla="*/ 5768411 h 6880225"/>
              <a:gd name="connsiteX23" fmla="*/ 3712826 w 4303714"/>
              <a:gd name="connsiteY23" fmla="*/ 6363859 h 6880225"/>
              <a:gd name="connsiteX24" fmla="*/ 269856 w 4303714"/>
              <a:gd name="connsiteY24" fmla="*/ 6363859 h 6880225"/>
              <a:gd name="connsiteX25" fmla="*/ 269856 w 4303714"/>
              <a:gd name="connsiteY25" fmla="*/ 6880225 h 6880225"/>
              <a:gd name="connsiteX26" fmla="*/ 13958 w 4303714"/>
              <a:gd name="connsiteY26" fmla="*/ 6880225 h 6880225"/>
              <a:gd name="connsiteX27" fmla="*/ 13958 w 4303714"/>
              <a:gd name="connsiteY27" fmla="*/ 6358938 h 6880225"/>
              <a:gd name="connsiteX28" fmla="*/ 13958 w 4303714"/>
              <a:gd name="connsiteY28" fmla="*/ 6313360 h 6880225"/>
              <a:gd name="connsiteX29" fmla="*/ 17020 w 4303714"/>
              <a:gd name="connsiteY29" fmla="*/ 6107906 h 6880225"/>
              <a:gd name="connsiteX30" fmla="*/ 219315 w 4303714"/>
              <a:gd name="connsiteY30" fmla="*/ 6108003 h 6880225"/>
              <a:gd name="connsiteX31" fmla="*/ 350004 w 4303714"/>
              <a:gd name="connsiteY31" fmla="*/ 6108003 h 6880225"/>
              <a:gd name="connsiteX32" fmla="*/ 3712826 w 4303714"/>
              <a:gd name="connsiteY32" fmla="*/ 6108003 h 6880225"/>
              <a:gd name="connsiteX33" fmla="*/ 4052470 w 4303714"/>
              <a:gd name="connsiteY33" fmla="*/ 5768411 h 6880225"/>
              <a:gd name="connsiteX34" fmla="*/ 3712826 w 4303714"/>
              <a:gd name="connsiteY34" fmla="*/ 5428819 h 6880225"/>
              <a:gd name="connsiteX35" fmla="*/ 595542 w 4303714"/>
              <a:gd name="connsiteY35" fmla="*/ 5428819 h 6880225"/>
              <a:gd name="connsiteX36" fmla="*/ 0 w 4303714"/>
              <a:gd name="connsiteY36" fmla="*/ 4838022 h 6880225"/>
              <a:gd name="connsiteX37" fmla="*/ 595542 w 4303714"/>
              <a:gd name="connsiteY37" fmla="*/ 4242573 h 6880225"/>
              <a:gd name="connsiteX38" fmla="*/ 3712826 w 4303714"/>
              <a:gd name="connsiteY38" fmla="*/ 4242573 h 6880225"/>
              <a:gd name="connsiteX39" fmla="*/ 4052470 w 4303714"/>
              <a:gd name="connsiteY39" fmla="*/ 3902981 h 6880225"/>
              <a:gd name="connsiteX40" fmla="*/ 3712826 w 4303714"/>
              <a:gd name="connsiteY40" fmla="*/ 3563389 h 6880225"/>
              <a:gd name="connsiteX41" fmla="*/ 595542 w 4303714"/>
              <a:gd name="connsiteY41" fmla="*/ 3563389 h 6880225"/>
              <a:gd name="connsiteX42" fmla="*/ 0 w 4303714"/>
              <a:gd name="connsiteY42" fmla="*/ 2972592 h 6880225"/>
              <a:gd name="connsiteX43" fmla="*/ 595542 w 4303714"/>
              <a:gd name="connsiteY43" fmla="*/ 2377143 h 6880225"/>
              <a:gd name="connsiteX44" fmla="*/ 3712826 w 4303714"/>
              <a:gd name="connsiteY44" fmla="*/ 2377143 h 6880225"/>
              <a:gd name="connsiteX45" fmla="*/ 4052470 w 4303714"/>
              <a:gd name="connsiteY45" fmla="*/ 2037552 h 6880225"/>
              <a:gd name="connsiteX46" fmla="*/ 3712826 w 4303714"/>
              <a:gd name="connsiteY46" fmla="*/ 1697960 h 6880225"/>
              <a:gd name="connsiteX47" fmla="*/ 595542 w 4303714"/>
              <a:gd name="connsiteY47" fmla="*/ 1697960 h 6880225"/>
              <a:gd name="connsiteX48" fmla="*/ 0 w 4303714"/>
              <a:gd name="connsiteY48" fmla="*/ 1107163 h 6880225"/>
              <a:gd name="connsiteX49" fmla="*/ 595542 w 4303714"/>
              <a:gd name="connsiteY49" fmla="*/ 511714 h 6880225"/>
              <a:gd name="connsiteX50" fmla="*/ 4033860 w 4303714"/>
              <a:gd name="connsiteY50" fmla="*/ 511714 h 6880225"/>
              <a:gd name="connsiteX51" fmla="*/ 4033860 w 4303714"/>
              <a:gd name="connsiteY51"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085351 w 4303714"/>
              <a:gd name="connsiteY4" fmla="*/ 767571 h 6880225"/>
              <a:gd name="connsiteX5" fmla="*/ 3949904 w 4303714"/>
              <a:gd name="connsiteY5" fmla="*/ 767571 h 6880225"/>
              <a:gd name="connsiteX6" fmla="*/ 595542 w 4303714"/>
              <a:gd name="connsiteY6" fmla="*/ 767571 h 6880225"/>
              <a:gd name="connsiteX7" fmla="*/ 255898 w 4303714"/>
              <a:gd name="connsiteY7" fmla="*/ 1107163 h 6880225"/>
              <a:gd name="connsiteX8" fmla="*/ 595542 w 4303714"/>
              <a:gd name="connsiteY8" fmla="*/ 1446755 h 6880225"/>
              <a:gd name="connsiteX9" fmla="*/ 3712826 w 4303714"/>
              <a:gd name="connsiteY9" fmla="*/ 1446755 h 6880225"/>
              <a:gd name="connsiteX10" fmla="*/ 4303714 w 4303714"/>
              <a:gd name="connsiteY10" fmla="*/ 2037552 h 6880225"/>
              <a:gd name="connsiteX11" fmla="*/ 3712826 w 4303714"/>
              <a:gd name="connsiteY11" fmla="*/ 2633000 h 6880225"/>
              <a:gd name="connsiteX12" fmla="*/ 595542 w 4303714"/>
              <a:gd name="connsiteY12" fmla="*/ 2633000 h 6880225"/>
              <a:gd name="connsiteX13" fmla="*/ 255898 w 4303714"/>
              <a:gd name="connsiteY13" fmla="*/ 2972592 h 6880225"/>
              <a:gd name="connsiteX14" fmla="*/ 595542 w 4303714"/>
              <a:gd name="connsiteY14" fmla="*/ 3312184 h 6880225"/>
              <a:gd name="connsiteX15" fmla="*/ 3712826 w 4303714"/>
              <a:gd name="connsiteY15" fmla="*/ 3312184 h 6880225"/>
              <a:gd name="connsiteX16" fmla="*/ 4303714 w 4303714"/>
              <a:gd name="connsiteY16" fmla="*/ 3902981 h 6880225"/>
              <a:gd name="connsiteX17" fmla="*/ 3712826 w 4303714"/>
              <a:gd name="connsiteY17" fmla="*/ 4498430 h 6880225"/>
              <a:gd name="connsiteX18" fmla="*/ 595542 w 4303714"/>
              <a:gd name="connsiteY18" fmla="*/ 4498430 h 6880225"/>
              <a:gd name="connsiteX19" fmla="*/ 255898 w 4303714"/>
              <a:gd name="connsiteY19" fmla="*/ 4838022 h 6880225"/>
              <a:gd name="connsiteX20" fmla="*/ 595542 w 4303714"/>
              <a:gd name="connsiteY20" fmla="*/ 5177614 h 6880225"/>
              <a:gd name="connsiteX21" fmla="*/ 3712826 w 4303714"/>
              <a:gd name="connsiteY21" fmla="*/ 5177614 h 6880225"/>
              <a:gd name="connsiteX22" fmla="*/ 4303714 w 4303714"/>
              <a:gd name="connsiteY22" fmla="*/ 5768411 h 6880225"/>
              <a:gd name="connsiteX23" fmla="*/ 3712826 w 4303714"/>
              <a:gd name="connsiteY23" fmla="*/ 6363859 h 6880225"/>
              <a:gd name="connsiteX24" fmla="*/ 269856 w 4303714"/>
              <a:gd name="connsiteY24" fmla="*/ 6363859 h 6880225"/>
              <a:gd name="connsiteX25" fmla="*/ 269856 w 4303714"/>
              <a:gd name="connsiteY25" fmla="*/ 6880225 h 6880225"/>
              <a:gd name="connsiteX26" fmla="*/ 13958 w 4303714"/>
              <a:gd name="connsiteY26" fmla="*/ 6880225 h 6880225"/>
              <a:gd name="connsiteX27" fmla="*/ 13958 w 4303714"/>
              <a:gd name="connsiteY27" fmla="*/ 6358938 h 6880225"/>
              <a:gd name="connsiteX28" fmla="*/ 13958 w 4303714"/>
              <a:gd name="connsiteY28" fmla="*/ 6313360 h 6880225"/>
              <a:gd name="connsiteX29" fmla="*/ 17020 w 4303714"/>
              <a:gd name="connsiteY29" fmla="*/ 6107906 h 6880225"/>
              <a:gd name="connsiteX30" fmla="*/ 219315 w 4303714"/>
              <a:gd name="connsiteY30" fmla="*/ 6108003 h 6880225"/>
              <a:gd name="connsiteX31" fmla="*/ 350004 w 4303714"/>
              <a:gd name="connsiteY31" fmla="*/ 6108003 h 6880225"/>
              <a:gd name="connsiteX32" fmla="*/ 3712826 w 4303714"/>
              <a:gd name="connsiteY32" fmla="*/ 6108003 h 6880225"/>
              <a:gd name="connsiteX33" fmla="*/ 4052470 w 4303714"/>
              <a:gd name="connsiteY33" fmla="*/ 5768411 h 6880225"/>
              <a:gd name="connsiteX34" fmla="*/ 3712826 w 4303714"/>
              <a:gd name="connsiteY34" fmla="*/ 5428819 h 6880225"/>
              <a:gd name="connsiteX35" fmla="*/ 595542 w 4303714"/>
              <a:gd name="connsiteY35" fmla="*/ 5428819 h 6880225"/>
              <a:gd name="connsiteX36" fmla="*/ 0 w 4303714"/>
              <a:gd name="connsiteY36" fmla="*/ 4838022 h 6880225"/>
              <a:gd name="connsiteX37" fmla="*/ 595542 w 4303714"/>
              <a:gd name="connsiteY37" fmla="*/ 4242573 h 6880225"/>
              <a:gd name="connsiteX38" fmla="*/ 3712826 w 4303714"/>
              <a:gd name="connsiteY38" fmla="*/ 4242573 h 6880225"/>
              <a:gd name="connsiteX39" fmla="*/ 4052470 w 4303714"/>
              <a:gd name="connsiteY39" fmla="*/ 3902981 h 6880225"/>
              <a:gd name="connsiteX40" fmla="*/ 3712826 w 4303714"/>
              <a:gd name="connsiteY40" fmla="*/ 3563389 h 6880225"/>
              <a:gd name="connsiteX41" fmla="*/ 595542 w 4303714"/>
              <a:gd name="connsiteY41" fmla="*/ 3563389 h 6880225"/>
              <a:gd name="connsiteX42" fmla="*/ 0 w 4303714"/>
              <a:gd name="connsiteY42" fmla="*/ 2972592 h 6880225"/>
              <a:gd name="connsiteX43" fmla="*/ 595542 w 4303714"/>
              <a:gd name="connsiteY43" fmla="*/ 2377143 h 6880225"/>
              <a:gd name="connsiteX44" fmla="*/ 3712826 w 4303714"/>
              <a:gd name="connsiteY44" fmla="*/ 2377143 h 6880225"/>
              <a:gd name="connsiteX45" fmla="*/ 4052470 w 4303714"/>
              <a:gd name="connsiteY45" fmla="*/ 2037552 h 6880225"/>
              <a:gd name="connsiteX46" fmla="*/ 3712826 w 4303714"/>
              <a:gd name="connsiteY46" fmla="*/ 1697960 h 6880225"/>
              <a:gd name="connsiteX47" fmla="*/ 595542 w 4303714"/>
              <a:gd name="connsiteY47" fmla="*/ 1697960 h 6880225"/>
              <a:gd name="connsiteX48" fmla="*/ 0 w 4303714"/>
              <a:gd name="connsiteY48" fmla="*/ 1107163 h 6880225"/>
              <a:gd name="connsiteX49" fmla="*/ 595542 w 4303714"/>
              <a:gd name="connsiteY49" fmla="*/ 511714 h 6880225"/>
              <a:gd name="connsiteX50" fmla="*/ 4033860 w 4303714"/>
              <a:gd name="connsiteY50" fmla="*/ 511714 h 6880225"/>
              <a:gd name="connsiteX51" fmla="*/ 4033860 w 4303714"/>
              <a:gd name="connsiteY51"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085351 w 4303714"/>
              <a:gd name="connsiteY4" fmla="*/ 767571 h 6880225"/>
              <a:gd name="connsiteX5" fmla="*/ 3949904 w 4303714"/>
              <a:gd name="connsiteY5" fmla="*/ 767571 h 6880225"/>
              <a:gd name="connsiteX6" fmla="*/ 595542 w 4303714"/>
              <a:gd name="connsiteY6" fmla="*/ 767571 h 6880225"/>
              <a:gd name="connsiteX7" fmla="*/ 255898 w 4303714"/>
              <a:gd name="connsiteY7" fmla="*/ 1107163 h 6880225"/>
              <a:gd name="connsiteX8" fmla="*/ 595542 w 4303714"/>
              <a:gd name="connsiteY8" fmla="*/ 1446755 h 6880225"/>
              <a:gd name="connsiteX9" fmla="*/ 3712826 w 4303714"/>
              <a:gd name="connsiteY9" fmla="*/ 1446755 h 6880225"/>
              <a:gd name="connsiteX10" fmla="*/ 4303714 w 4303714"/>
              <a:gd name="connsiteY10" fmla="*/ 2037552 h 6880225"/>
              <a:gd name="connsiteX11" fmla="*/ 3712826 w 4303714"/>
              <a:gd name="connsiteY11" fmla="*/ 2633000 h 6880225"/>
              <a:gd name="connsiteX12" fmla="*/ 595542 w 4303714"/>
              <a:gd name="connsiteY12" fmla="*/ 2633000 h 6880225"/>
              <a:gd name="connsiteX13" fmla="*/ 255898 w 4303714"/>
              <a:gd name="connsiteY13" fmla="*/ 2972592 h 6880225"/>
              <a:gd name="connsiteX14" fmla="*/ 595542 w 4303714"/>
              <a:gd name="connsiteY14" fmla="*/ 3312184 h 6880225"/>
              <a:gd name="connsiteX15" fmla="*/ 3712826 w 4303714"/>
              <a:gd name="connsiteY15" fmla="*/ 3312184 h 6880225"/>
              <a:gd name="connsiteX16" fmla="*/ 4303714 w 4303714"/>
              <a:gd name="connsiteY16" fmla="*/ 3902981 h 6880225"/>
              <a:gd name="connsiteX17" fmla="*/ 3712826 w 4303714"/>
              <a:gd name="connsiteY17" fmla="*/ 4498430 h 6880225"/>
              <a:gd name="connsiteX18" fmla="*/ 595542 w 4303714"/>
              <a:gd name="connsiteY18" fmla="*/ 4498430 h 6880225"/>
              <a:gd name="connsiteX19" fmla="*/ 255898 w 4303714"/>
              <a:gd name="connsiteY19" fmla="*/ 4838022 h 6880225"/>
              <a:gd name="connsiteX20" fmla="*/ 595542 w 4303714"/>
              <a:gd name="connsiteY20" fmla="*/ 5177614 h 6880225"/>
              <a:gd name="connsiteX21" fmla="*/ 3712826 w 4303714"/>
              <a:gd name="connsiteY21" fmla="*/ 5177614 h 6880225"/>
              <a:gd name="connsiteX22" fmla="*/ 4303714 w 4303714"/>
              <a:gd name="connsiteY22" fmla="*/ 5768411 h 6880225"/>
              <a:gd name="connsiteX23" fmla="*/ 3712826 w 4303714"/>
              <a:gd name="connsiteY23" fmla="*/ 6363859 h 6880225"/>
              <a:gd name="connsiteX24" fmla="*/ 269856 w 4303714"/>
              <a:gd name="connsiteY24" fmla="*/ 6363859 h 6880225"/>
              <a:gd name="connsiteX25" fmla="*/ 269856 w 4303714"/>
              <a:gd name="connsiteY25" fmla="*/ 6880225 h 6880225"/>
              <a:gd name="connsiteX26" fmla="*/ 13958 w 4303714"/>
              <a:gd name="connsiteY26" fmla="*/ 6880225 h 6880225"/>
              <a:gd name="connsiteX27" fmla="*/ 13958 w 4303714"/>
              <a:gd name="connsiteY27" fmla="*/ 6358938 h 6880225"/>
              <a:gd name="connsiteX28" fmla="*/ 13958 w 4303714"/>
              <a:gd name="connsiteY28" fmla="*/ 6313360 h 6880225"/>
              <a:gd name="connsiteX29" fmla="*/ 14638 w 4303714"/>
              <a:gd name="connsiteY29" fmla="*/ 6107906 h 6880225"/>
              <a:gd name="connsiteX30" fmla="*/ 219315 w 4303714"/>
              <a:gd name="connsiteY30" fmla="*/ 6108003 h 6880225"/>
              <a:gd name="connsiteX31" fmla="*/ 350004 w 4303714"/>
              <a:gd name="connsiteY31" fmla="*/ 6108003 h 6880225"/>
              <a:gd name="connsiteX32" fmla="*/ 3712826 w 4303714"/>
              <a:gd name="connsiteY32" fmla="*/ 6108003 h 6880225"/>
              <a:gd name="connsiteX33" fmla="*/ 4052470 w 4303714"/>
              <a:gd name="connsiteY33" fmla="*/ 5768411 h 6880225"/>
              <a:gd name="connsiteX34" fmla="*/ 3712826 w 4303714"/>
              <a:gd name="connsiteY34" fmla="*/ 5428819 h 6880225"/>
              <a:gd name="connsiteX35" fmla="*/ 595542 w 4303714"/>
              <a:gd name="connsiteY35" fmla="*/ 5428819 h 6880225"/>
              <a:gd name="connsiteX36" fmla="*/ 0 w 4303714"/>
              <a:gd name="connsiteY36" fmla="*/ 4838022 h 6880225"/>
              <a:gd name="connsiteX37" fmla="*/ 595542 w 4303714"/>
              <a:gd name="connsiteY37" fmla="*/ 4242573 h 6880225"/>
              <a:gd name="connsiteX38" fmla="*/ 3712826 w 4303714"/>
              <a:gd name="connsiteY38" fmla="*/ 4242573 h 6880225"/>
              <a:gd name="connsiteX39" fmla="*/ 4052470 w 4303714"/>
              <a:gd name="connsiteY39" fmla="*/ 3902981 h 6880225"/>
              <a:gd name="connsiteX40" fmla="*/ 3712826 w 4303714"/>
              <a:gd name="connsiteY40" fmla="*/ 3563389 h 6880225"/>
              <a:gd name="connsiteX41" fmla="*/ 595542 w 4303714"/>
              <a:gd name="connsiteY41" fmla="*/ 3563389 h 6880225"/>
              <a:gd name="connsiteX42" fmla="*/ 0 w 4303714"/>
              <a:gd name="connsiteY42" fmla="*/ 2972592 h 6880225"/>
              <a:gd name="connsiteX43" fmla="*/ 595542 w 4303714"/>
              <a:gd name="connsiteY43" fmla="*/ 2377143 h 6880225"/>
              <a:gd name="connsiteX44" fmla="*/ 3712826 w 4303714"/>
              <a:gd name="connsiteY44" fmla="*/ 2377143 h 6880225"/>
              <a:gd name="connsiteX45" fmla="*/ 4052470 w 4303714"/>
              <a:gd name="connsiteY45" fmla="*/ 2037552 h 6880225"/>
              <a:gd name="connsiteX46" fmla="*/ 3712826 w 4303714"/>
              <a:gd name="connsiteY46" fmla="*/ 1697960 h 6880225"/>
              <a:gd name="connsiteX47" fmla="*/ 595542 w 4303714"/>
              <a:gd name="connsiteY47" fmla="*/ 1697960 h 6880225"/>
              <a:gd name="connsiteX48" fmla="*/ 0 w 4303714"/>
              <a:gd name="connsiteY48" fmla="*/ 1107163 h 6880225"/>
              <a:gd name="connsiteX49" fmla="*/ 595542 w 4303714"/>
              <a:gd name="connsiteY49" fmla="*/ 511714 h 6880225"/>
              <a:gd name="connsiteX50" fmla="*/ 4033860 w 4303714"/>
              <a:gd name="connsiteY50" fmla="*/ 511714 h 6880225"/>
              <a:gd name="connsiteX51" fmla="*/ 4033860 w 4303714"/>
              <a:gd name="connsiteY51"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191351 w 4303714"/>
              <a:gd name="connsiteY4" fmla="*/ 659606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281839 w 4303714"/>
              <a:gd name="connsiteY4" fmla="*/ 766762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286601 w 4303714"/>
              <a:gd name="connsiteY4" fmla="*/ 766762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281838 w 4303714"/>
              <a:gd name="connsiteY4" fmla="*/ 766762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286601 w 4303714"/>
              <a:gd name="connsiteY4" fmla="*/ 766762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284220 w 4303714"/>
              <a:gd name="connsiteY4" fmla="*/ 766762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303714" h="6880225">
                <a:moveTo>
                  <a:pt x="4033860" y="0"/>
                </a:moveTo>
                <a:lnTo>
                  <a:pt x="4285104" y="0"/>
                </a:lnTo>
                <a:lnTo>
                  <a:pt x="4285104" y="518148"/>
                </a:lnTo>
                <a:lnTo>
                  <a:pt x="4285104" y="567818"/>
                </a:lnTo>
                <a:cubicBezTo>
                  <a:pt x="4284016" y="634133"/>
                  <a:pt x="4285308" y="700447"/>
                  <a:pt x="4284220" y="766762"/>
                </a:cubicBezTo>
                <a:lnTo>
                  <a:pt x="4085351" y="767571"/>
                </a:lnTo>
                <a:lnTo>
                  <a:pt x="3949904" y="767571"/>
                </a:lnTo>
                <a:lnTo>
                  <a:pt x="595542" y="767571"/>
                </a:lnTo>
                <a:cubicBezTo>
                  <a:pt x="404782" y="767571"/>
                  <a:pt x="255898" y="921085"/>
                  <a:pt x="255898" y="1107163"/>
                </a:cubicBezTo>
                <a:cubicBezTo>
                  <a:pt x="255898" y="1293241"/>
                  <a:pt x="404782" y="1446755"/>
                  <a:pt x="595542" y="1446755"/>
                </a:cubicBezTo>
                <a:lnTo>
                  <a:pt x="3712826" y="1446755"/>
                </a:lnTo>
                <a:cubicBezTo>
                  <a:pt x="4038512" y="1446755"/>
                  <a:pt x="4303714" y="1711916"/>
                  <a:pt x="4303714" y="2037552"/>
                </a:cubicBezTo>
                <a:cubicBezTo>
                  <a:pt x="4303714" y="2367840"/>
                  <a:pt x="4038512" y="2633000"/>
                  <a:pt x="3712826" y="2633000"/>
                </a:cubicBezTo>
                <a:lnTo>
                  <a:pt x="595542" y="2633000"/>
                </a:lnTo>
                <a:cubicBezTo>
                  <a:pt x="404782" y="2633000"/>
                  <a:pt x="255898" y="2786515"/>
                  <a:pt x="255898" y="2972592"/>
                </a:cubicBezTo>
                <a:cubicBezTo>
                  <a:pt x="255898" y="3158670"/>
                  <a:pt x="404782" y="3312184"/>
                  <a:pt x="595542" y="3312184"/>
                </a:cubicBezTo>
                <a:lnTo>
                  <a:pt x="3712826" y="3312184"/>
                </a:lnTo>
                <a:cubicBezTo>
                  <a:pt x="4038512" y="3312184"/>
                  <a:pt x="4303714" y="3577345"/>
                  <a:pt x="4303714" y="3902981"/>
                </a:cubicBezTo>
                <a:cubicBezTo>
                  <a:pt x="4303714" y="4233269"/>
                  <a:pt x="4038512" y="4498430"/>
                  <a:pt x="3712826" y="4498430"/>
                </a:cubicBezTo>
                <a:lnTo>
                  <a:pt x="595542" y="4498430"/>
                </a:lnTo>
                <a:cubicBezTo>
                  <a:pt x="404782" y="4498430"/>
                  <a:pt x="255898" y="4647292"/>
                  <a:pt x="255898" y="4838022"/>
                </a:cubicBezTo>
                <a:cubicBezTo>
                  <a:pt x="255898" y="5024100"/>
                  <a:pt x="404782" y="5177614"/>
                  <a:pt x="595542" y="5177614"/>
                </a:cubicBezTo>
                <a:lnTo>
                  <a:pt x="3712826" y="5177614"/>
                </a:lnTo>
                <a:cubicBezTo>
                  <a:pt x="4038512" y="5177614"/>
                  <a:pt x="4303714" y="5442775"/>
                  <a:pt x="4303714" y="5768411"/>
                </a:cubicBezTo>
                <a:cubicBezTo>
                  <a:pt x="4303714" y="6098699"/>
                  <a:pt x="4038512" y="6363859"/>
                  <a:pt x="3712826" y="6363859"/>
                </a:cubicBezTo>
                <a:lnTo>
                  <a:pt x="269856" y="6363859"/>
                </a:lnTo>
                <a:lnTo>
                  <a:pt x="269856" y="6880225"/>
                </a:lnTo>
                <a:lnTo>
                  <a:pt x="13958" y="6880225"/>
                </a:lnTo>
                <a:lnTo>
                  <a:pt x="13958" y="6358938"/>
                </a:lnTo>
                <a:lnTo>
                  <a:pt x="13958" y="6313360"/>
                </a:lnTo>
                <a:cubicBezTo>
                  <a:pt x="14979" y="6244875"/>
                  <a:pt x="13617" y="6176391"/>
                  <a:pt x="14638" y="6107906"/>
                </a:cubicBezTo>
                <a:lnTo>
                  <a:pt x="219315" y="6108003"/>
                </a:lnTo>
                <a:lnTo>
                  <a:pt x="350004" y="6108003"/>
                </a:lnTo>
                <a:lnTo>
                  <a:pt x="3712826" y="6108003"/>
                </a:lnTo>
                <a:cubicBezTo>
                  <a:pt x="3898932" y="6108003"/>
                  <a:pt x="4052470" y="5959140"/>
                  <a:pt x="4052470" y="5768411"/>
                </a:cubicBezTo>
                <a:cubicBezTo>
                  <a:pt x="4052470" y="5582333"/>
                  <a:pt x="3898932" y="5428819"/>
                  <a:pt x="3712826" y="5428819"/>
                </a:cubicBezTo>
                <a:lnTo>
                  <a:pt x="595542" y="5428819"/>
                </a:lnTo>
                <a:cubicBezTo>
                  <a:pt x="265202" y="5428819"/>
                  <a:pt x="0" y="5163658"/>
                  <a:pt x="0" y="4838022"/>
                </a:cubicBezTo>
                <a:cubicBezTo>
                  <a:pt x="0" y="4507734"/>
                  <a:pt x="265202" y="4242573"/>
                  <a:pt x="595542" y="4242573"/>
                </a:cubicBezTo>
                <a:lnTo>
                  <a:pt x="3712826" y="4242573"/>
                </a:lnTo>
                <a:cubicBezTo>
                  <a:pt x="3898932" y="4242573"/>
                  <a:pt x="4052470" y="4093711"/>
                  <a:pt x="4052470" y="3902981"/>
                </a:cubicBezTo>
                <a:cubicBezTo>
                  <a:pt x="4052470" y="3716903"/>
                  <a:pt x="3898932" y="3563389"/>
                  <a:pt x="3712826" y="3563389"/>
                </a:cubicBezTo>
                <a:lnTo>
                  <a:pt x="595542" y="3563389"/>
                </a:lnTo>
                <a:cubicBezTo>
                  <a:pt x="265202" y="3563389"/>
                  <a:pt x="0" y="3298229"/>
                  <a:pt x="0" y="2972592"/>
                </a:cubicBezTo>
                <a:cubicBezTo>
                  <a:pt x="0" y="2646956"/>
                  <a:pt x="265202" y="2377143"/>
                  <a:pt x="595542" y="2377143"/>
                </a:cubicBezTo>
                <a:lnTo>
                  <a:pt x="3712826" y="2377143"/>
                </a:lnTo>
                <a:cubicBezTo>
                  <a:pt x="3898932" y="2377143"/>
                  <a:pt x="4052470" y="2228281"/>
                  <a:pt x="4052470" y="2037552"/>
                </a:cubicBezTo>
                <a:cubicBezTo>
                  <a:pt x="4052470" y="1851474"/>
                  <a:pt x="3898932" y="1697960"/>
                  <a:pt x="3712826" y="1697960"/>
                </a:cubicBezTo>
                <a:lnTo>
                  <a:pt x="595542" y="1697960"/>
                </a:lnTo>
                <a:cubicBezTo>
                  <a:pt x="265202" y="1697960"/>
                  <a:pt x="0" y="1432799"/>
                  <a:pt x="0" y="1107163"/>
                </a:cubicBezTo>
                <a:cubicBezTo>
                  <a:pt x="0" y="781527"/>
                  <a:pt x="265202" y="511714"/>
                  <a:pt x="595542" y="511714"/>
                </a:cubicBezTo>
                <a:lnTo>
                  <a:pt x="4033860" y="511714"/>
                </a:lnTo>
                <a:lnTo>
                  <a:pt x="4033860" y="0"/>
                </a:lnTo>
                <a:close/>
              </a:path>
            </a:pathLst>
          </a:custGeom>
          <a:solidFill>
            <a:schemeClr val="bg2"/>
          </a:solidFill>
        </p:spPr>
        <p:txBody>
          <a:bodyPr wrap="square">
            <a:noAutofit/>
          </a:bodyPr>
          <a:lstStyle>
            <a:lvl1pPr marL="0" indent="0">
              <a:buNone/>
              <a:defRPr sz="100"/>
            </a:lvl1pPr>
          </a:lstStyle>
          <a:p>
            <a:pPr lvl="0"/>
            <a:r>
              <a:rPr lang="nl-NL" dirty="0"/>
              <a:t>      </a:t>
            </a:r>
          </a:p>
        </p:txBody>
      </p:sp>
    </p:spTree>
    <p:extLst>
      <p:ext uri="{BB962C8B-B14F-4D97-AF65-F5344CB8AC3E}">
        <p14:creationId xmlns:p14="http://schemas.microsoft.com/office/powerpoint/2010/main" val="1080551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2"/>
                                        </p:tgtEl>
                                        <p:attrNameLst>
                                          <p:attrName>style.visibility</p:attrName>
                                        </p:attrNameLst>
                                      </p:cBhvr>
                                      <p:to>
                                        <p:strVal val="visible"/>
                                      </p:to>
                                    </p:set>
                                    <p:animEffect transition="in" filter="fade">
                                      <p:cBhvr>
                                        <p:cTn id="7" dur="1000"/>
                                        <p:tgtEl>
                                          <p:spTgt spid="4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8"/>
                                        </p:tgtEl>
                                        <p:attrNameLst>
                                          <p:attrName>style.visibility</p:attrName>
                                        </p:attrNameLst>
                                      </p:cBhvr>
                                      <p:to>
                                        <p:strVal val="visible"/>
                                      </p:to>
                                    </p:set>
                                    <p:animEffect transition="in" filter="fade">
                                      <p:cBhvr>
                                        <p:cTn id="10" dur="1000"/>
                                        <p:tgtEl>
                                          <p:spTgt spid="40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5"/>
                                        </p:tgtEl>
                                        <p:attrNameLst>
                                          <p:attrName>style.visibility</p:attrName>
                                        </p:attrNameLst>
                                      </p:cBhvr>
                                      <p:to>
                                        <p:strVal val="visible"/>
                                      </p:to>
                                    </p:set>
                                    <p:animEffect transition="in" filter="fade">
                                      <p:cBhvr>
                                        <p:cTn id="13" dur="1000"/>
                                        <p:tgtEl>
                                          <p:spTgt spid="40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91"/>
                                        </p:tgtEl>
                                        <p:attrNameLst>
                                          <p:attrName>style.visibility</p:attrName>
                                        </p:attrNameLst>
                                      </p:cBhvr>
                                      <p:to>
                                        <p:strVal val="visible"/>
                                      </p:to>
                                    </p:set>
                                    <p:animEffect transition="in" filter="wipe(down)">
                                      <p:cBhvr>
                                        <p:cTn id="16" dur="1000"/>
                                        <p:tgtEl>
                                          <p:spTgt spid="9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 grpId="0" animBg="1">
        <p:tmplLst>
          <p:tmpl>
            <p:tnLst>
              <p:par>
                <p:cTn presetID="10" presetClass="entr" presetSubtype="0" fill="hold" nodeType="withEffect">
                  <p:stCondLst>
                    <p:cond delay="0"/>
                  </p:stCondLst>
                  <p:childTnLst>
                    <p:set>
                      <p:cBhvr>
                        <p:cTn dur="1" fill="hold">
                          <p:stCondLst>
                            <p:cond delay="0"/>
                          </p:stCondLst>
                        </p:cTn>
                        <p:tgtEl>
                          <p:spTgt spid="412"/>
                        </p:tgtEl>
                        <p:attrNameLst>
                          <p:attrName>style.visibility</p:attrName>
                        </p:attrNameLst>
                      </p:cBhvr>
                      <p:to>
                        <p:strVal val="visible"/>
                      </p:to>
                    </p:set>
                    <p:animEffect transition="in" filter="fade">
                      <p:cBhvr>
                        <p:cTn dur="1000"/>
                        <p:tgtEl>
                          <p:spTgt spid="412"/>
                        </p:tgtEl>
                      </p:cBhvr>
                    </p:animEffect>
                  </p:childTnLst>
                </p:cTn>
              </p:par>
            </p:tnLst>
          </p:tmpl>
        </p:tmplLst>
      </p:bldP>
      <p:bldP spid="405" grpId="0"/>
      <p:bldP spid="408" grpId="0">
        <p:tmplLst>
          <p:tmpl>
            <p:tnLst>
              <p:par>
                <p:cTn presetID="10" presetClass="entr" presetSubtype="0" fill="hold" nodeType="withEffect">
                  <p:stCondLst>
                    <p:cond delay="0"/>
                  </p:stCondLst>
                  <p:childTnLst>
                    <p:set>
                      <p:cBhvr>
                        <p:cTn dur="1" fill="hold">
                          <p:stCondLst>
                            <p:cond delay="0"/>
                          </p:stCondLst>
                        </p:cTn>
                        <p:tgtEl>
                          <p:spTgt spid="408"/>
                        </p:tgtEl>
                        <p:attrNameLst>
                          <p:attrName>style.visibility</p:attrName>
                        </p:attrNameLst>
                      </p:cBhvr>
                      <p:to>
                        <p:strVal val="visible"/>
                      </p:to>
                    </p:set>
                    <p:animEffect transition="in" filter="fade">
                      <p:cBhvr>
                        <p:cTn dur="1000"/>
                        <p:tgtEl>
                          <p:spTgt spid="408"/>
                        </p:tgtEl>
                      </p:cBhvr>
                    </p:animEffect>
                  </p:childTnLst>
                </p:cTn>
              </p:par>
            </p:tnLst>
          </p:tmpl>
        </p:tmplLst>
      </p:bldP>
      <p:bldP spid="91" grpId="0" animBg="1">
        <p:tmplLst>
          <p:tmpl>
            <p:tnLst>
              <p:par>
                <p:cTn presetID="22" presetClass="entr" presetSubtype="4" fill="hold" nodeType="withEffect">
                  <p:stCondLst>
                    <p:cond delay="0"/>
                  </p:stCondLst>
                  <p:childTnLst>
                    <p:set>
                      <p:cBhvr>
                        <p:cTn dur="1" fill="hold">
                          <p:stCondLst>
                            <p:cond delay="0"/>
                          </p:stCondLst>
                        </p:cTn>
                        <p:tgtEl>
                          <p:spTgt spid="91"/>
                        </p:tgtEl>
                        <p:attrNameLst>
                          <p:attrName>style.visibility</p:attrName>
                        </p:attrNameLst>
                      </p:cBhvr>
                      <p:to>
                        <p:strVal val="visible"/>
                      </p:to>
                    </p:set>
                    <p:animEffect transition="in" filter="wipe(down)">
                      <p:cBhvr>
                        <p:cTn dur="1000"/>
                        <p:tgtEl>
                          <p:spTgt spid="91"/>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50% tekst – 50% Vorm1 Paars">
    <p:spTree>
      <p:nvGrpSpPr>
        <p:cNvPr id="1" name=""/>
        <p:cNvGrpSpPr/>
        <p:nvPr/>
      </p:nvGrpSpPr>
      <p:grpSpPr>
        <a:xfrm>
          <a:off x="0" y="0"/>
          <a:ext cx="0" cy="0"/>
          <a:chOff x="0" y="0"/>
          <a:chExt cx="0" cy="0"/>
        </a:xfrm>
      </p:grpSpPr>
      <p:sp>
        <p:nvSpPr>
          <p:cNvPr id="412" name="Tijdelijke aanduiding voor tekst 9">
            <a:extLst>
              <a:ext uri="{FF2B5EF4-FFF2-40B4-BE49-F238E27FC236}">
                <a16:creationId xmlns:a16="http://schemas.microsoft.com/office/drawing/2014/main" id="{146E5916-C1B7-4126-B21F-9B723F92B0D5}"/>
              </a:ext>
            </a:extLst>
          </p:cNvPr>
          <p:cNvSpPr>
            <a:spLocks noGrp="1"/>
          </p:cNvSpPr>
          <p:nvPr>
            <p:ph type="body" sz="quarter" idx="18" hasCustomPrompt="1"/>
          </p:nvPr>
        </p:nvSpPr>
        <p:spPr>
          <a:xfrm>
            <a:off x="6108000" y="0"/>
            <a:ext cx="6084000" cy="6880225"/>
          </a:xfrm>
          <a:solidFill>
            <a:schemeClr val="accent1"/>
          </a:solidFill>
        </p:spPr>
        <p:txBody>
          <a:bodyPr/>
          <a:lstStyle>
            <a:lvl1pPr marL="0" indent="0">
              <a:buNone/>
              <a:defRPr sz="100"/>
            </a:lvl1pPr>
          </a:lstStyle>
          <a:p>
            <a:pPr lvl="0"/>
            <a:r>
              <a:rPr lang="nl-NL" dirty="0"/>
              <a:t>    </a:t>
            </a:r>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sp>
        <p:nvSpPr>
          <p:cNvPr id="405" name="Tijdelijke aanduiding voor titel 1">
            <a:extLst>
              <a:ext uri="{FF2B5EF4-FFF2-40B4-BE49-F238E27FC236}">
                <a16:creationId xmlns:a16="http://schemas.microsoft.com/office/drawing/2014/main" id="{81D8E462-E0CA-4F15-A890-3C267F657226}"/>
              </a:ext>
            </a:extLst>
          </p:cNvPr>
          <p:cNvSpPr>
            <a:spLocks noGrp="1"/>
          </p:cNvSpPr>
          <p:nvPr>
            <p:ph type="title" hasCustomPrompt="1"/>
          </p:nvPr>
        </p:nvSpPr>
        <p:spPr>
          <a:xfrm>
            <a:off x="692468" y="1024409"/>
            <a:ext cx="5029200" cy="490400"/>
          </a:xfrm>
          <a:prstGeom prst="rect">
            <a:avLst/>
          </a:prstGeom>
        </p:spPr>
        <p:txBody>
          <a:bodyPr vert="horz" lIns="0" tIns="0" rIns="0" bIns="0" rtlCol="0" anchor="ctr" anchorCtr="0">
            <a:noAutofit/>
          </a:bodyPr>
          <a:lstStyle>
            <a:lvl1pPr>
              <a:defRPr/>
            </a:lvl1pPr>
          </a:lstStyle>
          <a:p>
            <a:r>
              <a:rPr lang="nl-NL" dirty="0"/>
              <a:t>Plaats hier je titel</a:t>
            </a:r>
          </a:p>
        </p:txBody>
      </p:sp>
      <p:sp>
        <p:nvSpPr>
          <p:cNvPr id="408" name="Tijdelijke aanduiding voor verticale tekst 2">
            <a:extLst>
              <a:ext uri="{FF2B5EF4-FFF2-40B4-BE49-F238E27FC236}">
                <a16:creationId xmlns:a16="http://schemas.microsoft.com/office/drawing/2014/main" id="{5626A5BF-B119-4201-B80B-1465E4E17334}"/>
              </a:ext>
            </a:extLst>
          </p:cNvPr>
          <p:cNvSpPr>
            <a:spLocks noGrp="1"/>
          </p:cNvSpPr>
          <p:nvPr>
            <p:ph type="body" orient="vert" idx="16" hasCustomPrompt="1"/>
          </p:nvPr>
        </p:nvSpPr>
        <p:spPr>
          <a:xfrm>
            <a:off x="693737" y="1700547"/>
            <a:ext cx="5027931" cy="4243053"/>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a:t>Klik hier om een bullet te plaatsen.</a:t>
            </a:r>
          </a:p>
          <a:p>
            <a:pPr lvl="1"/>
            <a:r>
              <a:rPr lang="nl-NL" noProof="0" dirty="0"/>
              <a:t>Sub-bullet</a:t>
            </a:r>
          </a:p>
          <a:p>
            <a:pPr lvl="2"/>
            <a:r>
              <a:rPr lang="nl-NL" noProof="0" dirty="0"/>
              <a:t>Leestekst</a:t>
            </a:r>
          </a:p>
          <a:p>
            <a:pPr lvl="3"/>
            <a:r>
              <a:rPr lang="nl-NL" noProof="0" dirty="0"/>
              <a:t>Subtitel</a:t>
            </a:r>
          </a:p>
          <a:p>
            <a:pPr lvl="4"/>
            <a:r>
              <a:rPr lang="nl-NL" noProof="0" dirty="0"/>
              <a:t>Numerieke bullet</a:t>
            </a:r>
          </a:p>
          <a:p>
            <a:pPr lvl="5"/>
            <a:r>
              <a:rPr lang="nl-NL" noProof="0" dirty="0"/>
              <a:t>Bullet</a:t>
            </a:r>
          </a:p>
          <a:p>
            <a:pPr lvl="6"/>
            <a:r>
              <a:rPr lang="nl-NL" noProof="0" dirty="0"/>
              <a:t>Sub-bullet</a:t>
            </a:r>
          </a:p>
          <a:p>
            <a:pPr lvl="7"/>
            <a:r>
              <a:rPr lang="nl-NL" noProof="0" dirty="0"/>
              <a:t>Leestekst</a:t>
            </a:r>
          </a:p>
          <a:p>
            <a:pPr lvl="8"/>
            <a:r>
              <a:rPr lang="nl-NL" noProof="0" dirty="0"/>
              <a:t>Titel</a:t>
            </a:r>
          </a:p>
        </p:txBody>
      </p:sp>
      <p:sp>
        <p:nvSpPr>
          <p:cNvPr id="409" name="Tekstvak 408">
            <a:extLst>
              <a:ext uri="{FF2B5EF4-FFF2-40B4-BE49-F238E27FC236}">
                <a16:creationId xmlns:a16="http://schemas.microsoft.com/office/drawing/2014/main" id="{12B4167E-A1A6-4F6F-99A7-0BA2DF8A3758}"/>
              </a:ext>
            </a:extLst>
          </p:cNvPr>
          <p:cNvSpPr txBox="1"/>
          <p:nvPr userDrawn="1"/>
        </p:nvSpPr>
        <p:spPr>
          <a:xfrm>
            <a:off x="-10750" y="-531667"/>
            <a:ext cx="12192000" cy="369332"/>
          </a:xfrm>
          <a:prstGeom prst="rect">
            <a:avLst/>
          </a:prstGeom>
          <a:noFill/>
        </p:spPr>
        <p:txBody>
          <a:bodyPr wrap="square" rtlCol="0">
            <a:spAutoFit/>
          </a:bodyPr>
          <a:lstStyle/>
          <a:p>
            <a:pPr algn="ctr"/>
            <a:r>
              <a:rPr lang="nl-NL" sz="1800" b="0" kern="1200" spc="50" baseline="0" dirty="0">
                <a:solidFill>
                  <a:schemeClr val="accent2"/>
                </a:solidFill>
                <a:latin typeface="+mn-lt"/>
                <a:ea typeface="+mn-ea"/>
                <a:cs typeface="Calibri" panose="020F0502020204030204" pitchFamily="34" charset="0"/>
              </a:rPr>
              <a:t>50% tekst – 50% Vorm1 </a:t>
            </a:r>
            <a:r>
              <a:rPr lang="nl-NL" sz="1800" b="0" spc="50" baseline="0" dirty="0">
                <a:solidFill>
                  <a:schemeClr val="accent2"/>
                </a:solidFill>
                <a:latin typeface="+mj-lt"/>
                <a:cs typeface="Calibri" panose="020F0502020204030204" pitchFamily="34" charset="0"/>
              </a:rPr>
              <a:t>Paars</a:t>
            </a:r>
          </a:p>
        </p:txBody>
      </p:sp>
      <p:grpSp>
        <p:nvGrpSpPr>
          <p:cNvPr id="152" name="Instructie">
            <a:extLst>
              <a:ext uri="{FF2B5EF4-FFF2-40B4-BE49-F238E27FC236}">
                <a16:creationId xmlns:a16="http://schemas.microsoft.com/office/drawing/2014/main" id="{019796EE-01B6-443B-BE3C-D4B9A34A6086}"/>
              </a:ext>
            </a:extLst>
          </p:cNvPr>
          <p:cNvGrpSpPr/>
          <p:nvPr userDrawn="1"/>
        </p:nvGrpSpPr>
        <p:grpSpPr>
          <a:xfrm>
            <a:off x="-3437547" y="1434"/>
            <a:ext cx="3201327" cy="6001164"/>
            <a:chOff x="-3437547" y="1434"/>
            <a:chExt cx="3201327" cy="6001164"/>
          </a:xfrm>
        </p:grpSpPr>
        <p:cxnSp>
          <p:nvCxnSpPr>
            <p:cNvPr id="153" name="Rechte verbindingslijn 152">
              <a:extLst>
                <a:ext uri="{FF2B5EF4-FFF2-40B4-BE49-F238E27FC236}">
                  <a16:creationId xmlns:a16="http://schemas.microsoft.com/office/drawing/2014/main" id="{721BB1FE-2ED0-4B5B-8A2D-F10A6770EDF3}"/>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4" name="Ovaal 153">
              <a:extLst>
                <a:ext uri="{FF2B5EF4-FFF2-40B4-BE49-F238E27FC236}">
                  <a16:creationId xmlns:a16="http://schemas.microsoft.com/office/drawing/2014/main" id="{79681266-E222-40CF-8F8B-227802FCFD99}"/>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155" name="Rechthoek 154">
              <a:extLst>
                <a:ext uri="{FF2B5EF4-FFF2-40B4-BE49-F238E27FC236}">
                  <a16:creationId xmlns:a16="http://schemas.microsoft.com/office/drawing/2014/main" id="{C0C78D66-3B4A-4C42-BFAC-CD80D386494D}"/>
                </a:ext>
              </a:extLst>
            </p:cNvPr>
            <p:cNvSpPr/>
            <p:nvPr userDrawn="1"/>
          </p:nvSpPr>
          <p:spPr>
            <a:xfrm>
              <a:off x="-3059324" y="3221492"/>
              <a:ext cx="2823104" cy="255963"/>
            </a:xfrm>
            <a:prstGeom prst="rect">
              <a:avLst/>
            </a:prstGeom>
            <a:noFill/>
            <a:ln w="25400" cap="flat" cmpd="sng" algn="ctr">
              <a:noFill/>
              <a:prstDash val="solid"/>
            </a:ln>
            <a:effectLst/>
          </p:spPr>
          <p:txBody>
            <a:bodyPr lIns="0" tIns="0" rIns="0" bIns="0" rtlCol="0" anchor="ctr"/>
            <a:lstStyle/>
            <a:p>
              <a:pPr marL="180975"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Numerieke bullet</a:t>
              </a:r>
            </a:p>
          </p:txBody>
        </p:sp>
        <p:sp>
          <p:nvSpPr>
            <p:cNvPr id="156" name="Ovaal 155">
              <a:extLst>
                <a:ext uri="{FF2B5EF4-FFF2-40B4-BE49-F238E27FC236}">
                  <a16:creationId xmlns:a16="http://schemas.microsoft.com/office/drawing/2014/main" id="{F92D34B2-F585-43EF-AAC4-7D33F4E17F40}"/>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57" name="Rechthoek 156">
              <a:extLst>
                <a:ext uri="{FF2B5EF4-FFF2-40B4-BE49-F238E27FC236}">
                  <a16:creationId xmlns:a16="http://schemas.microsoft.com/office/drawing/2014/main" id="{111D11FF-D7A5-4284-836F-8FAF2B3FFE85}"/>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360363" marR="0" lvl="0" indent="-179388" defTabSz="914400" eaLnBrk="1" fontAlgn="auto" latinLnBrk="0" hangingPunct="1">
                <a:lnSpc>
                  <a:spcPct val="90000"/>
                </a:lnSpc>
                <a:spcBef>
                  <a:spcPts val="600"/>
                </a:spcBef>
                <a:spcAft>
                  <a:spcPts val="600"/>
                </a:spcAft>
                <a:buClr>
                  <a:schemeClr val="tx1"/>
                </a:buClr>
                <a:buSzTx/>
                <a:buFont typeface="+mj-lt"/>
                <a:buAutoNum type="alphaL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Sub-alfabetische bullet</a:t>
              </a:r>
            </a:p>
          </p:txBody>
        </p:sp>
        <p:sp>
          <p:nvSpPr>
            <p:cNvPr id="158" name="Ovaal 157">
              <a:extLst>
                <a:ext uri="{FF2B5EF4-FFF2-40B4-BE49-F238E27FC236}">
                  <a16:creationId xmlns:a16="http://schemas.microsoft.com/office/drawing/2014/main" id="{878DDC8C-4A55-4D59-B2E9-FBC63164AFFF}"/>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59" name="Ovaal 158">
              <a:extLst>
                <a:ext uri="{FF2B5EF4-FFF2-40B4-BE49-F238E27FC236}">
                  <a16:creationId xmlns:a16="http://schemas.microsoft.com/office/drawing/2014/main" id="{A8833DBC-3CF3-420E-8F02-D1E302E21A4D}"/>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60" name="Rechthoek 159">
              <a:extLst>
                <a:ext uri="{FF2B5EF4-FFF2-40B4-BE49-F238E27FC236}">
                  <a16:creationId xmlns:a16="http://schemas.microsoft.com/office/drawing/2014/main" id="{3C2C8676-5BF9-4AF4-9BC1-33547F9D4DD0}"/>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2400" b="1" i="0" u="none" strike="noStrike" kern="0" cap="none" spc="0" normalizeH="0" baseline="0" noProof="0" dirty="0">
                  <a:ln>
                    <a:noFill/>
                  </a:ln>
                  <a:solidFill>
                    <a:schemeClr val="bg2"/>
                  </a:solidFill>
                  <a:effectLst/>
                  <a:uLnTx/>
                  <a:uFillTx/>
                  <a:latin typeface="+mn-lt"/>
                  <a:cs typeface="Segoe UI Light" panose="020B0502040204020203" pitchFamily="34" charset="0"/>
                </a:rPr>
                <a:t>Titel</a:t>
              </a:r>
            </a:p>
          </p:txBody>
        </p:sp>
        <p:grpSp>
          <p:nvGrpSpPr>
            <p:cNvPr id="161" name="Meer informatie">
              <a:extLst>
                <a:ext uri="{FF2B5EF4-FFF2-40B4-BE49-F238E27FC236}">
                  <a16:creationId xmlns:a16="http://schemas.microsoft.com/office/drawing/2014/main" id="{BE28851D-6C53-4E56-B4DE-D814D5E0208C}"/>
                </a:ext>
              </a:extLst>
            </p:cNvPr>
            <p:cNvGrpSpPr/>
            <p:nvPr userDrawn="1"/>
          </p:nvGrpSpPr>
          <p:grpSpPr>
            <a:xfrm>
              <a:off x="-3421298" y="5206936"/>
              <a:ext cx="3178515" cy="795662"/>
              <a:chOff x="-3741486" y="3387723"/>
              <a:chExt cx="3178515" cy="795662"/>
            </a:xfrm>
          </p:grpSpPr>
          <p:sp>
            <p:nvSpPr>
              <p:cNvPr id="290" name="Freeform 101">
                <a:extLst>
                  <a:ext uri="{FF2B5EF4-FFF2-40B4-BE49-F238E27FC236}">
                    <a16:creationId xmlns:a16="http://schemas.microsoft.com/office/drawing/2014/main" id="{CDA9515D-0B0E-4BDF-B2B5-51F563FE8239}"/>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91" name="Rechthoek 290">
                <a:extLst>
                  <a:ext uri="{FF2B5EF4-FFF2-40B4-BE49-F238E27FC236}">
                    <a16:creationId xmlns:a16="http://schemas.microsoft.com/office/drawing/2014/main" id="{93CF0F30-3462-4C33-8ED1-715CD4BD0787}"/>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92" name="Rechte verbindingslijn 291">
                <a:extLst>
                  <a:ext uri="{FF2B5EF4-FFF2-40B4-BE49-F238E27FC236}">
                    <a16:creationId xmlns:a16="http://schemas.microsoft.com/office/drawing/2014/main" id="{82286222-A51A-4E50-BCCF-1C1453208A45}"/>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2" name="Rechthoek 161">
              <a:extLst>
                <a:ext uri="{FF2B5EF4-FFF2-40B4-BE49-F238E27FC236}">
                  <a16:creationId xmlns:a16="http://schemas.microsoft.com/office/drawing/2014/main" id="{09779C1A-94B5-4338-9FE6-80D6CAF1A13E}"/>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accent1"/>
                  </a:solidFill>
                  <a:effectLst/>
                  <a:uLnTx/>
                  <a:uFillTx/>
                  <a:latin typeface="+mj-lt"/>
                  <a:cs typeface="Segoe UI Light" panose="020B0502040204020203" pitchFamily="34" charset="0"/>
                </a:rPr>
                <a:t> NIVEAUS kiezen</a:t>
              </a:r>
              <a:endPar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163" name="Ovaal 162">
              <a:extLst>
                <a:ext uri="{FF2B5EF4-FFF2-40B4-BE49-F238E27FC236}">
                  <a16:creationId xmlns:a16="http://schemas.microsoft.com/office/drawing/2014/main" id="{A1966D07-A7EF-4167-B6C5-CB5033E5CE8B}"/>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64" name="Rechte verbindingslijn 163">
              <a:extLst>
                <a:ext uri="{FF2B5EF4-FFF2-40B4-BE49-F238E27FC236}">
                  <a16:creationId xmlns:a16="http://schemas.microsoft.com/office/drawing/2014/main" id="{2E44CC80-2585-4DEE-882F-DBCCD60F46FA}"/>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65" name="Groep 164">
              <a:extLst>
                <a:ext uri="{FF2B5EF4-FFF2-40B4-BE49-F238E27FC236}">
                  <a16:creationId xmlns:a16="http://schemas.microsoft.com/office/drawing/2014/main" id="{F2A99ACE-3970-491B-8647-C85157186B02}"/>
                </a:ext>
              </a:extLst>
            </p:cNvPr>
            <p:cNvGrpSpPr/>
            <p:nvPr userDrawn="1"/>
          </p:nvGrpSpPr>
          <p:grpSpPr>
            <a:xfrm>
              <a:off x="-3437547" y="349413"/>
              <a:ext cx="2933825" cy="558875"/>
              <a:chOff x="-3419346" y="368233"/>
              <a:chExt cx="3904920" cy="743862"/>
            </a:xfrm>
          </p:grpSpPr>
          <p:sp>
            <p:nvSpPr>
              <p:cNvPr id="178" name="Rechthoek 177">
                <a:extLst>
                  <a:ext uri="{FF2B5EF4-FFF2-40B4-BE49-F238E27FC236}">
                    <a16:creationId xmlns:a16="http://schemas.microsoft.com/office/drawing/2014/main" id="{9E934DDB-9CD7-49BA-9BE4-C73B4CF89DA5}"/>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239" name="Rechte verbindingslijn 238">
                <a:extLst>
                  <a:ext uri="{FF2B5EF4-FFF2-40B4-BE49-F238E27FC236}">
                    <a16:creationId xmlns:a16="http://schemas.microsoft.com/office/drawing/2014/main" id="{3AA04D4B-B7CB-465D-AF9C-ECB4757242C8}"/>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0" name="Rechte verbindingslijn 239">
                <a:extLst>
                  <a:ext uri="{FF2B5EF4-FFF2-40B4-BE49-F238E27FC236}">
                    <a16:creationId xmlns:a16="http://schemas.microsoft.com/office/drawing/2014/main" id="{A8DCE59B-6201-4E41-B28F-788015529681}"/>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1" name="Rechthoek 240">
                <a:extLst>
                  <a:ext uri="{FF2B5EF4-FFF2-40B4-BE49-F238E27FC236}">
                    <a16:creationId xmlns:a16="http://schemas.microsoft.com/office/drawing/2014/main" id="{5D9EA824-ECF4-4B21-A067-3A4C66559CBE}"/>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242" name="Groep 241">
                <a:extLst>
                  <a:ext uri="{FF2B5EF4-FFF2-40B4-BE49-F238E27FC236}">
                    <a16:creationId xmlns:a16="http://schemas.microsoft.com/office/drawing/2014/main" id="{5BE2D63E-D223-4EA9-A0F8-6D46EC8B9FB1}"/>
                  </a:ext>
                </a:extLst>
              </p:cNvPr>
              <p:cNvGrpSpPr/>
              <p:nvPr userDrawn="1"/>
            </p:nvGrpSpPr>
            <p:grpSpPr>
              <a:xfrm>
                <a:off x="-3002834" y="720303"/>
                <a:ext cx="182598" cy="143759"/>
                <a:chOff x="-3310843" y="700986"/>
                <a:chExt cx="182598" cy="143759"/>
              </a:xfrm>
            </p:grpSpPr>
            <p:grpSp>
              <p:nvGrpSpPr>
                <p:cNvPr id="281" name="Groep 280">
                  <a:extLst>
                    <a:ext uri="{FF2B5EF4-FFF2-40B4-BE49-F238E27FC236}">
                      <a16:creationId xmlns:a16="http://schemas.microsoft.com/office/drawing/2014/main" id="{ED0F4DA0-4702-41DB-9D4B-A509DAE25C9C}"/>
                    </a:ext>
                  </a:extLst>
                </p:cNvPr>
                <p:cNvGrpSpPr/>
                <p:nvPr userDrawn="1"/>
              </p:nvGrpSpPr>
              <p:grpSpPr>
                <a:xfrm>
                  <a:off x="-3310843" y="700986"/>
                  <a:ext cx="182598" cy="143759"/>
                  <a:chOff x="-3310843" y="700986"/>
                  <a:chExt cx="182598" cy="143759"/>
                </a:xfrm>
              </p:grpSpPr>
              <p:cxnSp>
                <p:nvCxnSpPr>
                  <p:cNvPr id="285" name="Rechte verbindingslijn 284">
                    <a:extLst>
                      <a:ext uri="{FF2B5EF4-FFF2-40B4-BE49-F238E27FC236}">
                        <a16:creationId xmlns:a16="http://schemas.microsoft.com/office/drawing/2014/main" id="{1825BDE7-4E3C-4703-9081-3BBCB8C636C5}"/>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86" name="Rechte verbindingslijn 285">
                    <a:extLst>
                      <a:ext uri="{FF2B5EF4-FFF2-40B4-BE49-F238E27FC236}">
                        <a16:creationId xmlns:a16="http://schemas.microsoft.com/office/drawing/2014/main" id="{6D6DAFA3-8C3E-485F-8D23-89E78582941E}"/>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87" name="Rechte verbindingslijn 286">
                    <a:extLst>
                      <a:ext uri="{FF2B5EF4-FFF2-40B4-BE49-F238E27FC236}">
                        <a16:creationId xmlns:a16="http://schemas.microsoft.com/office/drawing/2014/main" id="{0E74AA15-EFB4-4294-A49F-AD9F80460A22}"/>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88" name="Rechte verbindingslijn 287">
                    <a:extLst>
                      <a:ext uri="{FF2B5EF4-FFF2-40B4-BE49-F238E27FC236}">
                        <a16:creationId xmlns:a16="http://schemas.microsoft.com/office/drawing/2014/main" id="{5F3FC27B-7B00-40A2-8466-F757B1A09A68}"/>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89" name="Rechte verbindingslijn 288">
                    <a:extLst>
                      <a:ext uri="{FF2B5EF4-FFF2-40B4-BE49-F238E27FC236}">
                        <a16:creationId xmlns:a16="http://schemas.microsoft.com/office/drawing/2014/main" id="{1FF24563-5C28-4412-AC2A-39C44EB0BE96}"/>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82" name="Groep 281">
                  <a:extLst>
                    <a:ext uri="{FF2B5EF4-FFF2-40B4-BE49-F238E27FC236}">
                      <a16:creationId xmlns:a16="http://schemas.microsoft.com/office/drawing/2014/main" id="{56B0AAFF-5E82-4FB3-9D56-66270081C6E7}"/>
                    </a:ext>
                  </a:extLst>
                </p:cNvPr>
                <p:cNvGrpSpPr/>
                <p:nvPr userDrawn="1"/>
              </p:nvGrpSpPr>
              <p:grpSpPr>
                <a:xfrm flipH="1">
                  <a:off x="-3310774" y="735854"/>
                  <a:ext cx="88801" cy="72568"/>
                  <a:chOff x="-2091059" y="1395403"/>
                  <a:chExt cx="157316" cy="128558"/>
                </a:xfrm>
              </p:grpSpPr>
              <p:sp>
                <p:nvSpPr>
                  <p:cNvPr id="283" name="Rechthoek 282">
                    <a:extLst>
                      <a:ext uri="{FF2B5EF4-FFF2-40B4-BE49-F238E27FC236}">
                        <a16:creationId xmlns:a16="http://schemas.microsoft.com/office/drawing/2014/main" id="{8B93A02B-4EAF-4A62-96E4-A2E40D1A304B}"/>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84" name="Pijl: punthaak 283">
                    <a:extLst>
                      <a:ext uri="{FF2B5EF4-FFF2-40B4-BE49-F238E27FC236}">
                        <a16:creationId xmlns:a16="http://schemas.microsoft.com/office/drawing/2014/main" id="{B91381BB-BFBC-412B-BCDE-B269CF05FB5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243" name="Groep 242">
                <a:extLst>
                  <a:ext uri="{FF2B5EF4-FFF2-40B4-BE49-F238E27FC236}">
                    <a16:creationId xmlns:a16="http://schemas.microsoft.com/office/drawing/2014/main" id="{A5AEEE62-F801-4A4E-A841-F6003496B87A}"/>
                  </a:ext>
                </a:extLst>
              </p:cNvPr>
              <p:cNvGrpSpPr/>
              <p:nvPr userDrawn="1"/>
            </p:nvGrpSpPr>
            <p:grpSpPr>
              <a:xfrm>
                <a:off x="-3326107" y="720303"/>
                <a:ext cx="182598" cy="143759"/>
                <a:chOff x="-3634116" y="700986"/>
                <a:chExt cx="182598" cy="143759"/>
              </a:xfrm>
            </p:grpSpPr>
            <p:grpSp>
              <p:nvGrpSpPr>
                <p:cNvPr id="272" name="Groep 271">
                  <a:extLst>
                    <a:ext uri="{FF2B5EF4-FFF2-40B4-BE49-F238E27FC236}">
                      <a16:creationId xmlns:a16="http://schemas.microsoft.com/office/drawing/2014/main" id="{A91E03CF-F752-4A1C-ACFA-DDB0992A763D}"/>
                    </a:ext>
                  </a:extLst>
                </p:cNvPr>
                <p:cNvGrpSpPr/>
                <p:nvPr userDrawn="1"/>
              </p:nvGrpSpPr>
              <p:grpSpPr>
                <a:xfrm>
                  <a:off x="-3634116" y="700986"/>
                  <a:ext cx="182598" cy="143759"/>
                  <a:chOff x="-3634116" y="700986"/>
                  <a:chExt cx="182598" cy="143759"/>
                </a:xfrm>
              </p:grpSpPr>
              <p:cxnSp>
                <p:nvCxnSpPr>
                  <p:cNvPr id="276" name="Rechte verbindingslijn 275">
                    <a:extLst>
                      <a:ext uri="{FF2B5EF4-FFF2-40B4-BE49-F238E27FC236}">
                        <a16:creationId xmlns:a16="http://schemas.microsoft.com/office/drawing/2014/main" id="{57105E72-6924-45A9-ADB9-56AE08DE6E6C}"/>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77" name="Rechte verbindingslijn 276">
                    <a:extLst>
                      <a:ext uri="{FF2B5EF4-FFF2-40B4-BE49-F238E27FC236}">
                        <a16:creationId xmlns:a16="http://schemas.microsoft.com/office/drawing/2014/main" id="{E7633E43-2E52-4486-9F42-31481074DC33}"/>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78" name="Rechte verbindingslijn 277">
                    <a:extLst>
                      <a:ext uri="{FF2B5EF4-FFF2-40B4-BE49-F238E27FC236}">
                        <a16:creationId xmlns:a16="http://schemas.microsoft.com/office/drawing/2014/main" id="{3B464D24-81E6-4338-844B-DBB5B357079A}"/>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79" name="Rechte verbindingslijn 278">
                    <a:extLst>
                      <a:ext uri="{FF2B5EF4-FFF2-40B4-BE49-F238E27FC236}">
                        <a16:creationId xmlns:a16="http://schemas.microsoft.com/office/drawing/2014/main" id="{659FC192-0ED2-451F-9AFF-57CB604D7F16}"/>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80" name="Rechte verbindingslijn 279">
                    <a:extLst>
                      <a:ext uri="{FF2B5EF4-FFF2-40B4-BE49-F238E27FC236}">
                        <a16:creationId xmlns:a16="http://schemas.microsoft.com/office/drawing/2014/main" id="{FE2F1B9D-EB0A-4187-96EF-8B37F765EBFA}"/>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73" name="Groep 272">
                  <a:extLst>
                    <a:ext uri="{FF2B5EF4-FFF2-40B4-BE49-F238E27FC236}">
                      <a16:creationId xmlns:a16="http://schemas.microsoft.com/office/drawing/2014/main" id="{59F9675B-330A-452E-B8DF-A3FF319FBE93}"/>
                    </a:ext>
                  </a:extLst>
                </p:cNvPr>
                <p:cNvGrpSpPr/>
                <p:nvPr userDrawn="1"/>
              </p:nvGrpSpPr>
              <p:grpSpPr>
                <a:xfrm>
                  <a:off x="-3634047" y="735854"/>
                  <a:ext cx="88801" cy="72568"/>
                  <a:chOff x="-2091059" y="1395403"/>
                  <a:chExt cx="157316" cy="128558"/>
                </a:xfrm>
              </p:grpSpPr>
              <p:sp>
                <p:nvSpPr>
                  <p:cNvPr id="274" name="Rechthoek 273">
                    <a:extLst>
                      <a:ext uri="{FF2B5EF4-FFF2-40B4-BE49-F238E27FC236}">
                        <a16:creationId xmlns:a16="http://schemas.microsoft.com/office/drawing/2014/main" id="{977F842F-E5AF-49B4-B232-31A73628F8CF}"/>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75" name="Pijl: punthaak 274">
                    <a:extLst>
                      <a:ext uri="{FF2B5EF4-FFF2-40B4-BE49-F238E27FC236}">
                        <a16:creationId xmlns:a16="http://schemas.microsoft.com/office/drawing/2014/main" id="{27A731C7-5FC7-4581-B59F-92F7303EDF5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244" name="Rechte verbindingslijn 243">
                <a:extLst>
                  <a:ext uri="{FF2B5EF4-FFF2-40B4-BE49-F238E27FC236}">
                    <a16:creationId xmlns:a16="http://schemas.microsoft.com/office/drawing/2014/main" id="{E54E8C7A-F9FD-4089-82A0-3C58682BF29B}"/>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245" name="Rechte verbindingslijn 244">
                <a:extLst>
                  <a:ext uri="{FF2B5EF4-FFF2-40B4-BE49-F238E27FC236}">
                    <a16:creationId xmlns:a16="http://schemas.microsoft.com/office/drawing/2014/main" id="{DB943126-4EB1-4460-8873-E46BF755D265}"/>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246" name="Groep 245">
                <a:extLst>
                  <a:ext uri="{FF2B5EF4-FFF2-40B4-BE49-F238E27FC236}">
                    <a16:creationId xmlns:a16="http://schemas.microsoft.com/office/drawing/2014/main" id="{8A907074-2F5C-4F32-AA52-CF6F816FD4B0}"/>
                  </a:ext>
                </a:extLst>
              </p:cNvPr>
              <p:cNvGrpSpPr/>
              <p:nvPr userDrawn="1"/>
            </p:nvGrpSpPr>
            <p:grpSpPr>
              <a:xfrm>
                <a:off x="-2425037" y="370226"/>
                <a:ext cx="357690" cy="330595"/>
                <a:chOff x="-2721817" y="347336"/>
                <a:chExt cx="432805" cy="400021"/>
              </a:xfrm>
            </p:grpSpPr>
            <p:sp>
              <p:nvSpPr>
                <p:cNvPr id="261" name="Rechthoek 260">
                  <a:extLst>
                    <a:ext uri="{FF2B5EF4-FFF2-40B4-BE49-F238E27FC236}">
                      <a16:creationId xmlns:a16="http://schemas.microsoft.com/office/drawing/2014/main" id="{7C7BD2D8-3859-4707-B032-8B05DF854761}"/>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62" name="Groep 261">
                  <a:extLst>
                    <a:ext uri="{FF2B5EF4-FFF2-40B4-BE49-F238E27FC236}">
                      <a16:creationId xmlns:a16="http://schemas.microsoft.com/office/drawing/2014/main" id="{EC569567-6550-4424-A1A8-9EC27B5DDF66}"/>
                    </a:ext>
                  </a:extLst>
                </p:cNvPr>
                <p:cNvGrpSpPr/>
                <p:nvPr userDrawn="1"/>
              </p:nvGrpSpPr>
              <p:grpSpPr>
                <a:xfrm>
                  <a:off x="-2652453" y="431583"/>
                  <a:ext cx="294076" cy="231526"/>
                  <a:chOff x="-3634116" y="700986"/>
                  <a:chExt cx="182598" cy="143759"/>
                </a:xfrm>
              </p:grpSpPr>
              <p:grpSp>
                <p:nvGrpSpPr>
                  <p:cNvPr id="263" name="Groep 262">
                    <a:extLst>
                      <a:ext uri="{FF2B5EF4-FFF2-40B4-BE49-F238E27FC236}">
                        <a16:creationId xmlns:a16="http://schemas.microsoft.com/office/drawing/2014/main" id="{8F5273C0-CB6C-47B6-93A6-8B9B4A68E4C9}"/>
                      </a:ext>
                    </a:extLst>
                  </p:cNvPr>
                  <p:cNvGrpSpPr/>
                  <p:nvPr userDrawn="1"/>
                </p:nvGrpSpPr>
                <p:grpSpPr>
                  <a:xfrm>
                    <a:off x="-3634116" y="700986"/>
                    <a:ext cx="182598" cy="143759"/>
                    <a:chOff x="-3634116" y="700986"/>
                    <a:chExt cx="182598" cy="143759"/>
                  </a:xfrm>
                </p:grpSpPr>
                <p:cxnSp>
                  <p:nvCxnSpPr>
                    <p:cNvPr id="267" name="Rechte verbindingslijn 266">
                      <a:extLst>
                        <a:ext uri="{FF2B5EF4-FFF2-40B4-BE49-F238E27FC236}">
                          <a16:creationId xmlns:a16="http://schemas.microsoft.com/office/drawing/2014/main" id="{93A1A19C-A933-4478-91DF-21B3A26B13C5}"/>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68" name="Rechte verbindingslijn 267">
                      <a:extLst>
                        <a:ext uri="{FF2B5EF4-FFF2-40B4-BE49-F238E27FC236}">
                          <a16:creationId xmlns:a16="http://schemas.microsoft.com/office/drawing/2014/main" id="{123CE479-7846-482E-83BA-301C757CAE46}"/>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69" name="Rechte verbindingslijn 268">
                      <a:extLst>
                        <a:ext uri="{FF2B5EF4-FFF2-40B4-BE49-F238E27FC236}">
                          <a16:creationId xmlns:a16="http://schemas.microsoft.com/office/drawing/2014/main" id="{4A3C8715-63E1-41F3-A1F4-19A562D69962}"/>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70" name="Rechte verbindingslijn 269">
                      <a:extLst>
                        <a:ext uri="{FF2B5EF4-FFF2-40B4-BE49-F238E27FC236}">
                          <a16:creationId xmlns:a16="http://schemas.microsoft.com/office/drawing/2014/main" id="{983C477A-4549-47C0-9C4E-0B1F92F43F93}"/>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71" name="Rechte verbindingslijn 270">
                      <a:extLst>
                        <a:ext uri="{FF2B5EF4-FFF2-40B4-BE49-F238E27FC236}">
                          <a16:creationId xmlns:a16="http://schemas.microsoft.com/office/drawing/2014/main" id="{6122C30A-6F7A-4D7A-BE03-CE5A18275CB7}"/>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64" name="Groep 263">
                    <a:extLst>
                      <a:ext uri="{FF2B5EF4-FFF2-40B4-BE49-F238E27FC236}">
                        <a16:creationId xmlns:a16="http://schemas.microsoft.com/office/drawing/2014/main" id="{BDCEFB57-D720-42D2-9B80-D5F9C49BFD44}"/>
                      </a:ext>
                    </a:extLst>
                  </p:cNvPr>
                  <p:cNvGrpSpPr/>
                  <p:nvPr userDrawn="1"/>
                </p:nvGrpSpPr>
                <p:grpSpPr>
                  <a:xfrm>
                    <a:off x="-3634047" y="735854"/>
                    <a:ext cx="88801" cy="72568"/>
                    <a:chOff x="-2091059" y="1395403"/>
                    <a:chExt cx="157316" cy="128558"/>
                  </a:xfrm>
                </p:grpSpPr>
                <p:sp>
                  <p:nvSpPr>
                    <p:cNvPr id="265" name="Rechthoek 264">
                      <a:extLst>
                        <a:ext uri="{FF2B5EF4-FFF2-40B4-BE49-F238E27FC236}">
                          <a16:creationId xmlns:a16="http://schemas.microsoft.com/office/drawing/2014/main" id="{84741F33-B738-4F51-9F12-FA088F1DC6ED}"/>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66" name="Pijl: punthaak 265">
                      <a:extLst>
                        <a:ext uri="{FF2B5EF4-FFF2-40B4-BE49-F238E27FC236}">
                          <a16:creationId xmlns:a16="http://schemas.microsoft.com/office/drawing/2014/main" id="{6AE1BC70-FFAA-4A19-834E-BCF9EA0267C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247" name="Groep 246">
                <a:extLst>
                  <a:ext uri="{FF2B5EF4-FFF2-40B4-BE49-F238E27FC236}">
                    <a16:creationId xmlns:a16="http://schemas.microsoft.com/office/drawing/2014/main" id="{34E9A83E-1C4E-46A2-9DCC-FBCD6AC6B519}"/>
                  </a:ext>
                </a:extLst>
              </p:cNvPr>
              <p:cNvGrpSpPr/>
              <p:nvPr userDrawn="1"/>
            </p:nvGrpSpPr>
            <p:grpSpPr>
              <a:xfrm>
                <a:off x="-2425037" y="781500"/>
                <a:ext cx="357690" cy="330595"/>
                <a:chOff x="-2721817" y="782525"/>
                <a:chExt cx="432805" cy="400021"/>
              </a:xfrm>
            </p:grpSpPr>
            <p:sp>
              <p:nvSpPr>
                <p:cNvPr id="250" name="Rechthoek 249">
                  <a:extLst>
                    <a:ext uri="{FF2B5EF4-FFF2-40B4-BE49-F238E27FC236}">
                      <a16:creationId xmlns:a16="http://schemas.microsoft.com/office/drawing/2014/main" id="{080DF2EF-EF47-41ED-8990-131CCFC34637}"/>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51" name="Groep 250">
                  <a:extLst>
                    <a:ext uri="{FF2B5EF4-FFF2-40B4-BE49-F238E27FC236}">
                      <a16:creationId xmlns:a16="http://schemas.microsoft.com/office/drawing/2014/main" id="{0E7854AD-1FC2-4148-BCFC-9E80752E03B7}"/>
                    </a:ext>
                  </a:extLst>
                </p:cNvPr>
                <p:cNvGrpSpPr/>
                <p:nvPr userDrawn="1"/>
              </p:nvGrpSpPr>
              <p:grpSpPr>
                <a:xfrm>
                  <a:off x="-2652453" y="866772"/>
                  <a:ext cx="294076" cy="231526"/>
                  <a:chOff x="-3310843" y="700986"/>
                  <a:chExt cx="182598" cy="143759"/>
                </a:xfrm>
              </p:grpSpPr>
              <p:grpSp>
                <p:nvGrpSpPr>
                  <p:cNvPr id="252" name="Groep 251">
                    <a:extLst>
                      <a:ext uri="{FF2B5EF4-FFF2-40B4-BE49-F238E27FC236}">
                        <a16:creationId xmlns:a16="http://schemas.microsoft.com/office/drawing/2014/main" id="{E448248C-7D1A-4621-AFD4-19CF99D7ACFC}"/>
                      </a:ext>
                    </a:extLst>
                  </p:cNvPr>
                  <p:cNvGrpSpPr/>
                  <p:nvPr userDrawn="1"/>
                </p:nvGrpSpPr>
                <p:grpSpPr>
                  <a:xfrm>
                    <a:off x="-3310843" y="700986"/>
                    <a:ext cx="182598" cy="143759"/>
                    <a:chOff x="-3310843" y="700986"/>
                    <a:chExt cx="182598" cy="143759"/>
                  </a:xfrm>
                </p:grpSpPr>
                <p:cxnSp>
                  <p:nvCxnSpPr>
                    <p:cNvPr id="256" name="Rechte verbindingslijn 255">
                      <a:extLst>
                        <a:ext uri="{FF2B5EF4-FFF2-40B4-BE49-F238E27FC236}">
                          <a16:creationId xmlns:a16="http://schemas.microsoft.com/office/drawing/2014/main" id="{BEC7E08D-8DB3-463D-A15F-3D2B34F4028E}"/>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57" name="Rechte verbindingslijn 256">
                      <a:extLst>
                        <a:ext uri="{FF2B5EF4-FFF2-40B4-BE49-F238E27FC236}">
                          <a16:creationId xmlns:a16="http://schemas.microsoft.com/office/drawing/2014/main" id="{2EE193EC-D616-4E18-9E44-DC5CCFEFC06D}"/>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58" name="Rechte verbindingslijn 257">
                      <a:extLst>
                        <a:ext uri="{FF2B5EF4-FFF2-40B4-BE49-F238E27FC236}">
                          <a16:creationId xmlns:a16="http://schemas.microsoft.com/office/drawing/2014/main" id="{28268325-A1D1-4C32-B28D-9FFAC906146C}"/>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59" name="Rechte verbindingslijn 258">
                      <a:extLst>
                        <a:ext uri="{FF2B5EF4-FFF2-40B4-BE49-F238E27FC236}">
                          <a16:creationId xmlns:a16="http://schemas.microsoft.com/office/drawing/2014/main" id="{5057D7A2-7D60-46D2-90CF-0D64F544E584}"/>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60" name="Rechte verbindingslijn 259">
                      <a:extLst>
                        <a:ext uri="{FF2B5EF4-FFF2-40B4-BE49-F238E27FC236}">
                          <a16:creationId xmlns:a16="http://schemas.microsoft.com/office/drawing/2014/main" id="{2E4BE64E-A557-436C-8097-45BD82268B06}"/>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253" name="Groep 252">
                    <a:extLst>
                      <a:ext uri="{FF2B5EF4-FFF2-40B4-BE49-F238E27FC236}">
                        <a16:creationId xmlns:a16="http://schemas.microsoft.com/office/drawing/2014/main" id="{762ACAA7-ABC2-4349-B025-A2963617EAC0}"/>
                      </a:ext>
                    </a:extLst>
                  </p:cNvPr>
                  <p:cNvGrpSpPr/>
                  <p:nvPr userDrawn="1"/>
                </p:nvGrpSpPr>
                <p:grpSpPr>
                  <a:xfrm flipH="1">
                    <a:off x="-3310774" y="735854"/>
                    <a:ext cx="88801" cy="72568"/>
                    <a:chOff x="-2091059" y="1395403"/>
                    <a:chExt cx="157316" cy="128558"/>
                  </a:xfrm>
                </p:grpSpPr>
                <p:sp>
                  <p:nvSpPr>
                    <p:cNvPr id="254" name="Rechthoek 253">
                      <a:extLst>
                        <a:ext uri="{FF2B5EF4-FFF2-40B4-BE49-F238E27FC236}">
                          <a16:creationId xmlns:a16="http://schemas.microsoft.com/office/drawing/2014/main" id="{FB409F89-20DF-445D-ACA7-745EC306736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55" name="Pijl: punthaak 254">
                      <a:extLst>
                        <a:ext uri="{FF2B5EF4-FFF2-40B4-BE49-F238E27FC236}">
                          <a16:creationId xmlns:a16="http://schemas.microsoft.com/office/drawing/2014/main" id="{74889E07-1A4D-4D9B-9E75-9BD148EE682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248" name="Rechthoek 247">
                <a:extLst>
                  <a:ext uri="{FF2B5EF4-FFF2-40B4-BE49-F238E27FC236}">
                    <a16:creationId xmlns:a16="http://schemas.microsoft.com/office/drawing/2014/main" id="{6757AEE9-30A7-4843-A746-4A9F294D3CBB}"/>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249" name="Rechthoek 248">
                <a:extLst>
                  <a:ext uri="{FF2B5EF4-FFF2-40B4-BE49-F238E27FC236}">
                    <a16:creationId xmlns:a16="http://schemas.microsoft.com/office/drawing/2014/main" id="{16ECD14E-AB98-4FA6-AE18-D4AF9FBCF444}"/>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166" name="Rechte verbindingslijn 165">
              <a:extLst>
                <a:ext uri="{FF2B5EF4-FFF2-40B4-BE49-F238E27FC236}">
                  <a16:creationId xmlns:a16="http://schemas.microsoft.com/office/drawing/2014/main" id="{28E4378F-690B-4A11-B199-2C5589089EEF}"/>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67" name="Rechthoek 166">
              <a:extLst>
                <a:ext uri="{FF2B5EF4-FFF2-40B4-BE49-F238E27FC236}">
                  <a16:creationId xmlns:a16="http://schemas.microsoft.com/office/drawing/2014/main" id="{1F0F70CF-E1FB-4EA8-A949-432F2A0D5EA7}"/>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tx1"/>
                </a:buClr>
                <a:buSzTx/>
                <a:buFont typeface="Arial" panose="020B0604020202020204" pitchFamily="34" charset="0"/>
                <a:buChar char="•"/>
                <a:tabLst/>
                <a:defRPr/>
              </a:pPr>
              <a:r>
                <a:rPr kumimoji="0" lang="nl-NL" sz="1100" b="0" i="0" u="none" strike="noStrike" kern="0" cap="none" spc="0" normalizeH="0" baseline="0" noProof="0" dirty="0" err="1">
                  <a:ln>
                    <a:noFill/>
                  </a:ln>
                  <a:solidFill>
                    <a:schemeClr val="tx2"/>
                  </a:solidFill>
                  <a:effectLst/>
                  <a:uLnTx/>
                  <a:uFillTx/>
                  <a:latin typeface="+mn-lt"/>
                  <a:cs typeface="Segoe UI Light" panose="020B0502040204020203" pitchFamily="34" charset="0"/>
                </a:rPr>
                <a:t>Bullet</a:t>
              </a:r>
              <a:endPar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endParaRPr>
            </a:p>
          </p:txBody>
        </p:sp>
        <p:sp>
          <p:nvSpPr>
            <p:cNvPr id="168" name="Ovaal 167">
              <a:extLst>
                <a:ext uri="{FF2B5EF4-FFF2-40B4-BE49-F238E27FC236}">
                  <a16:creationId xmlns:a16="http://schemas.microsoft.com/office/drawing/2014/main" id="{8D0FD343-91E6-48A0-B31C-55172DB83A7E}"/>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69" name="Rechthoek 168">
              <a:extLst>
                <a:ext uri="{FF2B5EF4-FFF2-40B4-BE49-F238E27FC236}">
                  <a16:creationId xmlns:a16="http://schemas.microsoft.com/office/drawing/2014/main" id="{50D509A5-41E3-4E20-B5A8-6E9B319E7D45}"/>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361950" marR="0" lvl="0" indent="-180975" defTabSz="914400" eaLnBrk="1" fontAlgn="auto" latinLnBrk="0" hangingPunct="1">
                <a:lnSpc>
                  <a:spcPct val="90000"/>
                </a:lnSpc>
                <a:spcBef>
                  <a:spcPts val="600"/>
                </a:spcBef>
                <a:spcAft>
                  <a:spcPts val="600"/>
                </a:spcAft>
                <a:buClr>
                  <a:schemeClr val="tx1"/>
                </a:buClr>
                <a:buSzTx/>
                <a:buFont typeface="Calibri Light" panose="020F0302020204030204" pitchFamily="34" charset="0"/>
                <a:buChar char="→"/>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Sub-bullet #1</a:t>
              </a:r>
            </a:p>
          </p:txBody>
        </p:sp>
        <p:sp>
          <p:nvSpPr>
            <p:cNvPr id="170" name="Ovaal 169">
              <a:extLst>
                <a:ext uri="{FF2B5EF4-FFF2-40B4-BE49-F238E27FC236}">
                  <a16:creationId xmlns:a16="http://schemas.microsoft.com/office/drawing/2014/main" id="{DBA78E23-1A7B-47A0-8E65-50A3CD80E1D2}"/>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71" name="Ovaal 170">
              <a:extLst>
                <a:ext uri="{FF2B5EF4-FFF2-40B4-BE49-F238E27FC236}">
                  <a16:creationId xmlns:a16="http://schemas.microsoft.com/office/drawing/2014/main" id="{D9FF6F67-22B7-4A7B-9D22-8EB56DA3EC86}"/>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2" name="Rechthoek 171">
              <a:extLst>
                <a:ext uri="{FF2B5EF4-FFF2-40B4-BE49-F238E27FC236}">
                  <a16:creationId xmlns:a16="http://schemas.microsoft.com/office/drawing/2014/main" id="{8B1D521D-CBC9-497B-B07D-A8178DB15344}"/>
                </a:ext>
              </a:extLst>
            </p:cNvPr>
            <p:cNvSpPr/>
            <p:nvPr userDrawn="1"/>
          </p:nvSpPr>
          <p:spPr>
            <a:xfrm>
              <a:off x="-3059324" y="246524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sp>
          <p:nvSpPr>
            <p:cNvPr id="173" name="Ovaal 172">
              <a:extLst>
                <a:ext uri="{FF2B5EF4-FFF2-40B4-BE49-F238E27FC236}">
                  <a16:creationId xmlns:a16="http://schemas.microsoft.com/office/drawing/2014/main" id="{D8FFAD27-1A7D-4591-B196-28CD3AF75A99}"/>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74" name="Rechthoek 173">
              <a:extLst>
                <a:ext uri="{FF2B5EF4-FFF2-40B4-BE49-F238E27FC236}">
                  <a16:creationId xmlns:a16="http://schemas.microsoft.com/office/drawing/2014/main" id="{23D391C1-9E5E-40B4-9836-7F4BC9679A5A}"/>
                </a:ext>
              </a:extLst>
            </p:cNvPr>
            <p:cNvSpPr/>
            <p:nvPr userDrawn="1"/>
          </p:nvSpPr>
          <p:spPr>
            <a:xfrm>
              <a:off x="-3059324" y="2837886"/>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chemeClr val="tx2"/>
                  </a:solidFill>
                  <a:effectLst/>
                  <a:uLnTx/>
                  <a:uFillTx/>
                  <a:latin typeface="+mn-lt"/>
                  <a:cs typeface="Segoe UI Light" panose="020B0502040204020203" pitchFamily="34" charset="0"/>
                </a:rPr>
                <a:t>Subtitel</a:t>
              </a:r>
            </a:p>
          </p:txBody>
        </p:sp>
        <p:sp>
          <p:nvSpPr>
            <p:cNvPr id="175" name="Rechthoek 174">
              <a:extLst>
                <a:ext uri="{FF2B5EF4-FFF2-40B4-BE49-F238E27FC236}">
                  <a16:creationId xmlns:a16="http://schemas.microsoft.com/office/drawing/2014/main" id="{46E7E4FD-C8B8-461F-99CA-A3791CF21D79}"/>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sp>
          <p:nvSpPr>
            <p:cNvPr id="176" name="Rechthoek 175">
              <a:extLst>
                <a:ext uri="{FF2B5EF4-FFF2-40B4-BE49-F238E27FC236}">
                  <a16:creationId xmlns:a16="http://schemas.microsoft.com/office/drawing/2014/main" id="{D0CAAE4E-6345-4056-816A-758BC978CFD6}"/>
                </a:ext>
              </a:extLst>
            </p:cNvPr>
            <p:cNvSpPr/>
            <p:nvPr userDrawn="1"/>
          </p:nvSpPr>
          <p:spPr>
            <a:xfrm>
              <a:off x="-3059324" y="3592540"/>
              <a:ext cx="2823104" cy="255963"/>
            </a:xfrm>
            <a:prstGeom prst="rect">
              <a:avLst/>
            </a:prstGeom>
            <a:noFill/>
            <a:ln w="25400" cap="flat" cmpd="sng" algn="ctr">
              <a:noFill/>
              <a:prstDash val="solid"/>
            </a:ln>
            <a:effectLst/>
          </p:spPr>
          <p:txBody>
            <a:bodyPr lIns="0" tIns="0" rIns="0" bIns="0" rtlCol="0" anchor="ctr"/>
            <a:lstStyle/>
            <a:p>
              <a:pPr marL="363538"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Sub-numerieke bullet</a:t>
              </a:r>
            </a:p>
          </p:txBody>
        </p:sp>
        <p:sp>
          <p:nvSpPr>
            <p:cNvPr id="177" name="Rechthoek 176">
              <a:extLst>
                <a:ext uri="{FF2B5EF4-FFF2-40B4-BE49-F238E27FC236}">
                  <a16:creationId xmlns:a16="http://schemas.microsoft.com/office/drawing/2014/main" id="{CA077CD2-CABD-4BB7-9DB1-94FD656F887C}"/>
                </a:ext>
              </a:extLst>
            </p:cNvPr>
            <p:cNvSpPr/>
            <p:nvPr userDrawn="1"/>
          </p:nvSpPr>
          <p:spPr>
            <a:xfrm>
              <a:off x="-3059324" y="433936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grpSp>
      <p:pic>
        <p:nvPicPr>
          <p:cNvPr id="293" name="Picture 5">
            <a:extLst>
              <a:ext uri="{FF2B5EF4-FFF2-40B4-BE49-F238E27FC236}">
                <a16:creationId xmlns:a16="http://schemas.microsoft.com/office/drawing/2014/main" id="{BFD11FCE-2F2A-4B30-8ED3-A3206CB60E4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2510" y="184468"/>
            <a:ext cx="379459" cy="379459"/>
          </a:xfrm>
          <a:prstGeom prst="rect">
            <a:avLst/>
          </a:prstGeom>
        </p:spPr>
      </p:pic>
      <p:sp>
        <p:nvSpPr>
          <p:cNvPr id="90" name="Tijdelijke aanduiding voor tekst 150">
            <a:extLst>
              <a:ext uri="{FF2B5EF4-FFF2-40B4-BE49-F238E27FC236}">
                <a16:creationId xmlns:a16="http://schemas.microsoft.com/office/drawing/2014/main" id="{D9D380FB-4526-4360-9AA4-AFFFDFD38AE1}"/>
              </a:ext>
            </a:extLst>
          </p:cNvPr>
          <p:cNvSpPr>
            <a:spLocks noGrp="1"/>
          </p:cNvSpPr>
          <p:nvPr>
            <p:ph type="body" sz="quarter" idx="20" hasCustomPrompt="1"/>
          </p:nvPr>
        </p:nvSpPr>
        <p:spPr>
          <a:xfrm>
            <a:off x="6998143" y="0"/>
            <a:ext cx="4303714" cy="6880225"/>
          </a:xfrm>
          <a:custGeom>
            <a:avLst/>
            <a:gdLst>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085351 w 4303714"/>
              <a:gd name="connsiteY4" fmla="*/ 767571 h 6880225"/>
              <a:gd name="connsiteX5" fmla="*/ 3949904 w 4303714"/>
              <a:gd name="connsiteY5" fmla="*/ 767571 h 6880225"/>
              <a:gd name="connsiteX6" fmla="*/ 595542 w 4303714"/>
              <a:gd name="connsiteY6" fmla="*/ 767571 h 6880225"/>
              <a:gd name="connsiteX7" fmla="*/ 255898 w 4303714"/>
              <a:gd name="connsiteY7" fmla="*/ 1107163 h 6880225"/>
              <a:gd name="connsiteX8" fmla="*/ 595542 w 4303714"/>
              <a:gd name="connsiteY8" fmla="*/ 1446755 h 6880225"/>
              <a:gd name="connsiteX9" fmla="*/ 3712826 w 4303714"/>
              <a:gd name="connsiteY9" fmla="*/ 1446755 h 6880225"/>
              <a:gd name="connsiteX10" fmla="*/ 4303714 w 4303714"/>
              <a:gd name="connsiteY10" fmla="*/ 2037552 h 6880225"/>
              <a:gd name="connsiteX11" fmla="*/ 3712826 w 4303714"/>
              <a:gd name="connsiteY11" fmla="*/ 2633000 h 6880225"/>
              <a:gd name="connsiteX12" fmla="*/ 595542 w 4303714"/>
              <a:gd name="connsiteY12" fmla="*/ 2633000 h 6880225"/>
              <a:gd name="connsiteX13" fmla="*/ 255898 w 4303714"/>
              <a:gd name="connsiteY13" fmla="*/ 2972592 h 6880225"/>
              <a:gd name="connsiteX14" fmla="*/ 595542 w 4303714"/>
              <a:gd name="connsiteY14" fmla="*/ 3312184 h 6880225"/>
              <a:gd name="connsiteX15" fmla="*/ 3712826 w 4303714"/>
              <a:gd name="connsiteY15" fmla="*/ 3312184 h 6880225"/>
              <a:gd name="connsiteX16" fmla="*/ 4303714 w 4303714"/>
              <a:gd name="connsiteY16" fmla="*/ 3902981 h 6880225"/>
              <a:gd name="connsiteX17" fmla="*/ 3712826 w 4303714"/>
              <a:gd name="connsiteY17" fmla="*/ 4498430 h 6880225"/>
              <a:gd name="connsiteX18" fmla="*/ 595542 w 4303714"/>
              <a:gd name="connsiteY18" fmla="*/ 4498430 h 6880225"/>
              <a:gd name="connsiteX19" fmla="*/ 255898 w 4303714"/>
              <a:gd name="connsiteY19" fmla="*/ 4838022 h 6880225"/>
              <a:gd name="connsiteX20" fmla="*/ 595542 w 4303714"/>
              <a:gd name="connsiteY20" fmla="*/ 5177614 h 6880225"/>
              <a:gd name="connsiteX21" fmla="*/ 3712826 w 4303714"/>
              <a:gd name="connsiteY21" fmla="*/ 5177614 h 6880225"/>
              <a:gd name="connsiteX22" fmla="*/ 4303714 w 4303714"/>
              <a:gd name="connsiteY22" fmla="*/ 5768411 h 6880225"/>
              <a:gd name="connsiteX23" fmla="*/ 3712826 w 4303714"/>
              <a:gd name="connsiteY23" fmla="*/ 6363859 h 6880225"/>
              <a:gd name="connsiteX24" fmla="*/ 269856 w 4303714"/>
              <a:gd name="connsiteY24" fmla="*/ 6363859 h 6880225"/>
              <a:gd name="connsiteX25" fmla="*/ 269856 w 4303714"/>
              <a:gd name="connsiteY25" fmla="*/ 6880225 h 6880225"/>
              <a:gd name="connsiteX26" fmla="*/ 13958 w 4303714"/>
              <a:gd name="connsiteY26" fmla="*/ 6880225 h 6880225"/>
              <a:gd name="connsiteX27" fmla="*/ 13958 w 4303714"/>
              <a:gd name="connsiteY27" fmla="*/ 6358938 h 6880225"/>
              <a:gd name="connsiteX28" fmla="*/ 13958 w 4303714"/>
              <a:gd name="connsiteY28" fmla="*/ 6313360 h 6880225"/>
              <a:gd name="connsiteX29" fmla="*/ 219315 w 4303714"/>
              <a:gd name="connsiteY29" fmla="*/ 6108003 h 6880225"/>
              <a:gd name="connsiteX30" fmla="*/ 350004 w 4303714"/>
              <a:gd name="connsiteY30" fmla="*/ 6108003 h 6880225"/>
              <a:gd name="connsiteX31" fmla="*/ 3712826 w 4303714"/>
              <a:gd name="connsiteY31" fmla="*/ 6108003 h 6880225"/>
              <a:gd name="connsiteX32" fmla="*/ 4052470 w 4303714"/>
              <a:gd name="connsiteY32" fmla="*/ 5768411 h 6880225"/>
              <a:gd name="connsiteX33" fmla="*/ 3712826 w 4303714"/>
              <a:gd name="connsiteY33" fmla="*/ 5428819 h 6880225"/>
              <a:gd name="connsiteX34" fmla="*/ 595542 w 4303714"/>
              <a:gd name="connsiteY34" fmla="*/ 5428819 h 6880225"/>
              <a:gd name="connsiteX35" fmla="*/ 0 w 4303714"/>
              <a:gd name="connsiteY35" fmla="*/ 4838022 h 6880225"/>
              <a:gd name="connsiteX36" fmla="*/ 595542 w 4303714"/>
              <a:gd name="connsiteY36" fmla="*/ 4242573 h 6880225"/>
              <a:gd name="connsiteX37" fmla="*/ 3712826 w 4303714"/>
              <a:gd name="connsiteY37" fmla="*/ 4242573 h 6880225"/>
              <a:gd name="connsiteX38" fmla="*/ 4052470 w 4303714"/>
              <a:gd name="connsiteY38" fmla="*/ 3902981 h 6880225"/>
              <a:gd name="connsiteX39" fmla="*/ 3712826 w 4303714"/>
              <a:gd name="connsiteY39" fmla="*/ 3563389 h 6880225"/>
              <a:gd name="connsiteX40" fmla="*/ 595542 w 4303714"/>
              <a:gd name="connsiteY40" fmla="*/ 3563389 h 6880225"/>
              <a:gd name="connsiteX41" fmla="*/ 0 w 4303714"/>
              <a:gd name="connsiteY41" fmla="*/ 2972592 h 6880225"/>
              <a:gd name="connsiteX42" fmla="*/ 595542 w 4303714"/>
              <a:gd name="connsiteY42" fmla="*/ 2377143 h 6880225"/>
              <a:gd name="connsiteX43" fmla="*/ 3712826 w 4303714"/>
              <a:gd name="connsiteY43" fmla="*/ 2377143 h 6880225"/>
              <a:gd name="connsiteX44" fmla="*/ 4052470 w 4303714"/>
              <a:gd name="connsiteY44" fmla="*/ 2037552 h 6880225"/>
              <a:gd name="connsiteX45" fmla="*/ 3712826 w 4303714"/>
              <a:gd name="connsiteY45" fmla="*/ 1697960 h 6880225"/>
              <a:gd name="connsiteX46" fmla="*/ 595542 w 4303714"/>
              <a:gd name="connsiteY46" fmla="*/ 1697960 h 6880225"/>
              <a:gd name="connsiteX47" fmla="*/ 0 w 4303714"/>
              <a:gd name="connsiteY47" fmla="*/ 1107163 h 6880225"/>
              <a:gd name="connsiteX48" fmla="*/ 595542 w 4303714"/>
              <a:gd name="connsiteY48" fmla="*/ 511714 h 6880225"/>
              <a:gd name="connsiteX49" fmla="*/ 4033860 w 4303714"/>
              <a:gd name="connsiteY49" fmla="*/ 511714 h 6880225"/>
              <a:gd name="connsiteX50" fmla="*/ 4033860 w 4303714"/>
              <a:gd name="connsiteY50"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085351 w 4303714"/>
              <a:gd name="connsiteY4" fmla="*/ 767571 h 6880225"/>
              <a:gd name="connsiteX5" fmla="*/ 3949904 w 4303714"/>
              <a:gd name="connsiteY5" fmla="*/ 767571 h 6880225"/>
              <a:gd name="connsiteX6" fmla="*/ 595542 w 4303714"/>
              <a:gd name="connsiteY6" fmla="*/ 767571 h 6880225"/>
              <a:gd name="connsiteX7" fmla="*/ 255898 w 4303714"/>
              <a:gd name="connsiteY7" fmla="*/ 1107163 h 6880225"/>
              <a:gd name="connsiteX8" fmla="*/ 595542 w 4303714"/>
              <a:gd name="connsiteY8" fmla="*/ 1446755 h 6880225"/>
              <a:gd name="connsiteX9" fmla="*/ 3712826 w 4303714"/>
              <a:gd name="connsiteY9" fmla="*/ 1446755 h 6880225"/>
              <a:gd name="connsiteX10" fmla="*/ 4303714 w 4303714"/>
              <a:gd name="connsiteY10" fmla="*/ 2037552 h 6880225"/>
              <a:gd name="connsiteX11" fmla="*/ 3712826 w 4303714"/>
              <a:gd name="connsiteY11" fmla="*/ 2633000 h 6880225"/>
              <a:gd name="connsiteX12" fmla="*/ 595542 w 4303714"/>
              <a:gd name="connsiteY12" fmla="*/ 2633000 h 6880225"/>
              <a:gd name="connsiteX13" fmla="*/ 255898 w 4303714"/>
              <a:gd name="connsiteY13" fmla="*/ 2972592 h 6880225"/>
              <a:gd name="connsiteX14" fmla="*/ 595542 w 4303714"/>
              <a:gd name="connsiteY14" fmla="*/ 3312184 h 6880225"/>
              <a:gd name="connsiteX15" fmla="*/ 3712826 w 4303714"/>
              <a:gd name="connsiteY15" fmla="*/ 3312184 h 6880225"/>
              <a:gd name="connsiteX16" fmla="*/ 4303714 w 4303714"/>
              <a:gd name="connsiteY16" fmla="*/ 3902981 h 6880225"/>
              <a:gd name="connsiteX17" fmla="*/ 3712826 w 4303714"/>
              <a:gd name="connsiteY17" fmla="*/ 4498430 h 6880225"/>
              <a:gd name="connsiteX18" fmla="*/ 595542 w 4303714"/>
              <a:gd name="connsiteY18" fmla="*/ 4498430 h 6880225"/>
              <a:gd name="connsiteX19" fmla="*/ 255898 w 4303714"/>
              <a:gd name="connsiteY19" fmla="*/ 4838022 h 6880225"/>
              <a:gd name="connsiteX20" fmla="*/ 595542 w 4303714"/>
              <a:gd name="connsiteY20" fmla="*/ 5177614 h 6880225"/>
              <a:gd name="connsiteX21" fmla="*/ 3712826 w 4303714"/>
              <a:gd name="connsiteY21" fmla="*/ 5177614 h 6880225"/>
              <a:gd name="connsiteX22" fmla="*/ 4303714 w 4303714"/>
              <a:gd name="connsiteY22" fmla="*/ 5768411 h 6880225"/>
              <a:gd name="connsiteX23" fmla="*/ 3712826 w 4303714"/>
              <a:gd name="connsiteY23" fmla="*/ 6363859 h 6880225"/>
              <a:gd name="connsiteX24" fmla="*/ 269856 w 4303714"/>
              <a:gd name="connsiteY24" fmla="*/ 6363859 h 6880225"/>
              <a:gd name="connsiteX25" fmla="*/ 269856 w 4303714"/>
              <a:gd name="connsiteY25" fmla="*/ 6880225 h 6880225"/>
              <a:gd name="connsiteX26" fmla="*/ 13958 w 4303714"/>
              <a:gd name="connsiteY26" fmla="*/ 6880225 h 6880225"/>
              <a:gd name="connsiteX27" fmla="*/ 13958 w 4303714"/>
              <a:gd name="connsiteY27" fmla="*/ 6358938 h 6880225"/>
              <a:gd name="connsiteX28" fmla="*/ 13958 w 4303714"/>
              <a:gd name="connsiteY28" fmla="*/ 6313360 h 6880225"/>
              <a:gd name="connsiteX29" fmla="*/ 114651 w 4303714"/>
              <a:gd name="connsiteY29" fmla="*/ 6217444 h 6880225"/>
              <a:gd name="connsiteX30" fmla="*/ 219315 w 4303714"/>
              <a:gd name="connsiteY30" fmla="*/ 6108003 h 6880225"/>
              <a:gd name="connsiteX31" fmla="*/ 350004 w 4303714"/>
              <a:gd name="connsiteY31" fmla="*/ 6108003 h 6880225"/>
              <a:gd name="connsiteX32" fmla="*/ 3712826 w 4303714"/>
              <a:gd name="connsiteY32" fmla="*/ 6108003 h 6880225"/>
              <a:gd name="connsiteX33" fmla="*/ 4052470 w 4303714"/>
              <a:gd name="connsiteY33" fmla="*/ 5768411 h 6880225"/>
              <a:gd name="connsiteX34" fmla="*/ 3712826 w 4303714"/>
              <a:gd name="connsiteY34" fmla="*/ 5428819 h 6880225"/>
              <a:gd name="connsiteX35" fmla="*/ 595542 w 4303714"/>
              <a:gd name="connsiteY35" fmla="*/ 5428819 h 6880225"/>
              <a:gd name="connsiteX36" fmla="*/ 0 w 4303714"/>
              <a:gd name="connsiteY36" fmla="*/ 4838022 h 6880225"/>
              <a:gd name="connsiteX37" fmla="*/ 595542 w 4303714"/>
              <a:gd name="connsiteY37" fmla="*/ 4242573 h 6880225"/>
              <a:gd name="connsiteX38" fmla="*/ 3712826 w 4303714"/>
              <a:gd name="connsiteY38" fmla="*/ 4242573 h 6880225"/>
              <a:gd name="connsiteX39" fmla="*/ 4052470 w 4303714"/>
              <a:gd name="connsiteY39" fmla="*/ 3902981 h 6880225"/>
              <a:gd name="connsiteX40" fmla="*/ 3712826 w 4303714"/>
              <a:gd name="connsiteY40" fmla="*/ 3563389 h 6880225"/>
              <a:gd name="connsiteX41" fmla="*/ 595542 w 4303714"/>
              <a:gd name="connsiteY41" fmla="*/ 3563389 h 6880225"/>
              <a:gd name="connsiteX42" fmla="*/ 0 w 4303714"/>
              <a:gd name="connsiteY42" fmla="*/ 2972592 h 6880225"/>
              <a:gd name="connsiteX43" fmla="*/ 595542 w 4303714"/>
              <a:gd name="connsiteY43" fmla="*/ 2377143 h 6880225"/>
              <a:gd name="connsiteX44" fmla="*/ 3712826 w 4303714"/>
              <a:gd name="connsiteY44" fmla="*/ 2377143 h 6880225"/>
              <a:gd name="connsiteX45" fmla="*/ 4052470 w 4303714"/>
              <a:gd name="connsiteY45" fmla="*/ 2037552 h 6880225"/>
              <a:gd name="connsiteX46" fmla="*/ 3712826 w 4303714"/>
              <a:gd name="connsiteY46" fmla="*/ 1697960 h 6880225"/>
              <a:gd name="connsiteX47" fmla="*/ 595542 w 4303714"/>
              <a:gd name="connsiteY47" fmla="*/ 1697960 h 6880225"/>
              <a:gd name="connsiteX48" fmla="*/ 0 w 4303714"/>
              <a:gd name="connsiteY48" fmla="*/ 1107163 h 6880225"/>
              <a:gd name="connsiteX49" fmla="*/ 595542 w 4303714"/>
              <a:gd name="connsiteY49" fmla="*/ 511714 h 6880225"/>
              <a:gd name="connsiteX50" fmla="*/ 4033860 w 4303714"/>
              <a:gd name="connsiteY50" fmla="*/ 511714 h 6880225"/>
              <a:gd name="connsiteX51" fmla="*/ 4033860 w 4303714"/>
              <a:gd name="connsiteY51"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085351 w 4303714"/>
              <a:gd name="connsiteY4" fmla="*/ 767571 h 6880225"/>
              <a:gd name="connsiteX5" fmla="*/ 3949904 w 4303714"/>
              <a:gd name="connsiteY5" fmla="*/ 767571 h 6880225"/>
              <a:gd name="connsiteX6" fmla="*/ 595542 w 4303714"/>
              <a:gd name="connsiteY6" fmla="*/ 767571 h 6880225"/>
              <a:gd name="connsiteX7" fmla="*/ 255898 w 4303714"/>
              <a:gd name="connsiteY7" fmla="*/ 1107163 h 6880225"/>
              <a:gd name="connsiteX8" fmla="*/ 595542 w 4303714"/>
              <a:gd name="connsiteY8" fmla="*/ 1446755 h 6880225"/>
              <a:gd name="connsiteX9" fmla="*/ 3712826 w 4303714"/>
              <a:gd name="connsiteY9" fmla="*/ 1446755 h 6880225"/>
              <a:gd name="connsiteX10" fmla="*/ 4303714 w 4303714"/>
              <a:gd name="connsiteY10" fmla="*/ 2037552 h 6880225"/>
              <a:gd name="connsiteX11" fmla="*/ 3712826 w 4303714"/>
              <a:gd name="connsiteY11" fmla="*/ 2633000 h 6880225"/>
              <a:gd name="connsiteX12" fmla="*/ 595542 w 4303714"/>
              <a:gd name="connsiteY12" fmla="*/ 2633000 h 6880225"/>
              <a:gd name="connsiteX13" fmla="*/ 255898 w 4303714"/>
              <a:gd name="connsiteY13" fmla="*/ 2972592 h 6880225"/>
              <a:gd name="connsiteX14" fmla="*/ 595542 w 4303714"/>
              <a:gd name="connsiteY14" fmla="*/ 3312184 h 6880225"/>
              <a:gd name="connsiteX15" fmla="*/ 3712826 w 4303714"/>
              <a:gd name="connsiteY15" fmla="*/ 3312184 h 6880225"/>
              <a:gd name="connsiteX16" fmla="*/ 4303714 w 4303714"/>
              <a:gd name="connsiteY16" fmla="*/ 3902981 h 6880225"/>
              <a:gd name="connsiteX17" fmla="*/ 3712826 w 4303714"/>
              <a:gd name="connsiteY17" fmla="*/ 4498430 h 6880225"/>
              <a:gd name="connsiteX18" fmla="*/ 595542 w 4303714"/>
              <a:gd name="connsiteY18" fmla="*/ 4498430 h 6880225"/>
              <a:gd name="connsiteX19" fmla="*/ 255898 w 4303714"/>
              <a:gd name="connsiteY19" fmla="*/ 4838022 h 6880225"/>
              <a:gd name="connsiteX20" fmla="*/ 595542 w 4303714"/>
              <a:gd name="connsiteY20" fmla="*/ 5177614 h 6880225"/>
              <a:gd name="connsiteX21" fmla="*/ 3712826 w 4303714"/>
              <a:gd name="connsiteY21" fmla="*/ 5177614 h 6880225"/>
              <a:gd name="connsiteX22" fmla="*/ 4303714 w 4303714"/>
              <a:gd name="connsiteY22" fmla="*/ 5768411 h 6880225"/>
              <a:gd name="connsiteX23" fmla="*/ 3712826 w 4303714"/>
              <a:gd name="connsiteY23" fmla="*/ 6363859 h 6880225"/>
              <a:gd name="connsiteX24" fmla="*/ 269856 w 4303714"/>
              <a:gd name="connsiteY24" fmla="*/ 6363859 h 6880225"/>
              <a:gd name="connsiteX25" fmla="*/ 269856 w 4303714"/>
              <a:gd name="connsiteY25" fmla="*/ 6880225 h 6880225"/>
              <a:gd name="connsiteX26" fmla="*/ 13958 w 4303714"/>
              <a:gd name="connsiteY26" fmla="*/ 6880225 h 6880225"/>
              <a:gd name="connsiteX27" fmla="*/ 13958 w 4303714"/>
              <a:gd name="connsiteY27" fmla="*/ 6358938 h 6880225"/>
              <a:gd name="connsiteX28" fmla="*/ 13958 w 4303714"/>
              <a:gd name="connsiteY28" fmla="*/ 6313360 h 6880225"/>
              <a:gd name="connsiteX29" fmla="*/ 17020 w 4303714"/>
              <a:gd name="connsiteY29" fmla="*/ 6107906 h 6880225"/>
              <a:gd name="connsiteX30" fmla="*/ 219315 w 4303714"/>
              <a:gd name="connsiteY30" fmla="*/ 6108003 h 6880225"/>
              <a:gd name="connsiteX31" fmla="*/ 350004 w 4303714"/>
              <a:gd name="connsiteY31" fmla="*/ 6108003 h 6880225"/>
              <a:gd name="connsiteX32" fmla="*/ 3712826 w 4303714"/>
              <a:gd name="connsiteY32" fmla="*/ 6108003 h 6880225"/>
              <a:gd name="connsiteX33" fmla="*/ 4052470 w 4303714"/>
              <a:gd name="connsiteY33" fmla="*/ 5768411 h 6880225"/>
              <a:gd name="connsiteX34" fmla="*/ 3712826 w 4303714"/>
              <a:gd name="connsiteY34" fmla="*/ 5428819 h 6880225"/>
              <a:gd name="connsiteX35" fmla="*/ 595542 w 4303714"/>
              <a:gd name="connsiteY35" fmla="*/ 5428819 h 6880225"/>
              <a:gd name="connsiteX36" fmla="*/ 0 w 4303714"/>
              <a:gd name="connsiteY36" fmla="*/ 4838022 h 6880225"/>
              <a:gd name="connsiteX37" fmla="*/ 595542 w 4303714"/>
              <a:gd name="connsiteY37" fmla="*/ 4242573 h 6880225"/>
              <a:gd name="connsiteX38" fmla="*/ 3712826 w 4303714"/>
              <a:gd name="connsiteY38" fmla="*/ 4242573 h 6880225"/>
              <a:gd name="connsiteX39" fmla="*/ 4052470 w 4303714"/>
              <a:gd name="connsiteY39" fmla="*/ 3902981 h 6880225"/>
              <a:gd name="connsiteX40" fmla="*/ 3712826 w 4303714"/>
              <a:gd name="connsiteY40" fmla="*/ 3563389 h 6880225"/>
              <a:gd name="connsiteX41" fmla="*/ 595542 w 4303714"/>
              <a:gd name="connsiteY41" fmla="*/ 3563389 h 6880225"/>
              <a:gd name="connsiteX42" fmla="*/ 0 w 4303714"/>
              <a:gd name="connsiteY42" fmla="*/ 2972592 h 6880225"/>
              <a:gd name="connsiteX43" fmla="*/ 595542 w 4303714"/>
              <a:gd name="connsiteY43" fmla="*/ 2377143 h 6880225"/>
              <a:gd name="connsiteX44" fmla="*/ 3712826 w 4303714"/>
              <a:gd name="connsiteY44" fmla="*/ 2377143 h 6880225"/>
              <a:gd name="connsiteX45" fmla="*/ 4052470 w 4303714"/>
              <a:gd name="connsiteY45" fmla="*/ 2037552 h 6880225"/>
              <a:gd name="connsiteX46" fmla="*/ 3712826 w 4303714"/>
              <a:gd name="connsiteY46" fmla="*/ 1697960 h 6880225"/>
              <a:gd name="connsiteX47" fmla="*/ 595542 w 4303714"/>
              <a:gd name="connsiteY47" fmla="*/ 1697960 h 6880225"/>
              <a:gd name="connsiteX48" fmla="*/ 0 w 4303714"/>
              <a:gd name="connsiteY48" fmla="*/ 1107163 h 6880225"/>
              <a:gd name="connsiteX49" fmla="*/ 595542 w 4303714"/>
              <a:gd name="connsiteY49" fmla="*/ 511714 h 6880225"/>
              <a:gd name="connsiteX50" fmla="*/ 4033860 w 4303714"/>
              <a:gd name="connsiteY50" fmla="*/ 511714 h 6880225"/>
              <a:gd name="connsiteX51" fmla="*/ 4033860 w 4303714"/>
              <a:gd name="connsiteY51"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085351 w 4303714"/>
              <a:gd name="connsiteY4" fmla="*/ 767571 h 6880225"/>
              <a:gd name="connsiteX5" fmla="*/ 3949904 w 4303714"/>
              <a:gd name="connsiteY5" fmla="*/ 767571 h 6880225"/>
              <a:gd name="connsiteX6" fmla="*/ 595542 w 4303714"/>
              <a:gd name="connsiteY6" fmla="*/ 767571 h 6880225"/>
              <a:gd name="connsiteX7" fmla="*/ 255898 w 4303714"/>
              <a:gd name="connsiteY7" fmla="*/ 1107163 h 6880225"/>
              <a:gd name="connsiteX8" fmla="*/ 595542 w 4303714"/>
              <a:gd name="connsiteY8" fmla="*/ 1446755 h 6880225"/>
              <a:gd name="connsiteX9" fmla="*/ 3712826 w 4303714"/>
              <a:gd name="connsiteY9" fmla="*/ 1446755 h 6880225"/>
              <a:gd name="connsiteX10" fmla="*/ 4303714 w 4303714"/>
              <a:gd name="connsiteY10" fmla="*/ 2037552 h 6880225"/>
              <a:gd name="connsiteX11" fmla="*/ 3712826 w 4303714"/>
              <a:gd name="connsiteY11" fmla="*/ 2633000 h 6880225"/>
              <a:gd name="connsiteX12" fmla="*/ 595542 w 4303714"/>
              <a:gd name="connsiteY12" fmla="*/ 2633000 h 6880225"/>
              <a:gd name="connsiteX13" fmla="*/ 255898 w 4303714"/>
              <a:gd name="connsiteY13" fmla="*/ 2972592 h 6880225"/>
              <a:gd name="connsiteX14" fmla="*/ 595542 w 4303714"/>
              <a:gd name="connsiteY14" fmla="*/ 3312184 h 6880225"/>
              <a:gd name="connsiteX15" fmla="*/ 3712826 w 4303714"/>
              <a:gd name="connsiteY15" fmla="*/ 3312184 h 6880225"/>
              <a:gd name="connsiteX16" fmla="*/ 4303714 w 4303714"/>
              <a:gd name="connsiteY16" fmla="*/ 3902981 h 6880225"/>
              <a:gd name="connsiteX17" fmla="*/ 3712826 w 4303714"/>
              <a:gd name="connsiteY17" fmla="*/ 4498430 h 6880225"/>
              <a:gd name="connsiteX18" fmla="*/ 595542 w 4303714"/>
              <a:gd name="connsiteY18" fmla="*/ 4498430 h 6880225"/>
              <a:gd name="connsiteX19" fmla="*/ 255898 w 4303714"/>
              <a:gd name="connsiteY19" fmla="*/ 4838022 h 6880225"/>
              <a:gd name="connsiteX20" fmla="*/ 595542 w 4303714"/>
              <a:gd name="connsiteY20" fmla="*/ 5177614 h 6880225"/>
              <a:gd name="connsiteX21" fmla="*/ 3712826 w 4303714"/>
              <a:gd name="connsiteY21" fmla="*/ 5177614 h 6880225"/>
              <a:gd name="connsiteX22" fmla="*/ 4303714 w 4303714"/>
              <a:gd name="connsiteY22" fmla="*/ 5768411 h 6880225"/>
              <a:gd name="connsiteX23" fmla="*/ 3712826 w 4303714"/>
              <a:gd name="connsiteY23" fmla="*/ 6363859 h 6880225"/>
              <a:gd name="connsiteX24" fmla="*/ 269856 w 4303714"/>
              <a:gd name="connsiteY24" fmla="*/ 6363859 h 6880225"/>
              <a:gd name="connsiteX25" fmla="*/ 269856 w 4303714"/>
              <a:gd name="connsiteY25" fmla="*/ 6880225 h 6880225"/>
              <a:gd name="connsiteX26" fmla="*/ 13958 w 4303714"/>
              <a:gd name="connsiteY26" fmla="*/ 6880225 h 6880225"/>
              <a:gd name="connsiteX27" fmla="*/ 13958 w 4303714"/>
              <a:gd name="connsiteY27" fmla="*/ 6358938 h 6880225"/>
              <a:gd name="connsiteX28" fmla="*/ 13958 w 4303714"/>
              <a:gd name="connsiteY28" fmla="*/ 6313360 h 6880225"/>
              <a:gd name="connsiteX29" fmla="*/ 17020 w 4303714"/>
              <a:gd name="connsiteY29" fmla="*/ 6107906 h 6880225"/>
              <a:gd name="connsiteX30" fmla="*/ 219315 w 4303714"/>
              <a:gd name="connsiteY30" fmla="*/ 6108003 h 6880225"/>
              <a:gd name="connsiteX31" fmla="*/ 350004 w 4303714"/>
              <a:gd name="connsiteY31" fmla="*/ 6108003 h 6880225"/>
              <a:gd name="connsiteX32" fmla="*/ 3712826 w 4303714"/>
              <a:gd name="connsiteY32" fmla="*/ 6108003 h 6880225"/>
              <a:gd name="connsiteX33" fmla="*/ 4052470 w 4303714"/>
              <a:gd name="connsiteY33" fmla="*/ 5768411 h 6880225"/>
              <a:gd name="connsiteX34" fmla="*/ 3712826 w 4303714"/>
              <a:gd name="connsiteY34" fmla="*/ 5428819 h 6880225"/>
              <a:gd name="connsiteX35" fmla="*/ 595542 w 4303714"/>
              <a:gd name="connsiteY35" fmla="*/ 5428819 h 6880225"/>
              <a:gd name="connsiteX36" fmla="*/ 0 w 4303714"/>
              <a:gd name="connsiteY36" fmla="*/ 4838022 h 6880225"/>
              <a:gd name="connsiteX37" fmla="*/ 595542 w 4303714"/>
              <a:gd name="connsiteY37" fmla="*/ 4242573 h 6880225"/>
              <a:gd name="connsiteX38" fmla="*/ 3712826 w 4303714"/>
              <a:gd name="connsiteY38" fmla="*/ 4242573 h 6880225"/>
              <a:gd name="connsiteX39" fmla="*/ 4052470 w 4303714"/>
              <a:gd name="connsiteY39" fmla="*/ 3902981 h 6880225"/>
              <a:gd name="connsiteX40" fmla="*/ 3712826 w 4303714"/>
              <a:gd name="connsiteY40" fmla="*/ 3563389 h 6880225"/>
              <a:gd name="connsiteX41" fmla="*/ 595542 w 4303714"/>
              <a:gd name="connsiteY41" fmla="*/ 3563389 h 6880225"/>
              <a:gd name="connsiteX42" fmla="*/ 0 w 4303714"/>
              <a:gd name="connsiteY42" fmla="*/ 2972592 h 6880225"/>
              <a:gd name="connsiteX43" fmla="*/ 595542 w 4303714"/>
              <a:gd name="connsiteY43" fmla="*/ 2377143 h 6880225"/>
              <a:gd name="connsiteX44" fmla="*/ 3712826 w 4303714"/>
              <a:gd name="connsiteY44" fmla="*/ 2377143 h 6880225"/>
              <a:gd name="connsiteX45" fmla="*/ 4052470 w 4303714"/>
              <a:gd name="connsiteY45" fmla="*/ 2037552 h 6880225"/>
              <a:gd name="connsiteX46" fmla="*/ 3712826 w 4303714"/>
              <a:gd name="connsiteY46" fmla="*/ 1697960 h 6880225"/>
              <a:gd name="connsiteX47" fmla="*/ 595542 w 4303714"/>
              <a:gd name="connsiteY47" fmla="*/ 1697960 h 6880225"/>
              <a:gd name="connsiteX48" fmla="*/ 0 w 4303714"/>
              <a:gd name="connsiteY48" fmla="*/ 1107163 h 6880225"/>
              <a:gd name="connsiteX49" fmla="*/ 595542 w 4303714"/>
              <a:gd name="connsiteY49" fmla="*/ 511714 h 6880225"/>
              <a:gd name="connsiteX50" fmla="*/ 4033860 w 4303714"/>
              <a:gd name="connsiteY50" fmla="*/ 511714 h 6880225"/>
              <a:gd name="connsiteX51" fmla="*/ 4033860 w 4303714"/>
              <a:gd name="connsiteY51"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085351 w 4303714"/>
              <a:gd name="connsiteY4" fmla="*/ 767571 h 6880225"/>
              <a:gd name="connsiteX5" fmla="*/ 3949904 w 4303714"/>
              <a:gd name="connsiteY5" fmla="*/ 767571 h 6880225"/>
              <a:gd name="connsiteX6" fmla="*/ 595542 w 4303714"/>
              <a:gd name="connsiteY6" fmla="*/ 767571 h 6880225"/>
              <a:gd name="connsiteX7" fmla="*/ 255898 w 4303714"/>
              <a:gd name="connsiteY7" fmla="*/ 1107163 h 6880225"/>
              <a:gd name="connsiteX8" fmla="*/ 595542 w 4303714"/>
              <a:gd name="connsiteY8" fmla="*/ 1446755 h 6880225"/>
              <a:gd name="connsiteX9" fmla="*/ 3712826 w 4303714"/>
              <a:gd name="connsiteY9" fmla="*/ 1446755 h 6880225"/>
              <a:gd name="connsiteX10" fmla="*/ 4303714 w 4303714"/>
              <a:gd name="connsiteY10" fmla="*/ 2037552 h 6880225"/>
              <a:gd name="connsiteX11" fmla="*/ 3712826 w 4303714"/>
              <a:gd name="connsiteY11" fmla="*/ 2633000 h 6880225"/>
              <a:gd name="connsiteX12" fmla="*/ 595542 w 4303714"/>
              <a:gd name="connsiteY12" fmla="*/ 2633000 h 6880225"/>
              <a:gd name="connsiteX13" fmla="*/ 255898 w 4303714"/>
              <a:gd name="connsiteY13" fmla="*/ 2972592 h 6880225"/>
              <a:gd name="connsiteX14" fmla="*/ 595542 w 4303714"/>
              <a:gd name="connsiteY14" fmla="*/ 3312184 h 6880225"/>
              <a:gd name="connsiteX15" fmla="*/ 3712826 w 4303714"/>
              <a:gd name="connsiteY15" fmla="*/ 3312184 h 6880225"/>
              <a:gd name="connsiteX16" fmla="*/ 4303714 w 4303714"/>
              <a:gd name="connsiteY16" fmla="*/ 3902981 h 6880225"/>
              <a:gd name="connsiteX17" fmla="*/ 3712826 w 4303714"/>
              <a:gd name="connsiteY17" fmla="*/ 4498430 h 6880225"/>
              <a:gd name="connsiteX18" fmla="*/ 595542 w 4303714"/>
              <a:gd name="connsiteY18" fmla="*/ 4498430 h 6880225"/>
              <a:gd name="connsiteX19" fmla="*/ 255898 w 4303714"/>
              <a:gd name="connsiteY19" fmla="*/ 4838022 h 6880225"/>
              <a:gd name="connsiteX20" fmla="*/ 595542 w 4303714"/>
              <a:gd name="connsiteY20" fmla="*/ 5177614 h 6880225"/>
              <a:gd name="connsiteX21" fmla="*/ 3712826 w 4303714"/>
              <a:gd name="connsiteY21" fmla="*/ 5177614 h 6880225"/>
              <a:gd name="connsiteX22" fmla="*/ 4303714 w 4303714"/>
              <a:gd name="connsiteY22" fmla="*/ 5768411 h 6880225"/>
              <a:gd name="connsiteX23" fmla="*/ 3712826 w 4303714"/>
              <a:gd name="connsiteY23" fmla="*/ 6363859 h 6880225"/>
              <a:gd name="connsiteX24" fmla="*/ 269856 w 4303714"/>
              <a:gd name="connsiteY24" fmla="*/ 6363859 h 6880225"/>
              <a:gd name="connsiteX25" fmla="*/ 269856 w 4303714"/>
              <a:gd name="connsiteY25" fmla="*/ 6880225 h 6880225"/>
              <a:gd name="connsiteX26" fmla="*/ 13958 w 4303714"/>
              <a:gd name="connsiteY26" fmla="*/ 6880225 h 6880225"/>
              <a:gd name="connsiteX27" fmla="*/ 13958 w 4303714"/>
              <a:gd name="connsiteY27" fmla="*/ 6358938 h 6880225"/>
              <a:gd name="connsiteX28" fmla="*/ 13958 w 4303714"/>
              <a:gd name="connsiteY28" fmla="*/ 6313360 h 6880225"/>
              <a:gd name="connsiteX29" fmla="*/ 14638 w 4303714"/>
              <a:gd name="connsiteY29" fmla="*/ 6107906 h 6880225"/>
              <a:gd name="connsiteX30" fmla="*/ 219315 w 4303714"/>
              <a:gd name="connsiteY30" fmla="*/ 6108003 h 6880225"/>
              <a:gd name="connsiteX31" fmla="*/ 350004 w 4303714"/>
              <a:gd name="connsiteY31" fmla="*/ 6108003 h 6880225"/>
              <a:gd name="connsiteX32" fmla="*/ 3712826 w 4303714"/>
              <a:gd name="connsiteY32" fmla="*/ 6108003 h 6880225"/>
              <a:gd name="connsiteX33" fmla="*/ 4052470 w 4303714"/>
              <a:gd name="connsiteY33" fmla="*/ 5768411 h 6880225"/>
              <a:gd name="connsiteX34" fmla="*/ 3712826 w 4303714"/>
              <a:gd name="connsiteY34" fmla="*/ 5428819 h 6880225"/>
              <a:gd name="connsiteX35" fmla="*/ 595542 w 4303714"/>
              <a:gd name="connsiteY35" fmla="*/ 5428819 h 6880225"/>
              <a:gd name="connsiteX36" fmla="*/ 0 w 4303714"/>
              <a:gd name="connsiteY36" fmla="*/ 4838022 h 6880225"/>
              <a:gd name="connsiteX37" fmla="*/ 595542 w 4303714"/>
              <a:gd name="connsiteY37" fmla="*/ 4242573 h 6880225"/>
              <a:gd name="connsiteX38" fmla="*/ 3712826 w 4303714"/>
              <a:gd name="connsiteY38" fmla="*/ 4242573 h 6880225"/>
              <a:gd name="connsiteX39" fmla="*/ 4052470 w 4303714"/>
              <a:gd name="connsiteY39" fmla="*/ 3902981 h 6880225"/>
              <a:gd name="connsiteX40" fmla="*/ 3712826 w 4303714"/>
              <a:gd name="connsiteY40" fmla="*/ 3563389 h 6880225"/>
              <a:gd name="connsiteX41" fmla="*/ 595542 w 4303714"/>
              <a:gd name="connsiteY41" fmla="*/ 3563389 h 6880225"/>
              <a:gd name="connsiteX42" fmla="*/ 0 w 4303714"/>
              <a:gd name="connsiteY42" fmla="*/ 2972592 h 6880225"/>
              <a:gd name="connsiteX43" fmla="*/ 595542 w 4303714"/>
              <a:gd name="connsiteY43" fmla="*/ 2377143 h 6880225"/>
              <a:gd name="connsiteX44" fmla="*/ 3712826 w 4303714"/>
              <a:gd name="connsiteY44" fmla="*/ 2377143 h 6880225"/>
              <a:gd name="connsiteX45" fmla="*/ 4052470 w 4303714"/>
              <a:gd name="connsiteY45" fmla="*/ 2037552 h 6880225"/>
              <a:gd name="connsiteX46" fmla="*/ 3712826 w 4303714"/>
              <a:gd name="connsiteY46" fmla="*/ 1697960 h 6880225"/>
              <a:gd name="connsiteX47" fmla="*/ 595542 w 4303714"/>
              <a:gd name="connsiteY47" fmla="*/ 1697960 h 6880225"/>
              <a:gd name="connsiteX48" fmla="*/ 0 w 4303714"/>
              <a:gd name="connsiteY48" fmla="*/ 1107163 h 6880225"/>
              <a:gd name="connsiteX49" fmla="*/ 595542 w 4303714"/>
              <a:gd name="connsiteY49" fmla="*/ 511714 h 6880225"/>
              <a:gd name="connsiteX50" fmla="*/ 4033860 w 4303714"/>
              <a:gd name="connsiteY50" fmla="*/ 511714 h 6880225"/>
              <a:gd name="connsiteX51" fmla="*/ 4033860 w 4303714"/>
              <a:gd name="connsiteY51"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191351 w 4303714"/>
              <a:gd name="connsiteY4" fmla="*/ 659606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281839 w 4303714"/>
              <a:gd name="connsiteY4" fmla="*/ 766762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286601 w 4303714"/>
              <a:gd name="connsiteY4" fmla="*/ 766762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281838 w 4303714"/>
              <a:gd name="connsiteY4" fmla="*/ 766762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286601 w 4303714"/>
              <a:gd name="connsiteY4" fmla="*/ 766762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284220 w 4303714"/>
              <a:gd name="connsiteY4" fmla="*/ 766762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303714" h="6880225">
                <a:moveTo>
                  <a:pt x="4033860" y="0"/>
                </a:moveTo>
                <a:lnTo>
                  <a:pt x="4285104" y="0"/>
                </a:lnTo>
                <a:lnTo>
                  <a:pt x="4285104" y="518148"/>
                </a:lnTo>
                <a:lnTo>
                  <a:pt x="4285104" y="567818"/>
                </a:lnTo>
                <a:cubicBezTo>
                  <a:pt x="4284016" y="634133"/>
                  <a:pt x="4285308" y="700447"/>
                  <a:pt x="4284220" y="766762"/>
                </a:cubicBezTo>
                <a:lnTo>
                  <a:pt x="4085351" y="767571"/>
                </a:lnTo>
                <a:lnTo>
                  <a:pt x="3949904" y="767571"/>
                </a:lnTo>
                <a:lnTo>
                  <a:pt x="595542" y="767571"/>
                </a:lnTo>
                <a:cubicBezTo>
                  <a:pt x="404782" y="767571"/>
                  <a:pt x="255898" y="921085"/>
                  <a:pt x="255898" y="1107163"/>
                </a:cubicBezTo>
                <a:cubicBezTo>
                  <a:pt x="255898" y="1293241"/>
                  <a:pt x="404782" y="1446755"/>
                  <a:pt x="595542" y="1446755"/>
                </a:cubicBezTo>
                <a:lnTo>
                  <a:pt x="3712826" y="1446755"/>
                </a:lnTo>
                <a:cubicBezTo>
                  <a:pt x="4038512" y="1446755"/>
                  <a:pt x="4303714" y="1711916"/>
                  <a:pt x="4303714" y="2037552"/>
                </a:cubicBezTo>
                <a:cubicBezTo>
                  <a:pt x="4303714" y="2367840"/>
                  <a:pt x="4038512" y="2633000"/>
                  <a:pt x="3712826" y="2633000"/>
                </a:cubicBezTo>
                <a:lnTo>
                  <a:pt x="595542" y="2633000"/>
                </a:lnTo>
                <a:cubicBezTo>
                  <a:pt x="404782" y="2633000"/>
                  <a:pt x="255898" y="2786515"/>
                  <a:pt x="255898" y="2972592"/>
                </a:cubicBezTo>
                <a:cubicBezTo>
                  <a:pt x="255898" y="3158670"/>
                  <a:pt x="404782" y="3312184"/>
                  <a:pt x="595542" y="3312184"/>
                </a:cubicBezTo>
                <a:lnTo>
                  <a:pt x="3712826" y="3312184"/>
                </a:lnTo>
                <a:cubicBezTo>
                  <a:pt x="4038512" y="3312184"/>
                  <a:pt x="4303714" y="3577345"/>
                  <a:pt x="4303714" y="3902981"/>
                </a:cubicBezTo>
                <a:cubicBezTo>
                  <a:pt x="4303714" y="4233269"/>
                  <a:pt x="4038512" y="4498430"/>
                  <a:pt x="3712826" y="4498430"/>
                </a:cubicBezTo>
                <a:lnTo>
                  <a:pt x="595542" y="4498430"/>
                </a:lnTo>
                <a:cubicBezTo>
                  <a:pt x="404782" y="4498430"/>
                  <a:pt x="255898" y="4647292"/>
                  <a:pt x="255898" y="4838022"/>
                </a:cubicBezTo>
                <a:cubicBezTo>
                  <a:pt x="255898" y="5024100"/>
                  <a:pt x="404782" y="5177614"/>
                  <a:pt x="595542" y="5177614"/>
                </a:cubicBezTo>
                <a:lnTo>
                  <a:pt x="3712826" y="5177614"/>
                </a:lnTo>
                <a:cubicBezTo>
                  <a:pt x="4038512" y="5177614"/>
                  <a:pt x="4303714" y="5442775"/>
                  <a:pt x="4303714" y="5768411"/>
                </a:cubicBezTo>
                <a:cubicBezTo>
                  <a:pt x="4303714" y="6098699"/>
                  <a:pt x="4038512" y="6363859"/>
                  <a:pt x="3712826" y="6363859"/>
                </a:cubicBezTo>
                <a:lnTo>
                  <a:pt x="269856" y="6363859"/>
                </a:lnTo>
                <a:lnTo>
                  <a:pt x="269856" y="6880225"/>
                </a:lnTo>
                <a:lnTo>
                  <a:pt x="13958" y="6880225"/>
                </a:lnTo>
                <a:lnTo>
                  <a:pt x="13958" y="6358938"/>
                </a:lnTo>
                <a:lnTo>
                  <a:pt x="13958" y="6313360"/>
                </a:lnTo>
                <a:cubicBezTo>
                  <a:pt x="14979" y="6244875"/>
                  <a:pt x="13617" y="6176391"/>
                  <a:pt x="14638" y="6107906"/>
                </a:cubicBezTo>
                <a:lnTo>
                  <a:pt x="219315" y="6108003"/>
                </a:lnTo>
                <a:lnTo>
                  <a:pt x="350004" y="6108003"/>
                </a:lnTo>
                <a:lnTo>
                  <a:pt x="3712826" y="6108003"/>
                </a:lnTo>
                <a:cubicBezTo>
                  <a:pt x="3898932" y="6108003"/>
                  <a:pt x="4052470" y="5959140"/>
                  <a:pt x="4052470" y="5768411"/>
                </a:cubicBezTo>
                <a:cubicBezTo>
                  <a:pt x="4052470" y="5582333"/>
                  <a:pt x="3898932" y="5428819"/>
                  <a:pt x="3712826" y="5428819"/>
                </a:cubicBezTo>
                <a:lnTo>
                  <a:pt x="595542" y="5428819"/>
                </a:lnTo>
                <a:cubicBezTo>
                  <a:pt x="265202" y="5428819"/>
                  <a:pt x="0" y="5163658"/>
                  <a:pt x="0" y="4838022"/>
                </a:cubicBezTo>
                <a:cubicBezTo>
                  <a:pt x="0" y="4507734"/>
                  <a:pt x="265202" y="4242573"/>
                  <a:pt x="595542" y="4242573"/>
                </a:cubicBezTo>
                <a:lnTo>
                  <a:pt x="3712826" y="4242573"/>
                </a:lnTo>
                <a:cubicBezTo>
                  <a:pt x="3898932" y="4242573"/>
                  <a:pt x="4052470" y="4093711"/>
                  <a:pt x="4052470" y="3902981"/>
                </a:cubicBezTo>
                <a:cubicBezTo>
                  <a:pt x="4052470" y="3716903"/>
                  <a:pt x="3898932" y="3563389"/>
                  <a:pt x="3712826" y="3563389"/>
                </a:cubicBezTo>
                <a:lnTo>
                  <a:pt x="595542" y="3563389"/>
                </a:lnTo>
                <a:cubicBezTo>
                  <a:pt x="265202" y="3563389"/>
                  <a:pt x="0" y="3298229"/>
                  <a:pt x="0" y="2972592"/>
                </a:cubicBezTo>
                <a:cubicBezTo>
                  <a:pt x="0" y="2646956"/>
                  <a:pt x="265202" y="2377143"/>
                  <a:pt x="595542" y="2377143"/>
                </a:cubicBezTo>
                <a:lnTo>
                  <a:pt x="3712826" y="2377143"/>
                </a:lnTo>
                <a:cubicBezTo>
                  <a:pt x="3898932" y="2377143"/>
                  <a:pt x="4052470" y="2228281"/>
                  <a:pt x="4052470" y="2037552"/>
                </a:cubicBezTo>
                <a:cubicBezTo>
                  <a:pt x="4052470" y="1851474"/>
                  <a:pt x="3898932" y="1697960"/>
                  <a:pt x="3712826" y="1697960"/>
                </a:cubicBezTo>
                <a:lnTo>
                  <a:pt x="595542" y="1697960"/>
                </a:lnTo>
                <a:cubicBezTo>
                  <a:pt x="265202" y="1697960"/>
                  <a:pt x="0" y="1432799"/>
                  <a:pt x="0" y="1107163"/>
                </a:cubicBezTo>
                <a:cubicBezTo>
                  <a:pt x="0" y="781527"/>
                  <a:pt x="265202" y="511714"/>
                  <a:pt x="595542" y="511714"/>
                </a:cubicBezTo>
                <a:lnTo>
                  <a:pt x="4033860" y="511714"/>
                </a:lnTo>
                <a:lnTo>
                  <a:pt x="4033860" y="0"/>
                </a:lnTo>
                <a:close/>
              </a:path>
            </a:pathLst>
          </a:custGeom>
          <a:solidFill>
            <a:schemeClr val="bg2"/>
          </a:solidFill>
        </p:spPr>
        <p:txBody>
          <a:bodyPr wrap="square">
            <a:noAutofit/>
          </a:bodyPr>
          <a:lstStyle>
            <a:lvl1pPr marL="0" indent="0">
              <a:buNone/>
              <a:defRPr sz="100"/>
            </a:lvl1pPr>
          </a:lstStyle>
          <a:p>
            <a:pPr lvl="0"/>
            <a:r>
              <a:rPr lang="nl-NL" dirty="0"/>
              <a:t>      </a:t>
            </a:r>
          </a:p>
        </p:txBody>
      </p:sp>
    </p:spTree>
    <p:extLst>
      <p:ext uri="{BB962C8B-B14F-4D97-AF65-F5344CB8AC3E}">
        <p14:creationId xmlns:p14="http://schemas.microsoft.com/office/powerpoint/2010/main" val="21063683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2"/>
                                        </p:tgtEl>
                                        <p:attrNameLst>
                                          <p:attrName>style.visibility</p:attrName>
                                        </p:attrNameLst>
                                      </p:cBhvr>
                                      <p:to>
                                        <p:strVal val="visible"/>
                                      </p:to>
                                    </p:set>
                                    <p:animEffect transition="in" filter="fade">
                                      <p:cBhvr>
                                        <p:cTn id="7" dur="1000"/>
                                        <p:tgtEl>
                                          <p:spTgt spid="4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8"/>
                                        </p:tgtEl>
                                        <p:attrNameLst>
                                          <p:attrName>style.visibility</p:attrName>
                                        </p:attrNameLst>
                                      </p:cBhvr>
                                      <p:to>
                                        <p:strVal val="visible"/>
                                      </p:to>
                                    </p:set>
                                    <p:animEffect transition="in" filter="fade">
                                      <p:cBhvr>
                                        <p:cTn id="10" dur="1000"/>
                                        <p:tgtEl>
                                          <p:spTgt spid="40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5"/>
                                        </p:tgtEl>
                                        <p:attrNameLst>
                                          <p:attrName>style.visibility</p:attrName>
                                        </p:attrNameLst>
                                      </p:cBhvr>
                                      <p:to>
                                        <p:strVal val="visible"/>
                                      </p:to>
                                    </p:set>
                                    <p:animEffect transition="in" filter="fade">
                                      <p:cBhvr>
                                        <p:cTn id="13" dur="1000"/>
                                        <p:tgtEl>
                                          <p:spTgt spid="40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90"/>
                                        </p:tgtEl>
                                        <p:attrNameLst>
                                          <p:attrName>style.visibility</p:attrName>
                                        </p:attrNameLst>
                                      </p:cBhvr>
                                      <p:to>
                                        <p:strVal val="visible"/>
                                      </p:to>
                                    </p:set>
                                    <p:animEffect transition="in" filter="wipe(down)">
                                      <p:cBhvr>
                                        <p:cTn id="16" dur="1000"/>
                                        <p:tgtEl>
                                          <p:spTgt spid="9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 grpId="0" animBg="1">
        <p:tmplLst>
          <p:tmpl>
            <p:tnLst>
              <p:par>
                <p:cTn presetID="10" presetClass="entr" presetSubtype="0" fill="hold" nodeType="withEffect">
                  <p:stCondLst>
                    <p:cond delay="0"/>
                  </p:stCondLst>
                  <p:childTnLst>
                    <p:set>
                      <p:cBhvr>
                        <p:cTn dur="1" fill="hold">
                          <p:stCondLst>
                            <p:cond delay="0"/>
                          </p:stCondLst>
                        </p:cTn>
                        <p:tgtEl>
                          <p:spTgt spid="412"/>
                        </p:tgtEl>
                        <p:attrNameLst>
                          <p:attrName>style.visibility</p:attrName>
                        </p:attrNameLst>
                      </p:cBhvr>
                      <p:to>
                        <p:strVal val="visible"/>
                      </p:to>
                    </p:set>
                    <p:animEffect transition="in" filter="fade">
                      <p:cBhvr>
                        <p:cTn dur="1000"/>
                        <p:tgtEl>
                          <p:spTgt spid="412"/>
                        </p:tgtEl>
                      </p:cBhvr>
                    </p:animEffect>
                  </p:childTnLst>
                </p:cTn>
              </p:par>
            </p:tnLst>
          </p:tmpl>
        </p:tmplLst>
      </p:bldP>
      <p:bldP spid="405" grpId="0"/>
      <p:bldP spid="408" grpId="0">
        <p:tmplLst>
          <p:tmpl>
            <p:tnLst>
              <p:par>
                <p:cTn presetID="10" presetClass="entr" presetSubtype="0" fill="hold" nodeType="withEffect">
                  <p:stCondLst>
                    <p:cond delay="0"/>
                  </p:stCondLst>
                  <p:childTnLst>
                    <p:set>
                      <p:cBhvr>
                        <p:cTn dur="1" fill="hold">
                          <p:stCondLst>
                            <p:cond delay="0"/>
                          </p:stCondLst>
                        </p:cTn>
                        <p:tgtEl>
                          <p:spTgt spid="408"/>
                        </p:tgtEl>
                        <p:attrNameLst>
                          <p:attrName>style.visibility</p:attrName>
                        </p:attrNameLst>
                      </p:cBhvr>
                      <p:to>
                        <p:strVal val="visible"/>
                      </p:to>
                    </p:set>
                    <p:animEffect transition="in" filter="fade">
                      <p:cBhvr>
                        <p:cTn dur="1000"/>
                        <p:tgtEl>
                          <p:spTgt spid="408"/>
                        </p:tgtEl>
                      </p:cBhvr>
                    </p:animEffect>
                  </p:childTnLst>
                </p:cTn>
              </p:par>
            </p:tnLst>
          </p:tmpl>
        </p:tmplLst>
      </p:bldP>
      <p:bldP spid="90" grpId="0" animBg="1">
        <p:tmplLst>
          <p:tmpl>
            <p:tnLst>
              <p:par>
                <p:cTn presetID="22" presetClass="entr" presetSubtype="4" fill="hold" nodeType="withEffect">
                  <p:stCondLst>
                    <p:cond delay="0"/>
                  </p:stCondLst>
                  <p:childTnLst>
                    <p:set>
                      <p:cBhvr>
                        <p:cTn dur="1" fill="hold">
                          <p:stCondLst>
                            <p:cond delay="0"/>
                          </p:stCondLst>
                        </p:cTn>
                        <p:tgtEl>
                          <p:spTgt spid="90"/>
                        </p:tgtEl>
                        <p:attrNameLst>
                          <p:attrName>style.visibility</p:attrName>
                        </p:attrNameLst>
                      </p:cBhvr>
                      <p:to>
                        <p:strVal val="visible"/>
                      </p:to>
                    </p:set>
                    <p:animEffect transition="in" filter="wipe(down)">
                      <p:cBhvr>
                        <p:cTn dur="1000"/>
                        <p:tgtEl>
                          <p:spTgt spid="90"/>
                        </p:tgtEl>
                      </p:cBhvr>
                    </p:animEffect>
                  </p:childTnLst>
                </p:cTn>
              </p:par>
            </p:tnLst>
          </p:tmpl>
        </p:tmplLst>
      </p:bldP>
    </p:bld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50% tekst – 50% Vorm1 Groen">
    <p:spTree>
      <p:nvGrpSpPr>
        <p:cNvPr id="1" name=""/>
        <p:cNvGrpSpPr/>
        <p:nvPr/>
      </p:nvGrpSpPr>
      <p:grpSpPr>
        <a:xfrm>
          <a:off x="0" y="0"/>
          <a:ext cx="0" cy="0"/>
          <a:chOff x="0" y="0"/>
          <a:chExt cx="0" cy="0"/>
        </a:xfrm>
      </p:grpSpPr>
      <p:sp>
        <p:nvSpPr>
          <p:cNvPr id="412" name="Tijdelijke aanduiding voor tekst 9">
            <a:extLst>
              <a:ext uri="{FF2B5EF4-FFF2-40B4-BE49-F238E27FC236}">
                <a16:creationId xmlns:a16="http://schemas.microsoft.com/office/drawing/2014/main" id="{146E5916-C1B7-4126-B21F-9B723F92B0D5}"/>
              </a:ext>
            </a:extLst>
          </p:cNvPr>
          <p:cNvSpPr>
            <a:spLocks noGrp="1"/>
          </p:cNvSpPr>
          <p:nvPr>
            <p:ph type="body" sz="quarter" idx="18" hasCustomPrompt="1"/>
          </p:nvPr>
        </p:nvSpPr>
        <p:spPr>
          <a:xfrm>
            <a:off x="6108000" y="0"/>
            <a:ext cx="6084000" cy="6880225"/>
          </a:xfrm>
          <a:solidFill>
            <a:schemeClr val="accent3"/>
          </a:solidFill>
        </p:spPr>
        <p:txBody>
          <a:bodyPr/>
          <a:lstStyle>
            <a:lvl1pPr marL="0" indent="0">
              <a:buNone/>
              <a:defRPr sz="100"/>
            </a:lvl1pPr>
          </a:lstStyle>
          <a:p>
            <a:pPr lvl="0"/>
            <a:r>
              <a:rPr lang="nl-NL" dirty="0"/>
              <a:t>    </a:t>
            </a:r>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sp>
        <p:nvSpPr>
          <p:cNvPr id="405" name="Tijdelijke aanduiding voor titel 1">
            <a:extLst>
              <a:ext uri="{FF2B5EF4-FFF2-40B4-BE49-F238E27FC236}">
                <a16:creationId xmlns:a16="http://schemas.microsoft.com/office/drawing/2014/main" id="{81D8E462-E0CA-4F15-A890-3C267F657226}"/>
              </a:ext>
            </a:extLst>
          </p:cNvPr>
          <p:cNvSpPr>
            <a:spLocks noGrp="1"/>
          </p:cNvSpPr>
          <p:nvPr>
            <p:ph type="title" hasCustomPrompt="1"/>
          </p:nvPr>
        </p:nvSpPr>
        <p:spPr>
          <a:xfrm>
            <a:off x="692468" y="1024409"/>
            <a:ext cx="5029200" cy="490400"/>
          </a:xfrm>
          <a:prstGeom prst="rect">
            <a:avLst/>
          </a:prstGeom>
        </p:spPr>
        <p:txBody>
          <a:bodyPr vert="horz" lIns="0" tIns="0" rIns="0" bIns="0" rtlCol="0" anchor="ctr" anchorCtr="0">
            <a:noAutofit/>
          </a:bodyPr>
          <a:lstStyle>
            <a:lvl1pPr>
              <a:defRPr/>
            </a:lvl1pPr>
          </a:lstStyle>
          <a:p>
            <a:r>
              <a:rPr lang="nl-NL" dirty="0"/>
              <a:t>Plaats hier je titel</a:t>
            </a:r>
          </a:p>
        </p:txBody>
      </p:sp>
      <p:sp>
        <p:nvSpPr>
          <p:cNvPr id="408" name="Tijdelijke aanduiding voor verticale tekst 2">
            <a:extLst>
              <a:ext uri="{FF2B5EF4-FFF2-40B4-BE49-F238E27FC236}">
                <a16:creationId xmlns:a16="http://schemas.microsoft.com/office/drawing/2014/main" id="{5626A5BF-B119-4201-B80B-1465E4E17334}"/>
              </a:ext>
            </a:extLst>
          </p:cNvPr>
          <p:cNvSpPr>
            <a:spLocks noGrp="1"/>
          </p:cNvSpPr>
          <p:nvPr>
            <p:ph type="body" orient="vert" idx="16" hasCustomPrompt="1"/>
          </p:nvPr>
        </p:nvSpPr>
        <p:spPr>
          <a:xfrm>
            <a:off x="693737" y="1700547"/>
            <a:ext cx="5027931" cy="4243053"/>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a:t>Klik hier om een bullet te plaatsen.</a:t>
            </a:r>
          </a:p>
          <a:p>
            <a:pPr lvl="1"/>
            <a:r>
              <a:rPr lang="nl-NL" noProof="0" dirty="0"/>
              <a:t>Sub-bullet</a:t>
            </a:r>
          </a:p>
          <a:p>
            <a:pPr lvl="2"/>
            <a:r>
              <a:rPr lang="nl-NL" noProof="0" dirty="0"/>
              <a:t>Leestekst</a:t>
            </a:r>
          </a:p>
          <a:p>
            <a:pPr lvl="3"/>
            <a:r>
              <a:rPr lang="nl-NL" noProof="0" dirty="0"/>
              <a:t>Subtitel</a:t>
            </a:r>
          </a:p>
          <a:p>
            <a:pPr lvl="4"/>
            <a:r>
              <a:rPr lang="nl-NL" noProof="0" dirty="0"/>
              <a:t>Numerieke bullet</a:t>
            </a:r>
          </a:p>
          <a:p>
            <a:pPr lvl="5"/>
            <a:r>
              <a:rPr lang="nl-NL" noProof="0" dirty="0"/>
              <a:t>Bullet</a:t>
            </a:r>
          </a:p>
          <a:p>
            <a:pPr lvl="6"/>
            <a:r>
              <a:rPr lang="nl-NL" noProof="0" dirty="0"/>
              <a:t>Sub-bullet</a:t>
            </a:r>
          </a:p>
          <a:p>
            <a:pPr lvl="7"/>
            <a:r>
              <a:rPr lang="nl-NL" noProof="0" dirty="0"/>
              <a:t>Leestekst</a:t>
            </a:r>
          </a:p>
          <a:p>
            <a:pPr lvl="8"/>
            <a:r>
              <a:rPr lang="nl-NL" noProof="0" dirty="0"/>
              <a:t>Titel</a:t>
            </a:r>
          </a:p>
        </p:txBody>
      </p:sp>
      <p:sp>
        <p:nvSpPr>
          <p:cNvPr id="409" name="Tekstvak 408">
            <a:extLst>
              <a:ext uri="{FF2B5EF4-FFF2-40B4-BE49-F238E27FC236}">
                <a16:creationId xmlns:a16="http://schemas.microsoft.com/office/drawing/2014/main" id="{12B4167E-A1A6-4F6F-99A7-0BA2DF8A3758}"/>
              </a:ext>
            </a:extLst>
          </p:cNvPr>
          <p:cNvSpPr txBox="1"/>
          <p:nvPr userDrawn="1"/>
        </p:nvSpPr>
        <p:spPr>
          <a:xfrm>
            <a:off x="-10750" y="-531667"/>
            <a:ext cx="12192000" cy="369332"/>
          </a:xfrm>
          <a:prstGeom prst="rect">
            <a:avLst/>
          </a:prstGeom>
          <a:noFill/>
        </p:spPr>
        <p:txBody>
          <a:bodyPr wrap="square" rtlCol="0">
            <a:spAutoFit/>
          </a:bodyPr>
          <a:lstStyle/>
          <a:p>
            <a:pPr algn="ctr"/>
            <a:r>
              <a:rPr lang="nl-NL" sz="1800" b="0" kern="1200" spc="50" baseline="0" dirty="0">
                <a:solidFill>
                  <a:schemeClr val="accent2"/>
                </a:solidFill>
                <a:latin typeface="+mn-lt"/>
                <a:ea typeface="+mn-ea"/>
                <a:cs typeface="Calibri" panose="020F0502020204030204" pitchFamily="34" charset="0"/>
              </a:rPr>
              <a:t>50% tekst – 50% Vorm1 </a:t>
            </a:r>
            <a:r>
              <a:rPr lang="nl-NL" sz="1800" b="0" spc="50" baseline="0" dirty="0">
                <a:solidFill>
                  <a:schemeClr val="accent2"/>
                </a:solidFill>
                <a:latin typeface="+mj-lt"/>
                <a:cs typeface="Calibri" panose="020F0502020204030204" pitchFamily="34" charset="0"/>
              </a:rPr>
              <a:t>Groen</a:t>
            </a:r>
          </a:p>
        </p:txBody>
      </p:sp>
      <p:sp>
        <p:nvSpPr>
          <p:cNvPr id="151" name="Tijdelijke aanduiding voor tekst 150">
            <a:extLst>
              <a:ext uri="{FF2B5EF4-FFF2-40B4-BE49-F238E27FC236}">
                <a16:creationId xmlns:a16="http://schemas.microsoft.com/office/drawing/2014/main" id="{36A5B8AE-A168-4A41-94D6-5A4C480EF6FE}"/>
              </a:ext>
            </a:extLst>
          </p:cNvPr>
          <p:cNvSpPr>
            <a:spLocks noGrp="1"/>
          </p:cNvSpPr>
          <p:nvPr>
            <p:ph type="body" sz="quarter" idx="19" hasCustomPrompt="1"/>
          </p:nvPr>
        </p:nvSpPr>
        <p:spPr>
          <a:xfrm>
            <a:off x="6998143" y="0"/>
            <a:ext cx="4303714" cy="6880225"/>
          </a:xfrm>
          <a:custGeom>
            <a:avLst/>
            <a:gdLst>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085351 w 4303714"/>
              <a:gd name="connsiteY4" fmla="*/ 767571 h 6880225"/>
              <a:gd name="connsiteX5" fmla="*/ 3949904 w 4303714"/>
              <a:gd name="connsiteY5" fmla="*/ 767571 h 6880225"/>
              <a:gd name="connsiteX6" fmla="*/ 595542 w 4303714"/>
              <a:gd name="connsiteY6" fmla="*/ 767571 h 6880225"/>
              <a:gd name="connsiteX7" fmla="*/ 255898 w 4303714"/>
              <a:gd name="connsiteY7" fmla="*/ 1107163 h 6880225"/>
              <a:gd name="connsiteX8" fmla="*/ 595542 w 4303714"/>
              <a:gd name="connsiteY8" fmla="*/ 1446755 h 6880225"/>
              <a:gd name="connsiteX9" fmla="*/ 3712826 w 4303714"/>
              <a:gd name="connsiteY9" fmla="*/ 1446755 h 6880225"/>
              <a:gd name="connsiteX10" fmla="*/ 4303714 w 4303714"/>
              <a:gd name="connsiteY10" fmla="*/ 2037552 h 6880225"/>
              <a:gd name="connsiteX11" fmla="*/ 3712826 w 4303714"/>
              <a:gd name="connsiteY11" fmla="*/ 2633000 h 6880225"/>
              <a:gd name="connsiteX12" fmla="*/ 595542 w 4303714"/>
              <a:gd name="connsiteY12" fmla="*/ 2633000 h 6880225"/>
              <a:gd name="connsiteX13" fmla="*/ 255898 w 4303714"/>
              <a:gd name="connsiteY13" fmla="*/ 2972592 h 6880225"/>
              <a:gd name="connsiteX14" fmla="*/ 595542 w 4303714"/>
              <a:gd name="connsiteY14" fmla="*/ 3312184 h 6880225"/>
              <a:gd name="connsiteX15" fmla="*/ 3712826 w 4303714"/>
              <a:gd name="connsiteY15" fmla="*/ 3312184 h 6880225"/>
              <a:gd name="connsiteX16" fmla="*/ 4303714 w 4303714"/>
              <a:gd name="connsiteY16" fmla="*/ 3902981 h 6880225"/>
              <a:gd name="connsiteX17" fmla="*/ 3712826 w 4303714"/>
              <a:gd name="connsiteY17" fmla="*/ 4498430 h 6880225"/>
              <a:gd name="connsiteX18" fmla="*/ 595542 w 4303714"/>
              <a:gd name="connsiteY18" fmla="*/ 4498430 h 6880225"/>
              <a:gd name="connsiteX19" fmla="*/ 255898 w 4303714"/>
              <a:gd name="connsiteY19" fmla="*/ 4838022 h 6880225"/>
              <a:gd name="connsiteX20" fmla="*/ 595542 w 4303714"/>
              <a:gd name="connsiteY20" fmla="*/ 5177614 h 6880225"/>
              <a:gd name="connsiteX21" fmla="*/ 3712826 w 4303714"/>
              <a:gd name="connsiteY21" fmla="*/ 5177614 h 6880225"/>
              <a:gd name="connsiteX22" fmla="*/ 4303714 w 4303714"/>
              <a:gd name="connsiteY22" fmla="*/ 5768411 h 6880225"/>
              <a:gd name="connsiteX23" fmla="*/ 3712826 w 4303714"/>
              <a:gd name="connsiteY23" fmla="*/ 6363859 h 6880225"/>
              <a:gd name="connsiteX24" fmla="*/ 269856 w 4303714"/>
              <a:gd name="connsiteY24" fmla="*/ 6363859 h 6880225"/>
              <a:gd name="connsiteX25" fmla="*/ 269856 w 4303714"/>
              <a:gd name="connsiteY25" fmla="*/ 6880225 h 6880225"/>
              <a:gd name="connsiteX26" fmla="*/ 13958 w 4303714"/>
              <a:gd name="connsiteY26" fmla="*/ 6880225 h 6880225"/>
              <a:gd name="connsiteX27" fmla="*/ 13958 w 4303714"/>
              <a:gd name="connsiteY27" fmla="*/ 6358938 h 6880225"/>
              <a:gd name="connsiteX28" fmla="*/ 13958 w 4303714"/>
              <a:gd name="connsiteY28" fmla="*/ 6313360 h 6880225"/>
              <a:gd name="connsiteX29" fmla="*/ 219315 w 4303714"/>
              <a:gd name="connsiteY29" fmla="*/ 6108003 h 6880225"/>
              <a:gd name="connsiteX30" fmla="*/ 350004 w 4303714"/>
              <a:gd name="connsiteY30" fmla="*/ 6108003 h 6880225"/>
              <a:gd name="connsiteX31" fmla="*/ 3712826 w 4303714"/>
              <a:gd name="connsiteY31" fmla="*/ 6108003 h 6880225"/>
              <a:gd name="connsiteX32" fmla="*/ 4052470 w 4303714"/>
              <a:gd name="connsiteY32" fmla="*/ 5768411 h 6880225"/>
              <a:gd name="connsiteX33" fmla="*/ 3712826 w 4303714"/>
              <a:gd name="connsiteY33" fmla="*/ 5428819 h 6880225"/>
              <a:gd name="connsiteX34" fmla="*/ 595542 w 4303714"/>
              <a:gd name="connsiteY34" fmla="*/ 5428819 h 6880225"/>
              <a:gd name="connsiteX35" fmla="*/ 0 w 4303714"/>
              <a:gd name="connsiteY35" fmla="*/ 4838022 h 6880225"/>
              <a:gd name="connsiteX36" fmla="*/ 595542 w 4303714"/>
              <a:gd name="connsiteY36" fmla="*/ 4242573 h 6880225"/>
              <a:gd name="connsiteX37" fmla="*/ 3712826 w 4303714"/>
              <a:gd name="connsiteY37" fmla="*/ 4242573 h 6880225"/>
              <a:gd name="connsiteX38" fmla="*/ 4052470 w 4303714"/>
              <a:gd name="connsiteY38" fmla="*/ 3902981 h 6880225"/>
              <a:gd name="connsiteX39" fmla="*/ 3712826 w 4303714"/>
              <a:gd name="connsiteY39" fmla="*/ 3563389 h 6880225"/>
              <a:gd name="connsiteX40" fmla="*/ 595542 w 4303714"/>
              <a:gd name="connsiteY40" fmla="*/ 3563389 h 6880225"/>
              <a:gd name="connsiteX41" fmla="*/ 0 w 4303714"/>
              <a:gd name="connsiteY41" fmla="*/ 2972592 h 6880225"/>
              <a:gd name="connsiteX42" fmla="*/ 595542 w 4303714"/>
              <a:gd name="connsiteY42" fmla="*/ 2377143 h 6880225"/>
              <a:gd name="connsiteX43" fmla="*/ 3712826 w 4303714"/>
              <a:gd name="connsiteY43" fmla="*/ 2377143 h 6880225"/>
              <a:gd name="connsiteX44" fmla="*/ 4052470 w 4303714"/>
              <a:gd name="connsiteY44" fmla="*/ 2037552 h 6880225"/>
              <a:gd name="connsiteX45" fmla="*/ 3712826 w 4303714"/>
              <a:gd name="connsiteY45" fmla="*/ 1697960 h 6880225"/>
              <a:gd name="connsiteX46" fmla="*/ 595542 w 4303714"/>
              <a:gd name="connsiteY46" fmla="*/ 1697960 h 6880225"/>
              <a:gd name="connsiteX47" fmla="*/ 0 w 4303714"/>
              <a:gd name="connsiteY47" fmla="*/ 1107163 h 6880225"/>
              <a:gd name="connsiteX48" fmla="*/ 595542 w 4303714"/>
              <a:gd name="connsiteY48" fmla="*/ 511714 h 6880225"/>
              <a:gd name="connsiteX49" fmla="*/ 4033860 w 4303714"/>
              <a:gd name="connsiteY49" fmla="*/ 511714 h 6880225"/>
              <a:gd name="connsiteX50" fmla="*/ 4033860 w 4303714"/>
              <a:gd name="connsiteY50"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085351 w 4303714"/>
              <a:gd name="connsiteY4" fmla="*/ 767571 h 6880225"/>
              <a:gd name="connsiteX5" fmla="*/ 3949904 w 4303714"/>
              <a:gd name="connsiteY5" fmla="*/ 767571 h 6880225"/>
              <a:gd name="connsiteX6" fmla="*/ 595542 w 4303714"/>
              <a:gd name="connsiteY6" fmla="*/ 767571 h 6880225"/>
              <a:gd name="connsiteX7" fmla="*/ 255898 w 4303714"/>
              <a:gd name="connsiteY7" fmla="*/ 1107163 h 6880225"/>
              <a:gd name="connsiteX8" fmla="*/ 595542 w 4303714"/>
              <a:gd name="connsiteY8" fmla="*/ 1446755 h 6880225"/>
              <a:gd name="connsiteX9" fmla="*/ 3712826 w 4303714"/>
              <a:gd name="connsiteY9" fmla="*/ 1446755 h 6880225"/>
              <a:gd name="connsiteX10" fmla="*/ 4303714 w 4303714"/>
              <a:gd name="connsiteY10" fmla="*/ 2037552 h 6880225"/>
              <a:gd name="connsiteX11" fmla="*/ 3712826 w 4303714"/>
              <a:gd name="connsiteY11" fmla="*/ 2633000 h 6880225"/>
              <a:gd name="connsiteX12" fmla="*/ 595542 w 4303714"/>
              <a:gd name="connsiteY12" fmla="*/ 2633000 h 6880225"/>
              <a:gd name="connsiteX13" fmla="*/ 255898 w 4303714"/>
              <a:gd name="connsiteY13" fmla="*/ 2972592 h 6880225"/>
              <a:gd name="connsiteX14" fmla="*/ 595542 w 4303714"/>
              <a:gd name="connsiteY14" fmla="*/ 3312184 h 6880225"/>
              <a:gd name="connsiteX15" fmla="*/ 3712826 w 4303714"/>
              <a:gd name="connsiteY15" fmla="*/ 3312184 h 6880225"/>
              <a:gd name="connsiteX16" fmla="*/ 4303714 w 4303714"/>
              <a:gd name="connsiteY16" fmla="*/ 3902981 h 6880225"/>
              <a:gd name="connsiteX17" fmla="*/ 3712826 w 4303714"/>
              <a:gd name="connsiteY17" fmla="*/ 4498430 h 6880225"/>
              <a:gd name="connsiteX18" fmla="*/ 595542 w 4303714"/>
              <a:gd name="connsiteY18" fmla="*/ 4498430 h 6880225"/>
              <a:gd name="connsiteX19" fmla="*/ 255898 w 4303714"/>
              <a:gd name="connsiteY19" fmla="*/ 4838022 h 6880225"/>
              <a:gd name="connsiteX20" fmla="*/ 595542 w 4303714"/>
              <a:gd name="connsiteY20" fmla="*/ 5177614 h 6880225"/>
              <a:gd name="connsiteX21" fmla="*/ 3712826 w 4303714"/>
              <a:gd name="connsiteY21" fmla="*/ 5177614 h 6880225"/>
              <a:gd name="connsiteX22" fmla="*/ 4303714 w 4303714"/>
              <a:gd name="connsiteY22" fmla="*/ 5768411 h 6880225"/>
              <a:gd name="connsiteX23" fmla="*/ 3712826 w 4303714"/>
              <a:gd name="connsiteY23" fmla="*/ 6363859 h 6880225"/>
              <a:gd name="connsiteX24" fmla="*/ 269856 w 4303714"/>
              <a:gd name="connsiteY24" fmla="*/ 6363859 h 6880225"/>
              <a:gd name="connsiteX25" fmla="*/ 269856 w 4303714"/>
              <a:gd name="connsiteY25" fmla="*/ 6880225 h 6880225"/>
              <a:gd name="connsiteX26" fmla="*/ 13958 w 4303714"/>
              <a:gd name="connsiteY26" fmla="*/ 6880225 h 6880225"/>
              <a:gd name="connsiteX27" fmla="*/ 13958 w 4303714"/>
              <a:gd name="connsiteY27" fmla="*/ 6358938 h 6880225"/>
              <a:gd name="connsiteX28" fmla="*/ 13958 w 4303714"/>
              <a:gd name="connsiteY28" fmla="*/ 6313360 h 6880225"/>
              <a:gd name="connsiteX29" fmla="*/ 114651 w 4303714"/>
              <a:gd name="connsiteY29" fmla="*/ 6217444 h 6880225"/>
              <a:gd name="connsiteX30" fmla="*/ 219315 w 4303714"/>
              <a:gd name="connsiteY30" fmla="*/ 6108003 h 6880225"/>
              <a:gd name="connsiteX31" fmla="*/ 350004 w 4303714"/>
              <a:gd name="connsiteY31" fmla="*/ 6108003 h 6880225"/>
              <a:gd name="connsiteX32" fmla="*/ 3712826 w 4303714"/>
              <a:gd name="connsiteY32" fmla="*/ 6108003 h 6880225"/>
              <a:gd name="connsiteX33" fmla="*/ 4052470 w 4303714"/>
              <a:gd name="connsiteY33" fmla="*/ 5768411 h 6880225"/>
              <a:gd name="connsiteX34" fmla="*/ 3712826 w 4303714"/>
              <a:gd name="connsiteY34" fmla="*/ 5428819 h 6880225"/>
              <a:gd name="connsiteX35" fmla="*/ 595542 w 4303714"/>
              <a:gd name="connsiteY35" fmla="*/ 5428819 h 6880225"/>
              <a:gd name="connsiteX36" fmla="*/ 0 w 4303714"/>
              <a:gd name="connsiteY36" fmla="*/ 4838022 h 6880225"/>
              <a:gd name="connsiteX37" fmla="*/ 595542 w 4303714"/>
              <a:gd name="connsiteY37" fmla="*/ 4242573 h 6880225"/>
              <a:gd name="connsiteX38" fmla="*/ 3712826 w 4303714"/>
              <a:gd name="connsiteY38" fmla="*/ 4242573 h 6880225"/>
              <a:gd name="connsiteX39" fmla="*/ 4052470 w 4303714"/>
              <a:gd name="connsiteY39" fmla="*/ 3902981 h 6880225"/>
              <a:gd name="connsiteX40" fmla="*/ 3712826 w 4303714"/>
              <a:gd name="connsiteY40" fmla="*/ 3563389 h 6880225"/>
              <a:gd name="connsiteX41" fmla="*/ 595542 w 4303714"/>
              <a:gd name="connsiteY41" fmla="*/ 3563389 h 6880225"/>
              <a:gd name="connsiteX42" fmla="*/ 0 w 4303714"/>
              <a:gd name="connsiteY42" fmla="*/ 2972592 h 6880225"/>
              <a:gd name="connsiteX43" fmla="*/ 595542 w 4303714"/>
              <a:gd name="connsiteY43" fmla="*/ 2377143 h 6880225"/>
              <a:gd name="connsiteX44" fmla="*/ 3712826 w 4303714"/>
              <a:gd name="connsiteY44" fmla="*/ 2377143 h 6880225"/>
              <a:gd name="connsiteX45" fmla="*/ 4052470 w 4303714"/>
              <a:gd name="connsiteY45" fmla="*/ 2037552 h 6880225"/>
              <a:gd name="connsiteX46" fmla="*/ 3712826 w 4303714"/>
              <a:gd name="connsiteY46" fmla="*/ 1697960 h 6880225"/>
              <a:gd name="connsiteX47" fmla="*/ 595542 w 4303714"/>
              <a:gd name="connsiteY47" fmla="*/ 1697960 h 6880225"/>
              <a:gd name="connsiteX48" fmla="*/ 0 w 4303714"/>
              <a:gd name="connsiteY48" fmla="*/ 1107163 h 6880225"/>
              <a:gd name="connsiteX49" fmla="*/ 595542 w 4303714"/>
              <a:gd name="connsiteY49" fmla="*/ 511714 h 6880225"/>
              <a:gd name="connsiteX50" fmla="*/ 4033860 w 4303714"/>
              <a:gd name="connsiteY50" fmla="*/ 511714 h 6880225"/>
              <a:gd name="connsiteX51" fmla="*/ 4033860 w 4303714"/>
              <a:gd name="connsiteY51"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085351 w 4303714"/>
              <a:gd name="connsiteY4" fmla="*/ 767571 h 6880225"/>
              <a:gd name="connsiteX5" fmla="*/ 3949904 w 4303714"/>
              <a:gd name="connsiteY5" fmla="*/ 767571 h 6880225"/>
              <a:gd name="connsiteX6" fmla="*/ 595542 w 4303714"/>
              <a:gd name="connsiteY6" fmla="*/ 767571 h 6880225"/>
              <a:gd name="connsiteX7" fmla="*/ 255898 w 4303714"/>
              <a:gd name="connsiteY7" fmla="*/ 1107163 h 6880225"/>
              <a:gd name="connsiteX8" fmla="*/ 595542 w 4303714"/>
              <a:gd name="connsiteY8" fmla="*/ 1446755 h 6880225"/>
              <a:gd name="connsiteX9" fmla="*/ 3712826 w 4303714"/>
              <a:gd name="connsiteY9" fmla="*/ 1446755 h 6880225"/>
              <a:gd name="connsiteX10" fmla="*/ 4303714 w 4303714"/>
              <a:gd name="connsiteY10" fmla="*/ 2037552 h 6880225"/>
              <a:gd name="connsiteX11" fmla="*/ 3712826 w 4303714"/>
              <a:gd name="connsiteY11" fmla="*/ 2633000 h 6880225"/>
              <a:gd name="connsiteX12" fmla="*/ 595542 w 4303714"/>
              <a:gd name="connsiteY12" fmla="*/ 2633000 h 6880225"/>
              <a:gd name="connsiteX13" fmla="*/ 255898 w 4303714"/>
              <a:gd name="connsiteY13" fmla="*/ 2972592 h 6880225"/>
              <a:gd name="connsiteX14" fmla="*/ 595542 w 4303714"/>
              <a:gd name="connsiteY14" fmla="*/ 3312184 h 6880225"/>
              <a:gd name="connsiteX15" fmla="*/ 3712826 w 4303714"/>
              <a:gd name="connsiteY15" fmla="*/ 3312184 h 6880225"/>
              <a:gd name="connsiteX16" fmla="*/ 4303714 w 4303714"/>
              <a:gd name="connsiteY16" fmla="*/ 3902981 h 6880225"/>
              <a:gd name="connsiteX17" fmla="*/ 3712826 w 4303714"/>
              <a:gd name="connsiteY17" fmla="*/ 4498430 h 6880225"/>
              <a:gd name="connsiteX18" fmla="*/ 595542 w 4303714"/>
              <a:gd name="connsiteY18" fmla="*/ 4498430 h 6880225"/>
              <a:gd name="connsiteX19" fmla="*/ 255898 w 4303714"/>
              <a:gd name="connsiteY19" fmla="*/ 4838022 h 6880225"/>
              <a:gd name="connsiteX20" fmla="*/ 595542 w 4303714"/>
              <a:gd name="connsiteY20" fmla="*/ 5177614 h 6880225"/>
              <a:gd name="connsiteX21" fmla="*/ 3712826 w 4303714"/>
              <a:gd name="connsiteY21" fmla="*/ 5177614 h 6880225"/>
              <a:gd name="connsiteX22" fmla="*/ 4303714 w 4303714"/>
              <a:gd name="connsiteY22" fmla="*/ 5768411 h 6880225"/>
              <a:gd name="connsiteX23" fmla="*/ 3712826 w 4303714"/>
              <a:gd name="connsiteY23" fmla="*/ 6363859 h 6880225"/>
              <a:gd name="connsiteX24" fmla="*/ 269856 w 4303714"/>
              <a:gd name="connsiteY24" fmla="*/ 6363859 h 6880225"/>
              <a:gd name="connsiteX25" fmla="*/ 269856 w 4303714"/>
              <a:gd name="connsiteY25" fmla="*/ 6880225 h 6880225"/>
              <a:gd name="connsiteX26" fmla="*/ 13958 w 4303714"/>
              <a:gd name="connsiteY26" fmla="*/ 6880225 h 6880225"/>
              <a:gd name="connsiteX27" fmla="*/ 13958 w 4303714"/>
              <a:gd name="connsiteY27" fmla="*/ 6358938 h 6880225"/>
              <a:gd name="connsiteX28" fmla="*/ 13958 w 4303714"/>
              <a:gd name="connsiteY28" fmla="*/ 6313360 h 6880225"/>
              <a:gd name="connsiteX29" fmla="*/ 17020 w 4303714"/>
              <a:gd name="connsiteY29" fmla="*/ 6107906 h 6880225"/>
              <a:gd name="connsiteX30" fmla="*/ 219315 w 4303714"/>
              <a:gd name="connsiteY30" fmla="*/ 6108003 h 6880225"/>
              <a:gd name="connsiteX31" fmla="*/ 350004 w 4303714"/>
              <a:gd name="connsiteY31" fmla="*/ 6108003 h 6880225"/>
              <a:gd name="connsiteX32" fmla="*/ 3712826 w 4303714"/>
              <a:gd name="connsiteY32" fmla="*/ 6108003 h 6880225"/>
              <a:gd name="connsiteX33" fmla="*/ 4052470 w 4303714"/>
              <a:gd name="connsiteY33" fmla="*/ 5768411 h 6880225"/>
              <a:gd name="connsiteX34" fmla="*/ 3712826 w 4303714"/>
              <a:gd name="connsiteY34" fmla="*/ 5428819 h 6880225"/>
              <a:gd name="connsiteX35" fmla="*/ 595542 w 4303714"/>
              <a:gd name="connsiteY35" fmla="*/ 5428819 h 6880225"/>
              <a:gd name="connsiteX36" fmla="*/ 0 w 4303714"/>
              <a:gd name="connsiteY36" fmla="*/ 4838022 h 6880225"/>
              <a:gd name="connsiteX37" fmla="*/ 595542 w 4303714"/>
              <a:gd name="connsiteY37" fmla="*/ 4242573 h 6880225"/>
              <a:gd name="connsiteX38" fmla="*/ 3712826 w 4303714"/>
              <a:gd name="connsiteY38" fmla="*/ 4242573 h 6880225"/>
              <a:gd name="connsiteX39" fmla="*/ 4052470 w 4303714"/>
              <a:gd name="connsiteY39" fmla="*/ 3902981 h 6880225"/>
              <a:gd name="connsiteX40" fmla="*/ 3712826 w 4303714"/>
              <a:gd name="connsiteY40" fmla="*/ 3563389 h 6880225"/>
              <a:gd name="connsiteX41" fmla="*/ 595542 w 4303714"/>
              <a:gd name="connsiteY41" fmla="*/ 3563389 h 6880225"/>
              <a:gd name="connsiteX42" fmla="*/ 0 w 4303714"/>
              <a:gd name="connsiteY42" fmla="*/ 2972592 h 6880225"/>
              <a:gd name="connsiteX43" fmla="*/ 595542 w 4303714"/>
              <a:gd name="connsiteY43" fmla="*/ 2377143 h 6880225"/>
              <a:gd name="connsiteX44" fmla="*/ 3712826 w 4303714"/>
              <a:gd name="connsiteY44" fmla="*/ 2377143 h 6880225"/>
              <a:gd name="connsiteX45" fmla="*/ 4052470 w 4303714"/>
              <a:gd name="connsiteY45" fmla="*/ 2037552 h 6880225"/>
              <a:gd name="connsiteX46" fmla="*/ 3712826 w 4303714"/>
              <a:gd name="connsiteY46" fmla="*/ 1697960 h 6880225"/>
              <a:gd name="connsiteX47" fmla="*/ 595542 w 4303714"/>
              <a:gd name="connsiteY47" fmla="*/ 1697960 h 6880225"/>
              <a:gd name="connsiteX48" fmla="*/ 0 w 4303714"/>
              <a:gd name="connsiteY48" fmla="*/ 1107163 h 6880225"/>
              <a:gd name="connsiteX49" fmla="*/ 595542 w 4303714"/>
              <a:gd name="connsiteY49" fmla="*/ 511714 h 6880225"/>
              <a:gd name="connsiteX50" fmla="*/ 4033860 w 4303714"/>
              <a:gd name="connsiteY50" fmla="*/ 511714 h 6880225"/>
              <a:gd name="connsiteX51" fmla="*/ 4033860 w 4303714"/>
              <a:gd name="connsiteY51"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085351 w 4303714"/>
              <a:gd name="connsiteY4" fmla="*/ 767571 h 6880225"/>
              <a:gd name="connsiteX5" fmla="*/ 3949904 w 4303714"/>
              <a:gd name="connsiteY5" fmla="*/ 767571 h 6880225"/>
              <a:gd name="connsiteX6" fmla="*/ 595542 w 4303714"/>
              <a:gd name="connsiteY6" fmla="*/ 767571 h 6880225"/>
              <a:gd name="connsiteX7" fmla="*/ 255898 w 4303714"/>
              <a:gd name="connsiteY7" fmla="*/ 1107163 h 6880225"/>
              <a:gd name="connsiteX8" fmla="*/ 595542 w 4303714"/>
              <a:gd name="connsiteY8" fmla="*/ 1446755 h 6880225"/>
              <a:gd name="connsiteX9" fmla="*/ 3712826 w 4303714"/>
              <a:gd name="connsiteY9" fmla="*/ 1446755 h 6880225"/>
              <a:gd name="connsiteX10" fmla="*/ 4303714 w 4303714"/>
              <a:gd name="connsiteY10" fmla="*/ 2037552 h 6880225"/>
              <a:gd name="connsiteX11" fmla="*/ 3712826 w 4303714"/>
              <a:gd name="connsiteY11" fmla="*/ 2633000 h 6880225"/>
              <a:gd name="connsiteX12" fmla="*/ 595542 w 4303714"/>
              <a:gd name="connsiteY12" fmla="*/ 2633000 h 6880225"/>
              <a:gd name="connsiteX13" fmla="*/ 255898 w 4303714"/>
              <a:gd name="connsiteY13" fmla="*/ 2972592 h 6880225"/>
              <a:gd name="connsiteX14" fmla="*/ 595542 w 4303714"/>
              <a:gd name="connsiteY14" fmla="*/ 3312184 h 6880225"/>
              <a:gd name="connsiteX15" fmla="*/ 3712826 w 4303714"/>
              <a:gd name="connsiteY15" fmla="*/ 3312184 h 6880225"/>
              <a:gd name="connsiteX16" fmla="*/ 4303714 w 4303714"/>
              <a:gd name="connsiteY16" fmla="*/ 3902981 h 6880225"/>
              <a:gd name="connsiteX17" fmla="*/ 3712826 w 4303714"/>
              <a:gd name="connsiteY17" fmla="*/ 4498430 h 6880225"/>
              <a:gd name="connsiteX18" fmla="*/ 595542 w 4303714"/>
              <a:gd name="connsiteY18" fmla="*/ 4498430 h 6880225"/>
              <a:gd name="connsiteX19" fmla="*/ 255898 w 4303714"/>
              <a:gd name="connsiteY19" fmla="*/ 4838022 h 6880225"/>
              <a:gd name="connsiteX20" fmla="*/ 595542 w 4303714"/>
              <a:gd name="connsiteY20" fmla="*/ 5177614 h 6880225"/>
              <a:gd name="connsiteX21" fmla="*/ 3712826 w 4303714"/>
              <a:gd name="connsiteY21" fmla="*/ 5177614 h 6880225"/>
              <a:gd name="connsiteX22" fmla="*/ 4303714 w 4303714"/>
              <a:gd name="connsiteY22" fmla="*/ 5768411 h 6880225"/>
              <a:gd name="connsiteX23" fmla="*/ 3712826 w 4303714"/>
              <a:gd name="connsiteY23" fmla="*/ 6363859 h 6880225"/>
              <a:gd name="connsiteX24" fmla="*/ 269856 w 4303714"/>
              <a:gd name="connsiteY24" fmla="*/ 6363859 h 6880225"/>
              <a:gd name="connsiteX25" fmla="*/ 269856 w 4303714"/>
              <a:gd name="connsiteY25" fmla="*/ 6880225 h 6880225"/>
              <a:gd name="connsiteX26" fmla="*/ 13958 w 4303714"/>
              <a:gd name="connsiteY26" fmla="*/ 6880225 h 6880225"/>
              <a:gd name="connsiteX27" fmla="*/ 13958 w 4303714"/>
              <a:gd name="connsiteY27" fmla="*/ 6358938 h 6880225"/>
              <a:gd name="connsiteX28" fmla="*/ 13958 w 4303714"/>
              <a:gd name="connsiteY28" fmla="*/ 6313360 h 6880225"/>
              <a:gd name="connsiteX29" fmla="*/ 17020 w 4303714"/>
              <a:gd name="connsiteY29" fmla="*/ 6107906 h 6880225"/>
              <a:gd name="connsiteX30" fmla="*/ 219315 w 4303714"/>
              <a:gd name="connsiteY30" fmla="*/ 6108003 h 6880225"/>
              <a:gd name="connsiteX31" fmla="*/ 350004 w 4303714"/>
              <a:gd name="connsiteY31" fmla="*/ 6108003 h 6880225"/>
              <a:gd name="connsiteX32" fmla="*/ 3712826 w 4303714"/>
              <a:gd name="connsiteY32" fmla="*/ 6108003 h 6880225"/>
              <a:gd name="connsiteX33" fmla="*/ 4052470 w 4303714"/>
              <a:gd name="connsiteY33" fmla="*/ 5768411 h 6880225"/>
              <a:gd name="connsiteX34" fmla="*/ 3712826 w 4303714"/>
              <a:gd name="connsiteY34" fmla="*/ 5428819 h 6880225"/>
              <a:gd name="connsiteX35" fmla="*/ 595542 w 4303714"/>
              <a:gd name="connsiteY35" fmla="*/ 5428819 h 6880225"/>
              <a:gd name="connsiteX36" fmla="*/ 0 w 4303714"/>
              <a:gd name="connsiteY36" fmla="*/ 4838022 h 6880225"/>
              <a:gd name="connsiteX37" fmla="*/ 595542 w 4303714"/>
              <a:gd name="connsiteY37" fmla="*/ 4242573 h 6880225"/>
              <a:gd name="connsiteX38" fmla="*/ 3712826 w 4303714"/>
              <a:gd name="connsiteY38" fmla="*/ 4242573 h 6880225"/>
              <a:gd name="connsiteX39" fmla="*/ 4052470 w 4303714"/>
              <a:gd name="connsiteY39" fmla="*/ 3902981 h 6880225"/>
              <a:gd name="connsiteX40" fmla="*/ 3712826 w 4303714"/>
              <a:gd name="connsiteY40" fmla="*/ 3563389 h 6880225"/>
              <a:gd name="connsiteX41" fmla="*/ 595542 w 4303714"/>
              <a:gd name="connsiteY41" fmla="*/ 3563389 h 6880225"/>
              <a:gd name="connsiteX42" fmla="*/ 0 w 4303714"/>
              <a:gd name="connsiteY42" fmla="*/ 2972592 h 6880225"/>
              <a:gd name="connsiteX43" fmla="*/ 595542 w 4303714"/>
              <a:gd name="connsiteY43" fmla="*/ 2377143 h 6880225"/>
              <a:gd name="connsiteX44" fmla="*/ 3712826 w 4303714"/>
              <a:gd name="connsiteY44" fmla="*/ 2377143 h 6880225"/>
              <a:gd name="connsiteX45" fmla="*/ 4052470 w 4303714"/>
              <a:gd name="connsiteY45" fmla="*/ 2037552 h 6880225"/>
              <a:gd name="connsiteX46" fmla="*/ 3712826 w 4303714"/>
              <a:gd name="connsiteY46" fmla="*/ 1697960 h 6880225"/>
              <a:gd name="connsiteX47" fmla="*/ 595542 w 4303714"/>
              <a:gd name="connsiteY47" fmla="*/ 1697960 h 6880225"/>
              <a:gd name="connsiteX48" fmla="*/ 0 w 4303714"/>
              <a:gd name="connsiteY48" fmla="*/ 1107163 h 6880225"/>
              <a:gd name="connsiteX49" fmla="*/ 595542 w 4303714"/>
              <a:gd name="connsiteY49" fmla="*/ 511714 h 6880225"/>
              <a:gd name="connsiteX50" fmla="*/ 4033860 w 4303714"/>
              <a:gd name="connsiteY50" fmla="*/ 511714 h 6880225"/>
              <a:gd name="connsiteX51" fmla="*/ 4033860 w 4303714"/>
              <a:gd name="connsiteY51"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085351 w 4303714"/>
              <a:gd name="connsiteY4" fmla="*/ 767571 h 6880225"/>
              <a:gd name="connsiteX5" fmla="*/ 3949904 w 4303714"/>
              <a:gd name="connsiteY5" fmla="*/ 767571 h 6880225"/>
              <a:gd name="connsiteX6" fmla="*/ 595542 w 4303714"/>
              <a:gd name="connsiteY6" fmla="*/ 767571 h 6880225"/>
              <a:gd name="connsiteX7" fmla="*/ 255898 w 4303714"/>
              <a:gd name="connsiteY7" fmla="*/ 1107163 h 6880225"/>
              <a:gd name="connsiteX8" fmla="*/ 595542 w 4303714"/>
              <a:gd name="connsiteY8" fmla="*/ 1446755 h 6880225"/>
              <a:gd name="connsiteX9" fmla="*/ 3712826 w 4303714"/>
              <a:gd name="connsiteY9" fmla="*/ 1446755 h 6880225"/>
              <a:gd name="connsiteX10" fmla="*/ 4303714 w 4303714"/>
              <a:gd name="connsiteY10" fmla="*/ 2037552 h 6880225"/>
              <a:gd name="connsiteX11" fmla="*/ 3712826 w 4303714"/>
              <a:gd name="connsiteY11" fmla="*/ 2633000 h 6880225"/>
              <a:gd name="connsiteX12" fmla="*/ 595542 w 4303714"/>
              <a:gd name="connsiteY12" fmla="*/ 2633000 h 6880225"/>
              <a:gd name="connsiteX13" fmla="*/ 255898 w 4303714"/>
              <a:gd name="connsiteY13" fmla="*/ 2972592 h 6880225"/>
              <a:gd name="connsiteX14" fmla="*/ 595542 w 4303714"/>
              <a:gd name="connsiteY14" fmla="*/ 3312184 h 6880225"/>
              <a:gd name="connsiteX15" fmla="*/ 3712826 w 4303714"/>
              <a:gd name="connsiteY15" fmla="*/ 3312184 h 6880225"/>
              <a:gd name="connsiteX16" fmla="*/ 4303714 w 4303714"/>
              <a:gd name="connsiteY16" fmla="*/ 3902981 h 6880225"/>
              <a:gd name="connsiteX17" fmla="*/ 3712826 w 4303714"/>
              <a:gd name="connsiteY17" fmla="*/ 4498430 h 6880225"/>
              <a:gd name="connsiteX18" fmla="*/ 595542 w 4303714"/>
              <a:gd name="connsiteY18" fmla="*/ 4498430 h 6880225"/>
              <a:gd name="connsiteX19" fmla="*/ 255898 w 4303714"/>
              <a:gd name="connsiteY19" fmla="*/ 4838022 h 6880225"/>
              <a:gd name="connsiteX20" fmla="*/ 595542 w 4303714"/>
              <a:gd name="connsiteY20" fmla="*/ 5177614 h 6880225"/>
              <a:gd name="connsiteX21" fmla="*/ 3712826 w 4303714"/>
              <a:gd name="connsiteY21" fmla="*/ 5177614 h 6880225"/>
              <a:gd name="connsiteX22" fmla="*/ 4303714 w 4303714"/>
              <a:gd name="connsiteY22" fmla="*/ 5768411 h 6880225"/>
              <a:gd name="connsiteX23" fmla="*/ 3712826 w 4303714"/>
              <a:gd name="connsiteY23" fmla="*/ 6363859 h 6880225"/>
              <a:gd name="connsiteX24" fmla="*/ 269856 w 4303714"/>
              <a:gd name="connsiteY24" fmla="*/ 6363859 h 6880225"/>
              <a:gd name="connsiteX25" fmla="*/ 269856 w 4303714"/>
              <a:gd name="connsiteY25" fmla="*/ 6880225 h 6880225"/>
              <a:gd name="connsiteX26" fmla="*/ 13958 w 4303714"/>
              <a:gd name="connsiteY26" fmla="*/ 6880225 h 6880225"/>
              <a:gd name="connsiteX27" fmla="*/ 13958 w 4303714"/>
              <a:gd name="connsiteY27" fmla="*/ 6358938 h 6880225"/>
              <a:gd name="connsiteX28" fmla="*/ 13958 w 4303714"/>
              <a:gd name="connsiteY28" fmla="*/ 6313360 h 6880225"/>
              <a:gd name="connsiteX29" fmla="*/ 14638 w 4303714"/>
              <a:gd name="connsiteY29" fmla="*/ 6107906 h 6880225"/>
              <a:gd name="connsiteX30" fmla="*/ 219315 w 4303714"/>
              <a:gd name="connsiteY30" fmla="*/ 6108003 h 6880225"/>
              <a:gd name="connsiteX31" fmla="*/ 350004 w 4303714"/>
              <a:gd name="connsiteY31" fmla="*/ 6108003 h 6880225"/>
              <a:gd name="connsiteX32" fmla="*/ 3712826 w 4303714"/>
              <a:gd name="connsiteY32" fmla="*/ 6108003 h 6880225"/>
              <a:gd name="connsiteX33" fmla="*/ 4052470 w 4303714"/>
              <a:gd name="connsiteY33" fmla="*/ 5768411 h 6880225"/>
              <a:gd name="connsiteX34" fmla="*/ 3712826 w 4303714"/>
              <a:gd name="connsiteY34" fmla="*/ 5428819 h 6880225"/>
              <a:gd name="connsiteX35" fmla="*/ 595542 w 4303714"/>
              <a:gd name="connsiteY35" fmla="*/ 5428819 h 6880225"/>
              <a:gd name="connsiteX36" fmla="*/ 0 w 4303714"/>
              <a:gd name="connsiteY36" fmla="*/ 4838022 h 6880225"/>
              <a:gd name="connsiteX37" fmla="*/ 595542 w 4303714"/>
              <a:gd name="connsiteY37" fmla="*/ 4242573 h 6880225"/>
              <a:gd name="connsiteX38" fmla="*/ 3712826 w 4303714"/>
              <a:gd name="connsiteY38" fmla="*/ 4242573 h 6880225"/>
              <a:gd name="connsiteX39" fmla="*/ 4052470 w 4303714"/>
              <a:gd name="connsiteY39" fmla="*/ 3902981 h 6880225"/>
              <a:gd name="connsiteX40" fmla="*/ 3712826 w 4303714"/>
              <a:gd name="connsiteY40" fmla="*/ 3563389 h 6880225"/>
              <a:gd name="connsiteX41" fmla="*/ 595542 w 4303714"/>
              <a:gd name="connsiteY41" fmla="*/ 3563389 h 6880225"/>
              <a:gd name="connsiteX42" fmla="*/ 0 w 4303714"/>
              <a:gd name="connsiteY42" fmla="*/ 2972592 h 6880225"/>
              <a:gd name="connsiteX43" fmla="*/ 595542 w 4303714"/>
              <a:gd name="connsiteY43" fmla="*/ 2377143 h 6880225"/>
              <a:gd name="connsiteX44" fmla="*/ 3712826 w 4303714"/>
              <a:gd name="connsiteY44" fmla="*/ 2377143 h 6880225"/>
              <a:gd name="connsiteX45" fmla="*/ 4052470 w 4303714"/>
              <a:gd name="connsiteY45" fmla="*/ 2037552 h 6880225"/>
              <a:gd name="connsiteX46" fmla="*/ 3712826 w 4303714"/>
              <a:gd name="connsiteY46" fmla="*/ 1697960 h 6880225"/>
              <a:gd name="connsiteX47" fmla="*/ 595542 w 4303714"/>
              <a:gd name="connsiteY47" fmla="*/ 1697960 h 6880225"/>
              <a:gd name="connsiteX48" fmla="*/ 0 w 4303714"/>
              <a:gd name="connsiteY48" fmla="*/ 1107163 h 6880225"/>
              <a:gd name="connsiteX49" fmla="*/ 595542 w 4303714"/>
              <a:gd name="connsiteY49" fmla="*/ 511714 h 6880225"/>
              <a:gd name="connsiteX50" fmla="*/ 4033860 w 4303714"/>
              <a:gd name="connsiteY50" fmla="*/ 511714 h 6880225"/>
              <a:gd name="connsiteX51" fmla="*/ 4033860 w 4303714"/>
              <a:gd name="connsiteY51"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191351 w 4303714"/>
              <a:gd name="connsiteY4" fmla="*/ 659606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281839 w 4303714"/>
              <a:gd name="connsiteY4" fmla="*/ 766762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286601 w 4303714"/>
              <a:gd name="connsiteY4" fmla="*/ 766762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281838 w 4303714"/>
              <a:gd name="connsiteY4" fmla="*/ 766762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286601 w 4303714"/>
              <a:gd name="connsiteY4" fmla="*/ 766762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 name="connsiteX0" fmla="*/ 4033860 w 4303714"/>
              <a:gd name="connsiteY0" fmla="*/ 0 h 6880225"/>
              <a:gd name="connsiteX1" fmla="*/ 4285104 w 4303714"/>
              <a:gd name="connsiteY1" fmla="*/ 0 h 6880225"/>
              <a:gd name="connsiteX2" fmla="*/ 4285104 w 4303714"/>
              <a:gd name="connsiteY2" fmla="*/ 518148 h 6880225"/>
              <a:gd name="connsiteX3" fmla="*/ 4285104 w 4303714"/>
              <a:gd name="connsiteY3" fmla="*/ 567818 h 6880225"/>
              <a:gd name="connsiteX4" fmla="*/ 4284220 w 4303714"/>
              <a:gd name="connsiteY4" fmla="*/ 766762 h 6880225"/>
              <a:gd name="connsiteX5" fmla="*/ 4085351 w 4303714"/>
              <a:gd name="connsiteY5" fmla="*/ 767571 h 6880225"/>
              <a:gd name="connsiteX6" fmla="*/ 3949904 w 4303714"/>
              <a:gd name="connsiteY6" fmla="*/ 767571 h 6880225"/>
              <a:gd name="connsiteX7" fmla="*/ 595542 w 4303714"/>
              <a:gd name="connsiteY7" fmla="*/ 767571 h 6880225"/>
              <a:gd name="connsiteX8" fmla="*/ 255898 w 4303714"/>
              <a:gd name="connsiteY8" fmla="*/ 1107163 h 6880225"/>
              <a:gd name="connsiteX9" fmla="*/ 595542 w 4303714"/>
              <a:gd name="connsiteY9" fmla="*/ 1446755 h 6880225"/>
              <a:gd name="connsiteX10" fmla="*/ 3712826 w 4303714"/>
              <a:gd name="connsiteY10" fmla="*/ 1446755 h 6880225"/>
              <a:gd name="connsiteX11" fmla="*/ 4303714 w 4303714"/>
              <a:gd name="connsiteY11" fmla="*/ 2037552 h 6880225"/>
              <a:gd name="connsiteX12" fmla="*/ 3712826 w 4303714"/>
              <a:gd name="connsiteY12" fmla="*/ 2633000 h 6880225"/>
              <a:gd name="connsiteX13" fmla="*/ 595542 w 4303714"/>
              <a:gd name="connsiteY13" fmla="*/ 2633000 h 6880225"/>
              <a:gd name="connsiteX14" fmla="*/ 255898 w 4303714"/>
              <a:gd name="connsiteY14" fmla="*/ 2972592 h 6880225"/>
              <a:gd name="connsiteX15" fmla="*/ 595542 w 4303714"/>
              <a:gd name="connsiteY15" fmla="*/ 3312184 h 6880225"/>
              <a:gd name="connsiteX16" fmla="*/ 3712826 w 4303714"/>
              <a:gd name="connsiteY16" fmla="*/ 3312184 h 6880225"/>
              <a:gd name="connsiteX17" fmla="*/ 4303714 w 4303714"/>
              <a:gd name="connsiteY17" fmla="*/ 3902981 h 6880225"/>
              <a:gd name="connsiteX18" fmla="*/ 3712826 w 4303714"/>
              <a:gd name="connsiteY18" fmla="*/ 4498430 h 6880225"/>
              <a:gd name="connsiteX19" fmla="*/ 595542 w 4303714"/>
              <a:gd name="connsiteY19" fmla="*/ 4498430 h 6880225"/>
              <a:gd name="connsiteX20" fmla="*/ 255898 w 4303714"/>
              <a:gd name="connsiteY20" fmla="*/ 4838022 h 6880225"/>
              <a:gd name="connsiteX21" fmla="*/ 595542 w 4303714"/>
              <a:gd name="connsiteY21" fmla="*/ 5177614 h 6880225"/>
              <a:gd name="connsiteX22" fmla="*/ 3712826 w 4303714"/>
              <a:gd name="connsiteY22" fmla="*/ 5177614 h 6880225"/>
              <a:gd name="connsiteX23" fmla="*/ 4303714 w 4303714"/>
              <a:gd name="connsiteY23" fmla="*/ 5768411 h 6880225"/>
              <a:gd name="connsiteX24" fmla="*/ 3712826 w 4303714"/>
              <a:gd name="connsiteY24" fmla="*/ 6363859 h 6880225"/>
              <a:gd name="connsiteX25" fmla="*/ 269856 w 4303714"/>
              <a:gd name="connsiteY25" fmla="*/ 6363859 h 6880225"/>
              <a:gd name="connsiteX26" fmla="*/ 269856 w 4303714"/>
              <a:gd name="connsiteY26" fmla="*/ 6880225 h 6880225"/>
              <a:gd name="connsiteX27" fmla="*/ 13958 w 4303714"/>
              <a:gd name="connsiteY27" fmla="*/ 6880225 h 6880225"/>
              <a:gd name="connsiteX28" fmla="*/ 13958 w 4303714"/>
              <a:gd name="connsiteY28" fmla="*/ 6358938 h 6880225"/>
              <a:gd name="connsiteX29" fmla="*/ 13958 w 4303714"/>
              <a:gd name="connsiteY29" fmla="*/ 6313360 h 6880225"/>
              <a:gd name="connsiteX30" fmla="*/ 14638 w 4303714"/>
              <a:gd name="connsiteY30" fmla="*/ 6107906 h 6880225"/>
              <a:gd name="connsiteX31" fmla="*/ 219315 w 4303714"/>
              <a:gd name="connsiteY31" fmla="*/ 6108003 h 6880225"/>
              <a:gd name="connsiteX32" fmla="*/ 350004 w 4303714"/>
              <a:gd name="connsiteY32" fmla="*/ 6108003 h 6880225"/>
              <a:gd name="connsiteX33" fmla="*/ 3712826 w 4303714"/>
              <a:gd name="connsiteY33" fmla="*/ 6108003 h 6880225"/>
              <a:gd name="connsiteX34" fmla="*/ 4052470 w 4303714"/>
              <a:gd name="connsiteY34" fmla="*/ 5768411 h 6880225"/>
              <a:gd name="connsiteX35" fmla="*/ 3712826 w 4303714"/>
              <a:gd name="connsiteY35" fmla="*/ 5428819 h 6880225"/>
              <a:gd name="connsiteX36" fmla="*/ 595542 w 4303714"/>
              <a:gd name="connsiteY36" fmla="*/ 5428819 h 6880225"/>
              <a:gd name="connsiteX37" fmla="*/ 0 w 4303714"/>
              <a:gd name="connsiteY37" fmla="*/ 4838022 h 6880225"/>
              <a:gd name="connsiteX38" fmla="*/ 595542 w 4303714"/>
              <a:gd name="connsiteY38" fmla="*/ 4242573 h 6880225"/>
              <a:gd name="connsiteX39" fmla="*/ 3712826 w 4303714"/>
              <a:gd name="connsiteY39" fmla="*/ 4242573 h 6880225"/>
              <a:gd name="connsiteX40" fmla="*/ 4052470 w 4303714"/>
              <a:gd name="connsiteY40" fmla="*/ 3902981 h 6880225"/>
              <a:gd name="connsiteX41" fmla="*/ 3712826 w 4303714"/>
              <a:gd name="connsiteY41" fmla="*/ 3563389 h 6880225"/>
              <a:gd name="connsiteX42" fmla="*/ 595542 w 4303714"/>
              <a:gd name="connsiteY42" fmla="*/ 3563389 h 6880225"/>
              <a:gd name="connsiteX43" fmla="*/ 0 w 4303714"/>
              <a:gd name="connsiteY43" fmla="*/ 2972592 h 6880225"/>
              <a:gd name="connsiteX44" fmla="*/ 595542 w 4303714"/>
              <a:gd name="connsiteY44" fmla="*/ 2377143 h 6880225"/>
              <a:gd name="connsiteX45" fmla="*/ 3712826 w 4303714"/>
              <a:gd name="connsiteY45" fmla="*/ 2377143 h 6880225"/>
              <a:gd name="connsiteX46" fmla="*/ 4052470 w 4303714"/>
              <a:gd name="connsiteY46" fmla="*/ 2037552 h 6880225"/>
              <a:gd name="connsiteX47" fmla="*/ 3712826 w 4303714"/>
              <a:gd name="connsiteY47" fmla="*/ 1697960 h 6880225"/>
              <a:gd name="connsiteX48" fmla="*/ 595542 w 4303714"/>
              <a:gd name="connsiteY48" fmla="*/ 1697960 h 6880225"/>
              <a:gd name="connsiteX49" fmla="*/ 0 w 4303714"/>
              <a:gd name="connsiteY49" fmla="*/ 1107163 h 6880225"/>
              <a:gd name="connsiteX50" fmla="*/ 595542 w 4303714"/>
              <a:gd name="connsiteY50" fmla="*/ 511714 h 6880225"/>
              <a:gd name="connsiteX51" fmla="*/ 4033860 w 4303714"/>
              <a:gd name="connsiteY51" fmla="*/ 511714 h 6880225"/>
              <a:gd name="connsiteX52" fmla="*/ 4033860 w 4303714"/>
              <a:gd name="connsiteY52" fmla="*/ 0 h 6880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4303714" h="6880225">
                <a:moveTo>
                  <a:pt x="4033860" y="0"/>
                </a:moveTo>
                <a:lnTo>
                  <a:pt x="4285104" y="0"/>
                </a:lnTo>
                <a:lnTo>
                  <a:pt x="4285104" y="518148"/>
                </a:lnTo>
                <a:lnTo>
                  <a:pt x="4285104" y="567818"/>
                </a:lnTo>
                <a:cubicBezTo>
                  <a:pt x="4284016" y="634133"/>
                  <a:pt x="4285308" y="700447"/>
                  <a:pt x="4284220" y="766762"/>
                </a:cubicBezTo>
                <a:lnTo>
                  <a:pt x="4085351" y="767571"/>
                </a:lnTo>
                <a:lnTo>
                  <a:pt x="3949904" y="767571"/>
                </a:lnTo>
                <a:lnTo>
                  <a:pt x="595542" y="767571"/>
                </a:lnTo>
                <a:cubicBezTo>
                  <a:pt x="404782" y="767571"/>
                  <a:pt x="255898" y="921085"/>
                  <a:pt x="255898" y="1107163"/>
                </a:cubicBezTo>
                <a:cubicBezTo>
                  <a:pt x="255898" y="1293241"/>
                  <a:pt x="404782" y="1446755"/>
                  <a:pt x="595542" y="1446755"/>
                </a:cubicBezTo>
                <a:lnTo>
                  <a:pt x="3712826" y="1446755"/>
                </a:lnTo>
                <a:cubicBezTo>
                  <a:pt x="4038512" y="1446755"/>
                  <a:pt x="4303714" y="1711916"/>
                  <a:pt x="4303714" y="2037552"/>
                </a:cubicBezTo>
                <a:cubicBezTo>
                  <a:pt x="4303714" y="2367840"/>
                  <a:pt x="4038512" y="2633000"/>
                  <a:pt x="3712826" y="2633000"/>
                </a:cubicBezTo>
                <a:lnTo>
                  <a:pt x="595542" y="2633000"/>
                </a:lnTo>
                <a:cubicBezTo>
                  <a:pt x="404782" y="2633000"/>
                  <a:pt x="255898" y="2786515"/>
                  <a:pt x="255898" y="2972592"/>
                </a:cubicBezTo>
                <a:cubicBezTo>
                  <a:pt x="255898" y="3158670"/>
                  <a:pt x="404782" y="3312184"/>
                  <a:pt x="595542" y="3312184"/>
                </a:cubicBezTo>
                <a:lnTo>
                  <a:pt x="3712826" y="3312184"/>
                </a:lnTo>
                <a:cubicBezTo>
                  <a:pt x="4038512" y="3312184"/>
                  <a:pt x="4303714" y="3577345"/>
                  <a:pt x="4303714" y="3902981"/>
                </a:cubicBezTo>
                <a:cubicBezTo>
                  <a:pt x="4303714" y="4233269"/>
                  <a:pt x="4038512" y="4498430"/>
                  <a:pt x="3712826" y="4498430"/>
                </a:cubicBezTo>
                <a:lnTo>
                  <a:pt x="595542" y="4498430"/>
                </a:lnTo>
                <a:cubicBezTo>
                  <a:pt x="404782" y="4498430"/>
                  <a:pt x="255898" y="4647292"/>
                  <a:pt x="255898" y="4838022"/>
                </a:cubicBezTo>
                <a:cubicBezTo>
                  <a:pt x="255898" y="5024100"/>
                  <a:pt x="404782" y="5177614"/>
                  <a:pt x="595542" y="5177614"/>
                </a:cubicBezTo>
                <a:lnTo>
                  <a:pt x="3712826" y="5177614"/>
                </a:lnTo>
                <a:cubicBezTo>
                  <a:pt x="4038512" y="5177614"/>
                  <a:pt x="4303714" y="5442775"/>
                  <a:pt x="4303714" y="5768411"/>
                </a:cubicBezTo>
                <a:cubicBezTo>
                  <a:pt x="4303714" y="6098699"/>
                  <a:pt x="4038512" y="6363859"/>
                  <a:pt x="3712826" y="6363859"/>
                </a:cubicBezTo>
                <a:lnTo>
                  <a:pt x="269856" y="6363859"/>
                </a:lnTo>
                <a:lnTo>
                  <a:pt x="269856" y="6880225"/>
                </a:lnTo>
                <a:lnTo>
                  <a:pt x="13958" y="6880225"/>
                </a:lnTo>
                <a:lnTo>
                  <a:pt x="13958" y="6358938"/>
                </a:lnTo>
                <a:lnTo>
                  <a:pt x="13958" y="6313360"/>
                </a:lnTo>
                <a:cubicBezTo>
                  <a:pt x="14979" y="6244875"/>
                  <a:pt x="13617" y="6176391"/>
                  <a:pt x="14638" y="6107906"/>
                </a:cubicBezTo>
                <a:lnTo>
                  <a:pt x="219315" y="6108003"/>
                </a:lnTo>
                <a:lnTo>
                  <a:pt x="350004" y="6108003"/>
                </a:lnTo>
                <a:lnTo>
                  <a:pt x="3712826" y="6108003"/>
                </a:lnTo>
                <a:cubicBezTo>
                  <a:pt x="3898932" y="6108003"/>
                  <a:pt x="4052470" y="5959140"/>
                  <a:pt x="4052470" y="5768411"/>
                </a:cubicBezTo>
                <a:cubicBezTo>
                  <a:pt x="4052470" y="5582333"/>
                  <a:pt x="3898932" y="5428819"/>
                  <a:pt x="3712826" y="5428819"/>
                </a:cubicBezTo>
                <a:lnTo>
                  <a:pt x="595542" y="5428819"/>
                </a:lnTo>
                <a:cubicBezTo>
                  <a:pt x="265202" y="5428819"/>
                  <a:pt x="0" y="5163658"/>
                  <a:pt x="0" y="4838022"/>
                </a:cubicBezTo>
                <a:cubicBezTo>
                  <a:pt x="0" y="4507734"/>
                  <a:pt x="265202" y="4242573"/>
                  <a:pt x="595542" y="4242573"/>
                </a:cubicBezTo>
                <a:lnTo>
                  <a:pt x="3712826" y="4242573"/>
                </a:lnTo>
                <a:cubicBezTo>
                  <a:pt x="3898932" y="4242573"/>
                  <a:pt x="4052470" y="4093711"/>
                  <a:pt x="4052470" y="3902981"/>
                </a:cubicBezTo>
                <a:cubicBezTo>
                  <a:pt x="4052470" y="3716903"/>
                  <a:pt x="3898932" y="3563389"/>
                  <a:pt x="3712826" y="3563389"/>
                </a:cubicBezTo>
                <a:lnTo>
                  <a:pt x="595542" y="3563389"/>
                </a:lnTo>
                <a:cubicBezTo>
                  <a:pt x="265202" y="3563389"/>
                  <a:pt x="0" y="3298229"/>
                  <a:pt x="0" y="2972592"/>
                </a:cubicBezTo>
                <a:cubicBezTo>
                  <a:pt x="0" y="2646956"/>
                  <a:pt x="265202" y="2377143"/>
                  <a:pt x="595542" y="2377143"/>
                </a:cubicBezTo>
                <a:lnTo>
                  <a:pt x="3712826" y="2377143"/>
                </a:lnTo>
                <a:cubicBezTo>
                  <a:pt x="3898932" y="2377143"/>
                  <a:pt x="4052470" y="2228281"/>
                  <a:pt x="4052470" y="2037552"/>
                </a:cubicBezTo>
                <a:cubicBezTo>
                  <a:pt x="4052470" y="1851474"/>
                  <a:pt x="3898932" y="1697960"/>
                  <a:pt x="3712826" y="1697960"/>
                </a:cubicBezTo>
                <a:lnTo>
                  <a:pt x="595542" y="1697960"/>
                </a:lnTo>
                <a:cubicBezTo>
                  <a:pt x="265202" y="1697960"/>
                  <a:pt x="0" y="1432799"/>
                  <a:pt x="0" y="1107163"/>
                </a:cubicBezTo>
                <a:cubicBezTo>
                  <a:pt x="0" y="781527"/>
                  <a:pt x="265202" y="511714"/>
                  <a:pt x="595542" y="511714"/>
                </a:cubicBezTo>
                <a:lnTo>
                  <a:pt x="4033860" y="511714"/>
                </a:lnTo>
                <a:lnTo>
                  <a:pt x="4033860" y="0"/>
                </a:lnTo>
                <a:close/>
              </a:path>
            </a:pathLst>
          </a:custGeom>
          <a:solidFill>
            <a:schemeClr val="bg1"/>
          </a:solidFill>
        </p:spPr>
        <p:txBody>
          <a:bodyPr wrap="square">
            <a:noAutofit/>
          </a:bodyPr>
          <a:lstStyle>
            <a:lvl1pPr marL="0" indent="0">
              <a:buNone/>
              <a:defRPr sz="100"/>
            </a:lvl1pPr>
          </a:lstStyle>
          <a:p>
            <a:pPr lvl="0"/>
            <a:r>
              <a:rPr lang="nl-NL" dirty="0"/>
              <a:t>      </a:t>
            </a:r>
          </a:p>
        </p:txBody>
      </p:sp>
      <p:grpSp>
        <p:nvGrpSpPr>
          <p:cNvPr id="152" name="Instructie">
            <a:extLst>
              <a:ext uri="{FF2B5EF4-FFF2-40B4-BE49-F238E27FC236}">
                <a16:creationId xmlns:a16="http://schemas.microsoft.com/office/drawing/2014/main" id="{019796EE-01B6-443B-BE3C-D4B9A34A6086}"/>
              </a:ext>
            </a:extLst>
          </p:cNvPr>
          <p:cNvGrpSpPr/>
          <p:nvPr userDrawn="1"/>
        </p:nvGrpSpPr>
        <p:grpSpPr>
          <a:xfrm>
            <a:off x="-3437547" y="1434"/>
            <a:ext cx="3201327" cy="6001164"/>
            <a:chOff x="-3437547" y="1434"/>
            <a:chExt cx="3201327" cy="6001164"/>
          </a:xfrm>
        </p:grpSpPr>
        <p:cxnSp>
          <p:nvCxnSpPr>
            <p:cNvPr id="153" name="Rechte verbindingslijn 152">
              <a:extLst>
                <a:ext uri="{FF2B5EF4-FFF2-40B4-BE49-F238E27FC236}">
                  <a16:creationId xmlns:a16="http://schemas.microsoft.com/office/drawing/2014/main" id="{721BB1FE-2ED0-4B5B-8A2D-F10A6770EDF3}"/>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4" name="Ovaal 153">
              <a:extLst>
                <a:ext uri="{FF2B5EF4-FFF2-40B4-BE49-F238E27FC236}">
                  <a16:creationId xmlns:a16="http://schemas.microsoft.com/office/drawing/2014/main" id="{79681266-E222-40CF-8F8B-227802FCFD99}"/>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155" name="Rechthoek 154">
              <a:extLst>
                <a:ext uri="{FF2B5EF4-FFF2-40B4-BE49-F238E27FC236}">
                  <a16:creationId xmlns:a16="http://schemas.microsoft.com/office/drawing/2014/main" id="{C0C78D66-3B4A-4C42-BFAC-CD80D386494D}"/>
                </a:ext>
              </a:extLst>
            </p:cNvPr>
            <p:cNvSpPr/>
            <p:nvPr userDrawn="1"/>
          </p:nvSpPr>
          <p:spPr>
            <a:xfrm>
              <a:off x="-3059324" y="3221492"/>
              <a:ext cx="2823104" cy="255963"/>
            </a:xfrm>
            <a:prstGeom prst="rect">
              <a:avLst/>
            </a:prstGeom>
            <a:noFill/>
            <a:ln w="25400" cap="flat" cmpd="sng" algn="ctr">
              <a:noFill/>
              <a:prstDash val="solid"/>
            </a:ln>
            <a:effectLst/>
          </p:spPr>
          <p:txBody>
            <a:bodyPr lIns="0" tIns="0" rIns="0" bIns="0" rtlCol="0" anchor="ctr"/>
            <a:lstStyle/>
            <a:p>
              <a:pPr marL="180975"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Numerieke bullet</a:t>
              </a:r>
            </a:p>
          </p:txBody>
        </p:sp>
        <p:sp>
          <p:nvSpPr>
            <p:cNvPr id="156" name="Ovaal 155">
              <a:extLst>
                <a:ext uri="{FF2B5EF4-FFF2-40B4-BE49-F238E27FC236}">
                  <a16:creationId xmlns:a16="http://schemas.microsoft.com/office/drawing/2014/main" id="{F92D34B2-F585-43EF-AAC4-7D33F4E17F40}"/>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57" name="Rechthoek 156">
              <a:extLst>
                <a:ext uri="{FF2B5EF4-FFF2-40B4-BE49-F238E27FC236}">
                  <a16:creationId xmlns:a16="http://schemas.microsoft.com/office/drawing/2014/main" id="{111D11FF-D7A5-4284-836F-8FAF2B3FFE85}"/>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360363" marR="0" lvl="0" indent="-179388" defTabSz="914400" eaLnBrk="1" fontAlgn="auto" latinLnBrk="0" hangingPunct="1">
                <a:lnSpc>
                  <a:spcPct val="90000"/>
                </a:lnSpc>
                <a:spcBef>
                  <a:spcPts val="600"/>
                </a:spcBef>
                <a:spcAft>
                  <a:spcPts val="600"/>
                </a:spcAft>
                <a:buClr>
                  <a:schemeClr val="tx1"/>
                </a:buClr>
                <a:buSzTx/>
                <a:buFont typeface="+mj-lt"/>
                <a:buAutoNum type="alphaL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Sub-alfabetische bullet</a:t>
              </a:r>
            </a:p>
          </p:txBody>
        </p:sp>
        <p:sp>
          <p:nvSpPr>
            <p:cNvPr id="158" name="Ovaal 157">
              <a:extLst>
                <a:ext uri="{FF2B5EF4-FFF2-40B4-BE49-F238E27FC236}">
                  <a16:creationId xmlns:a16="http://schemas.microsoft.com/office/drawing/2014/main" id="{878DDC8C-4A55-4D59-B2E9-FBC63164AFFF}"/>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59" name="Ovaal 158">
              <a:extLst>
                <a:ext uri="{FF2B5EF4-FFF2-40B4-BE49-F238E27FC236}">
                  <a16:creationId xmlns:a16="http://schemas.microsoft.com/office/drawing/2014/main" id="{A8833DBC-3CF3-420E-8F02-D1E302E21A4D}"/>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60" name="Rechthoek 159">
              <a:extLst>
                <a:ext uri="{FF2B5EF4-FFF2-40B4-BE49-F238E27FC236}">
                  <a16:creationId xmlns:a16="http://schemas.microsoft.com/office/drawing/2014/main" id="{3C2C8676-5BF9-4AF4-9BC1-33547F9D4DD0}"/>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2400" b="1" i="0" u="none" strike="noStrike" kern="0" cap="none" spc="0" normalizeH="0" baseline="0" noProof="0" dirty="0">
                  <a:ln>
                    <a:noFill/>
                  </a:ln>
                  <a:solidFill>
                    <a:schemeClr val="bg2"/>
                  </a:solidFill>
                  <a:effectLst/>
                  <a:uLnTx/>
                  <a:uFillTx/>
                  <a:latin typeface="+mn-lt"/>
                  <a:cs typeface="Segoe UI Light" panose="020B0502040204020203" pitchFamily="34" charset="0"/>
                </a:rPr>
                <a:t>Titel</a:t>
              </a:r>
            </a:p>
          </p:txBody>
        </p:sp>
        <p:grpSp>
          <p:nvGrpSpPr>
            <p:cNvPr id="161" name="Meer informatie">
              <a:extLst>
                <a:ext uri="{FF2B5EF4-FFF2-40B4-BE49-F238E27FC236}">
                  <a16:creationId xmlns:a16="http://schemas.microsoft.com/office/drawing/2014/main" id="{BE28851D-6C53-4E56-B4DE-D814D5E0208C}"/>
                </a:ext>
              </a:extLst>
            </p:cNvPr>
            <p:cNvGrpSpPr/>
            <p:nvPr userDrawn="1"/>
          </p:nvGrpSpPr>
          <p:grpSpPr>
            <a:xfrm>
              <a:off x="-3421298" y="5206936"/>
              <a:ext cx="3178515" cy="795662"/>
              <a:chOff x="-3741486" y="3387723"/>
              <a:chExt cx="3178515" cy="795662"/>
            </a:xfrm>
          </p:grpSpPr>
          <p:sp>
            <p:nvSpPr>
              <p:cNvPr id="290" name="Freeform 101">
                <a:extLst>
                  <a:ext uri="{FF2B5EF4-FFF2-40B4-BE49-F238E27FC236}">
                    <a16:creationId xmlns:a16="http://schemas.microsoft.com/office/drawing/2014/main" id="{CDA9515D-0B0E-4BDF-B2B5-51F563FE8239}"/>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91" name="Rechthoek 290">
                <a:extLst>
                  <a:ext uri="{FF2B5EF4-FFF2-40B4-BE49-F238E27FC236}">
                    <a16:creationId xmlns:a16="http://schemas.microsoft.com/office/drawing/2014/main" id="{93CF0F30-3462-4C33-8ED1-715CD4BD0787}"/>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92" name="Rechte verbindingslijn 291">
                <a:extLst>
                  <a:ext uri="{FF2B5EF4-FFF2-40B4-BE49-F238E27FC236}">
                    <a16:creationId xmlns:a16="http://schemas.microsoft.com/office/drawing/2014/main" id="{82286222-A51A-4E50-BCCF-1C1453208A45}"/>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2" name="Rechthoek 161">
              <a:extLst>
                <a:ext uri="{FF2B5EF4-FFF2-40B4-BE49-F238E27FC236}">
                  <a16:creationId xmlns:a16="http://schemas.microsoft.com/office/drawing/2014/main" id="{09779C1A-94B5-4338-9FE6-80D6CAF1A13E}"/>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accent1"/>
                  </a:solidFill>
                  <a:effectLst/>
                  <a:uLnTx/>
                  <a:uFillTx/>
                  <a:latin typeface="+mj-lt"/>
                  <a:cs typeface="Segoe UI Light" panose="020B0502040204020203" pitchFamily="34" charset="0"/>
                </a:rPr>
                <a:t> NIVEAUS kiezen</a:t>
              </a:r>
              <a:endPar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163" name="Ovaal 162">
              <a:extLst>
                <a:ext uri="{FF2B5EF4-FFF2-40B4-BE49-F238E27FC236}">
                  <a16:creationId xmlns:a16="http://schemas.microsoft.com/office/drawing/2014/main" id="{A1966D07-A7EF-4167-B6C5-CB5033E5CE8B}"/>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64" name="Rechte verbindingslijn 163">
              <a:extLst>
                <a:ext uri="{FF2B5EF4-FFF2-40B4-BE49-F238E27FC236}">
                  <a16:creationId xmlns:a16="http://schemas.microsoft.com/office/drawing/2014/main" id="{2E44CC80-2585-4DEE-882F-DBCCD60F46FA}"/>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65" name="Groep 164">
              <a:extLst>
                <a:ext uri="{FF2B5EF4-FFF2-40B4-BE49-F238E27FC236}">
                  <a16:creationId xmlns:a16="http://schemas.microsoft.com/office/drawing/2014/main" id="{F2A99ACE-3970-491B-8647-C85157186B02}"/>
                </a:ext>
              </a:extLst>
            </p:cNvPr>
            <p:cNvGrpSpPr/>
            <p:nvPr userDrawn="1"/>
          </p:nvGrpSpPr>
          <p:grpSpPr>
            <a:xfrm>
              <a:off x="-3437547" y="349413"/>
              <a:ext cx="2933825" cy="558875"/>
              <a:chOff x="-3419346" y="368233"/>
              <a:chExt cx="3904920" cy="743862"/>
            </a:xfrm>
          </p:grpSpPr>
          <p:sp>
            <p:nvSpPr>
              <p:cNvPr id="178" name="Rechthoek 177">
                <a:extLst>
                  <a:ext uri="{FF2B5EF4-FFF2-40B4-BE49-F238E27FC236}">
                    <a16:creationId xmlns:a16="http://schemas.microsoft.com/office/drawing/2014/main" id="{9E934DDB-9CD7-49BA-9BE4-C73B4CF89DA5}"/>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239" name="Rechte verbindingslijn 238">
                <a:extLst>
                  <a:ext uri="{FF2B5EF4-FFF2-40B4-BE49-F238E27FC236}">
                    <a16:creationId xmlns:a16="http://schemas.microsoft.com/office/drawing/2014/main" id="{3AA04D4B-B7CB-465D-AF9C-ECB4757242C8}"/>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0" name="Rechte verbindingslijn 239">
                <a:extLst>
                  <a:ext uri="{FF2B5EF4-FFF2-40B4-BE49-F238E27FC236}">
                    <a16:creationId xmlns:a16="http://schemas.microsoft.com/office/drawing/2014/main" id="{A8DCE59B-6201-4E41-B28F-788015529681}"/>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1" name="Rechthoek 240">
                <a:extLst>
                  <a:ext uri="{FF2B5EF4-FFF2-40B4-BE49-F238E27FC236}">
                    <a16:creationId xmlns:a16="http://schemas.microsoft.com/office/drawing/2014/main" id="{5D9EA824-ECF4-4B21-A067-3A4C66559CBE}"/>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242" name="Groep 241">
                <a:extLst>
                  <a:ext uri="{FF2B5EF4-FFF2-40B4-BE49-F238E27FC236}">
                    <a16:creationId xmlns:a16="http://schemas.microsoft.com/office/drawing/2014/main" id="{5BE2D63E-D223-4EA9-A0F8-6D46EC8B9FB1}"/>
                  </a:ext>
                </a:extLst>
              </p:cNvPr>
              <p:cNvGrpSpPr/>
              <p:nvPr userDrawn="1"/>
            </p:nvGrpSpPr>
            <p:grpSpPr>
              <a:xfrm>
                <a:off x="-3002834" y="720303"/>
                <a:ext cx="182598" cy="143759"/>
                <a:chOff x="-3310843" y="700986"/>
                <a:chExt cx="182598" cy="143759"/>
              </a:xfrm>
            </p:grpSpPr>
            <p:grpSp>
              <p:nvGrpSpPr>
                <p:cNvPr id="281" name="Groep 280">
                  <a:extLst>
                    <a:ext uri="{FF2B5EF4-FFF2-40B4-BE49-F238E27FC236}">
                      <a16:creationId xmlns:a16="http://schemas.microsoft.com/office/drawing/2014/main" id="{ED0F4DA0-4702-41DB-9D4B-A509DAE25C9C}"/>
                    </a:ext>
                  </a:extLst>
                </p:cNvPr>
                <p:cNvGrpSpPr/>
                <p:nvPr userDrawn="1"/>
              </p:nvGrpSpPr>
              <p:grpSpPr>
                <a:xfrm>
                  <a:off x="-3310843" y="700986"/>
                  <a:ext cx="182598" cy="143759"/>
                  <a:chOff x="-3310843" y="700986"/>
                  <a:chExt cx="182598" cy="143759"/>
                </a:xfrm>
              </p:grpSpPr>
              <p:cxnSp>
                <p:nvCxnSpPr>
                  <p:cNvPr id="285" name="Rechte verbindingslijn 284">
                    <a:extLst>
                      <a:ext uri="{FF2B5EF4-FFF2-40B4-BE49-F238E27FC236}">
                        <a16:creationId xmlns:a16="http://schemas.microsoft.com/office/drawing/2014/main" id="{1825BDE7-4E3C-4703-9081-3BBCB8C636C5}"/>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86" name="Rechte verbindingslijn 285">
                    <a:extLst>
                      <a:ext uri="{FF2B5EF4-FFF2-40B4-BE49-F238E27FC236}">
                        <a16:creationId xmlns:a16="http://schemas.microsoft.com/office/drawing/2014/main" id="{6D6DAFA3-8C3E-485F-8D23-89E78582941E}"/>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87" name="Rechte verbindingslijn 286">
                    <a:extLst>
                      <a:ext uri="{FF2B5EF4-FFF2-40B4-BE49-F238E27FC236}">
                        <a16:creationId xmlns:a16="http://schemas.microsoft.com/office/drawing/2014/main" id="{0E74AA15-EFB4-4294-A49F-AD9F80460A22}"/>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88" name="Rechte verbindingslijn 287">
                    <a:extLst>
                      <a:ext uri="{FF2B5EF4-FFF2-40B4-BE49-F238E27FC236}">
                        <a16:creationId xmlns:a16="http://schemas.microsoft.com/office/drawing/2014/main" id="{5F3FC27B-7B00-40A2-8466-F757B1A09A68}"/>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89" name="Rechte verbindingslijn 288">
                    <a:extLst>
                      <a:ext uri="{FF2B5EF4-FFF2-40B4-BE49-F238E27FC236}">
                        <a16:creationId xmlns:a16="http://schemas.microsoft.com/office/drawing/2014/main" id="{1FF24563-5C28-4412-AC2A-39C44EB0BE96}"/>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82" name="Groep 281">
                  <a:extLst>
                    <a:ext uri="{FF2B5EF4-FFF2-40B4-BE49-F238E27FC236}">
                      <a16:creationId xmlns:a16="http://schemas.microsoft.com/office/drawing/2014/main" id="{56B0AAFF-5E82-4FB3-9D56-66270081C6E7}"/>
                    </a:ext>
                  </a:extLst>
                </p:cNvPr>
                <p:cNvGrpSpPr/>
                <p:nvPr userDrawn="1"/>
              </p:nvGrpSpPr>
              <p:grpSpPr>
                <a:xfrm flipH="1">
                  <a:off x="-3310774" y="735854"/>
                  <a:ext cx="88801" cy="72568"/>
                  <a:chOff x="-2091059" y="1395403"/>
                  <a:chExt cx="157316" cy="128558"/>
                </a:xfrm>
              </p:grpSpPr>
              <p:sp>
                <p:nvSpPr>
                  <p:cNvPr id="283" name="Rechthoek 282">
                    <a:extLst>
                      <a:ext uri="{FF2B5EF4-FFF2-40B4-BE49-F238E27FC236}">
                        <a16:creationId xmlns:a16="http://schemas.microsoft.com/office/drawing/2014/main" id="{8B93A02B-4EAF-4A62-96E4-A2E40D1A304B}"/>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84" name="Pijl: punthaak 283">
                    <a:extLst>
                      <a:ext uri="{FF2B5EF4-FFF2-40B4-BE49-F238E27FC236}">
                        <a16:creationId xmlns:a16="http://schemas.microsoft.com/office/drawing/2014/main" id="{B91381BB-BFBC-412B-BCDE-B269CF05FB5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243" name="Groep 242">
                <a:extLst>
                  <a:ext uri="{FF2B5EF4-FFF2-40B4-BE49-F238E27FC236}">
                    <a16:creationId xmlns:a16="http://schemas.microsoft.com/office/drawing/2014/main" id="{A5AEEE62-F801-4A4E-A841-F6003496B87A}"/>
                  </a:ext>
                </a:extLst>
              </p:cNvPr>
              <p:cNvGrpSpPr/>
              <p:nvPr userDrawn="1"/>
            </p:nvGrpSpPr>
            <p:grpSpPr>
              <a:xfrm>
                <a:off x="-3326107" y="720303"/>
                <a:ext cx="182598" cy="143759"/>
                <a:chOff x="-3634116" y="700986"/>
                <a:chExt cx="182598" cy="143759"/>
              </a:xfrm>
            </p:grpSpPr>
            <p:grpSp>
              <p:nvGrpSpPr>
                <p:cNvPr id="272" name="Groep 271">
                  <a:extLst>
                    <a:ext uri="{FF2B5EF4-FFF2-40B4-BE49-F238E27FC236}">
                      <a16:creationId xmlns:a16="http://schemas.microsoft.com/office/drawing/2014/main" id="{A91E03CF-F752-4A1C-ACFA-DDB0992A763D}"/>
                    </a:ext>
                  </a:extLst>
                </p:cNvPr>
                <p:cNvGrpSpPr/>
                <p:nvPr userDrawn="1"/>
              </p:nvGrpSpPr>
              <p:grpSpPr>
                <a:xfrm>
                  <a:off x="-3634116" y="700986"/>
                  <a:ext cx="182598" cy="143759"/>
                  <a:chOff x="-3634116" y="700986"/>
                  <a:chExt cx="182598" cy="143759"/>
                </a:xfrm>
              </p:grpSpPr>
              <p:cxnSp>
                <p:nvCxnSpPr>
                  <p:cNvPr id="276" name="Rechte verbindingslijn 275">
                    <a:extLst>
                      <a:ext uri="{FF2B5EF4-FFF2-40B4-BE49-F238E27FC236}">
                        <a16:creationId xmlns:a16="http://schemas.microsoft.com/office/drawing/2014/main" id="{57105E72-6924-45A9-ADB9-56AE08DE6E6C}"/>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77" name="Rechte verbindingslijn 276">
                    <a:extLst>
                      <a:ext uri="{FF2B5EF4-FFF2-40B4-BE49-F238E27FC236}">
                        <a16:creationId xmlns:a16="http://schemas.microsoft.com/office/drawing/2014/main" id="{E7633E43-2E52-4486-9F42-31481074DC33}"/>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78" name="Rechte verbindingslijn 277">
                    <a:extLst>
                      <a:ext uri="{FF2B5EF4-FFF2-40B4-BE49-F238E27FC236}">
                        <a16:creationId xmlns:a16="http://schemas.microsoft.com/office/drawing/2014/main" id="{3B464D24-81E6-4338-844B-DBB5B357079A}"/>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79" name="Rechte verbindingslijn 278">
                    <a:extLst>
                      <a:ext uri="{FF2B5EF4-FFF2-40B4-BE49-F238E27FC236}">
                        <a16:creationId xmlns:a16="http://schemas.microsoft.com/office/drawing/2014/main" id="{659FC192-0ED2-451F-9AFF-57CB604D7F16}"/>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80" name="Rechte verbindingslijn 279">
                    <a:extLst>
                      <a:ext uri="{FF2B5EF4-FFF2-40B4-BE49-F238E27FC236}">
                        <a16:creationId xmlns:a16="http://schemas.microsoft.com/office/drawing/2014/main" id="{FE2F1B9D-EB0A-4187-96EF-8B37F765EBFA}"/>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73" name="Groep 272">
                  <a:extLst>
                    <a:ext uri="{FF2B5EF4-FFF2-40B4-BE49-F238E27FC236}">
                      <a16:creationId xmlns:a16="http://schemas.microsoft.com/office/drawing/2014/main" id="{59F9675B-330A-452E-B8DF-A3FF319FBE93}"/>
                    </a:ext>
                  </a:extLst>
                </p:cNvPr>
                <p:cNvGrpSpPr/>
                <p:nvPr userDrawn="1"/>
              </p:nvGrpSpPr>
              <p:grpSpPr>
                <a:xfrm>
                  <a:off x="-3634047" y="735854"/>
                  <a:ext cx="88801" cy="72568"/>
                  <a:chOff x="-2091059" y="1395403"/>
                  <a:chExt cx="157316" cy="128558"/>
                </a:xfrm>
              </p:grpSpPr>
              <p:sp>
                <p:nvSpPr>
                  <p:cNvPr id="274" name="Rechthoek 273">
                    <a:extLst>
                      <a:ext uri="{FF2B5EF4-FFF2-40B4-BE49-F238E27FC236}">
                        <a16:creationId xmlns:a16="http://schemas.microsoft.com/office/drawing/2014/main" id="{977F842F-E5AF-49B4-B232-31A73628F8CF}"/>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75" name="Pijl: punthaak 274">
                    <a:extLst>
                      <a:ext uri="{FF2B5EF4-FFF2-40B4-BE49-F238E27FC236}">
                        <a16:creationId xmlns:a16="http://schemas.microsoft.com/office/drawing/2014/main" id="{27A731C7-5FC7-4581-B59F-92F7303EDF5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244" name="Rechte verbindingslijn 243">
                <a:extLst>
                  <a:ext uri="{FF2B5EF4-FFF2-40B4-BE49-F238E27FC236}">
                    <a16:creationId xmlns:a16="http://schemas.microsoft.com/office/drawing/2014/main" id="{E54E8C7A-F9FD-4089-82A0-3C58682BF29B}"/>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245" name="Rechte verbindingslijn 244">
                <a:extLst>
                  <a:ext uri="{FF2B5EF4-FFF2-40B4-BE49-F238E27FC236}">
                    <a16:creationId xmlns:a16="http://schemas.microsoft.com/office/drawing/2014/main" id="{DB943126-4EB1-4460-8873-E46BF755D265}"/>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246" name="Groep 245">
                <a:extLst>
                  <a:ext uri="{FF2B5EF4-FFF2-40B4-BE49-F238E27FC236}">
                    <a16:creationId xmlns:a16="http://schemas.microsoft.com/office/drawing/2014/main" id="{8A907074-2F5C-4F32-AA52-CF6F816FD4B0}"/>
                  </a:ext>
                </a:extLst>
              </p:cNvPr>
              <p:cNvGrpSpPr/>
              <p:nvPr userDrawn="1"/>
            </p:nvGrpSpPr>
            <p:grpSpPr>
              <a:xfrm>
                <a:off x="-2425037" y="370226"/>
                <a:ext cx="357690" cy="330595"/>
                <a:chOff x="-2721817" y="347336"/>
                <a:chExt cx="432805" cy="400021"/>
              </a:xfrm>
            </p:grpSpPr>
            <p:sp>
              <p:nvSpPr>
                <p:cNvPr id="261" name="Rechthoek 260">
                  <a:extLst>
                    <a:ext uri="{FF2B5EF4-FFF2-40B4-BE49-F238E27FC236}">
                      <a16:creationId xmlns:a16="http://schemas.microsoft.com/office/drawing/2014/main" id="{7C7BD2D8-3859-4707-B032-8B05DF854761}"/>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62" name="Groep 261">
                  <a:extLst>
                    <a:ext uri="{FF2B5EF4-FFF2-40B4-BE49-F238E27FC236}">
                      <a16:creationId xmlns:a16="http://schemas.microsoft.com/office/drawing/2014/main" id="{EC569567-6550-4424-A1A8-9EC27B5DDF66}"/>
                    </a:ext>
                  </a:extLst>
                </p:cNvPr>
                <p:cNvGrpSpPr/>
                <p:nvPr userDrawn="1"/>
              </p:nvGrpSpPr>
              <p:grpSpPr>
                <a:xfrm>
                  <a:off x="-2652453" y="431583"/>
                  <a:ext cx="294076" cy="231526"/>
                  <a:chOff x="-3634116" y="700986"/>
                  <a:chExt cx="182598" cy="143759"/>
                </a:xfrm>
              </p:grpSpPr>
              <p:grpSp>
                <p:nvGrpSpPr>
                  <p:cNvPr id="263" name="Groep 262">
                    <a:extLst>
                      <a:ext uri="{FF2B5EF4-FFF2-40B4-BE49-F238E27FC236}">
                        <a16:creationId xmlns:a16="http://schemas.microsoft.com/office/drawing/2014/main" id="{8F5273C0-CB6C-47B6-93A6-8B9B4A68E4C9}"/>
                      </a:ext>
                    </a:extLst>
                  </p:cNvPr>
                  <p:cNvGrpSpPr/>
                  <p:nvPr userDrawn="1"/>
                </p:nvGrpSpPr>
                <p:grpSpPr>
                  <a:xfrm>
                    <a:off x="-3634116" y="700986"/>
                    <a:ext cx="182598" cy="143759"/>
                    <a:chOff x="-3634116" y="700986"/>
                    <a:chExt cx="182598" cy="143759"/>
                  </a:xfrm>
                </p:grpSpPr>
                <p:cxnSp>
                  <p:nvCxnSpPr>
                    <p:cNvPr id="267" name="Rechte verbindingslijn 266">
                      <a:extLst>
                        <a:ext uri="{FF2B5EF4-FFF2-40B4-BE49-F238E27FC236}">
                          <a16:creationId xmlns:a16="http://schemas.microsoft.com/office/drawing/2014/main" id="{93A1A19C-A933-4478-91DF-21B3A26B13C5}"/>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68" name="Rechte verbindingslijn 267">
                      <a:extLst>
                        <a:ext uri="{FF2B5EF4-FFF2-40B4-BE49-F238E27FC236}">
                          <a16:creationId xmlns:a16="http://schemas.microsoft.com/office/drawing/2014/main" id="{123CE479-7846-482E-83BA-301C757CAE46}"/>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69" name="Rechte verbindingslijn 268">
                      <a:extLst>
                        <a:ext uri="{FF2B5EF4-FFF2-40B4-BE49-F238E27FC236}">
                          <a16:creationId xmlns:a16="http://schemas.microsoft.com/office/drawing/2014/main" id="{4A3C8715-63E1-41F3-A1F4-19A562D69962}"/>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70" name="Rechte verbindingslijn 269">
                      <a:extLst>
                        <a:ext uri="{FF2B5EF4-FFF2-40B4-BE49-F238E27FC236}">
                          <a16:creationId xmlns:a16="http://schemas.microsoft.com/office/drawing/2014/main" id="{983C477A-4549-47C0-9C4E-0B1F92F43F93}"/>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71" name="Rechte verbindingslijn 270">
                      <a:extLst>
                        <a:ext uri="{FF2B5EF4-FFF2-40B4-BE49-F238E27FC236}">
                          <a16:creationId xmlns:a16="http://schemas.microsoft.com/office/drawing/2014/main" id="{6122C30A-6F7A-4D7A-BE03-CE5A18275CB7}"/>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64" name="Groep 263">
                    <a:extLst>
                      <a:ext uri="{FF2B5EF4-FFF2-40B4-BE49-F238E27FC236}">
                        <a16:creationId xmlns:a16="http://schemas.microsoft.com/office/drawing/2014/main" id="{BDCEFB57-D720-42D2-9B80-D5F9C49BFD44}"/>
                      </a:ext>
                    </a:extLst>
                  </p:cNvPr>
                  <p:cNvGrpSpPr/>
                  <p:nvPr userDrawn="1"/>
                </p:nvGrpSpPr>
                <p:grpSpPr>
                  <a:xfrm>
                    <a:off x="-3634047" y="735854"/>
                    <a:ext cx="88801" cy="72568"/>
                    <a:chOff x="-2091059" y="1395403"/>
                    <a:chExt cx="157316" cy="128558"/>
                  </a:xfrm>
                </p:grpSpPr>
                <p:sp>
                  <p:nvSpPr>
                    <p:cNvPr id="265" name="Rechthoek 264">
                      <a:extLst>
                        <a:ext uri="{FF2B5EF4-FFF2-40B4-BE49-F238E27FC236}">
                          <a16:creationId xmlns:a16="http://schemas.microsoft.com/office/drawing/2014/main" id="{84741F33-B738-4F51-9F12-FA088F1DC6ED}"/>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66" name="Pijl: punthaak 265">
                      <a:extLst>
                        <a:ext uri="{FF2B5EF4-FFF2-40B4-BE49-F238E27FC236}">
                          <a16:creationId xmlns:a16="http://schemas.microsoft.com/office/drawing/2014/main" id="{6AE1BC70-FFAA-4A19-834E-BCF9EA0267C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247" name="Groep 246">
                <a:extLst>
                  <a:ext uri="{FF2B5EF4-FFF2-40B4-BE49-F238E27FC236}">
                    <a16:creationId xmlns:a16="http://schemas.microsoft.com/office/drawing/2014/main" id="{34E9A83E-1C4E-46A2-9DCC-FBCD6AC6B519}"/>
                  </a:ext>
                </a:extLst>
              </p:cNvPr>
              <p:cNvGrpSpPr/>
              <p:nvPr userDrawn="1"/>
            </p:nvGrpSpPr>
            <p:grpSpPr>
              <a:xfrm>
                <a:off x="-2425037" y="781500"/>
                <a:ext cx="357690" cy="330595"/>
                <a:chOff x="-2721817" y="782525"/>
                <a:chExt cx="432805" cy="400021"/>
              </a:xfrm>
            </p:grpSpPr>
            <p:sp>
              <p:nvSpPr>
                <p:cNvPr id="250" name="Rechthoek 249">
                  <a:extLst>
                    <a:ext uri="{FF2B5EF4-FFF2-40B4-BE49-F238E27FC236}">
                      <a16:creationId xmlns:a16="http://schemas.microsoft.com/office/drawing/2014/main" id="{080DF2EF-EF47-41ED-8990-131CCFC34637}"/>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51" name="Groep 250">
                  <a:extLst>
                    <a:ext uri="{FF2B5EF4-FFF2-40B4-BE49-F238E27FC236}">
                      <a16:creationId xmlns:a16="http://schemas.microsoft.com/office/drawing/2014/main" id="{0E7854AD-1FC2-4148-BCFC-9E80752E03B7}"/>
                    </a:ext>
                  </a:extLst>
                </p:cNvPr>
                <p:cNvGrpSpPr/>
                <p:nvPr userDrawn="1"/>
              </p:nvGrpSpPr>
              <p:grpSpPr>
                <a:xfrm>
                  <a:off x="-2652453" y="866772"/>
                  <a:ext cx="294076" cy="231526"/>
                  <a:chOff x="-3310843" y="700986"/>
                  <a:chExt cx="182598" cy="143759"/>
                </a:xfrm>
              </p:grpSpPr>
              <p:grpSp>
                <p:nvGrpSpPr>
                  <p:cNvPr id="252" name="Groep 251">
                    <a:extLst>
                      <a:ext uri="{FF2B5EF4-FFF2-40B4-BE49-F238E27FC236}">
                        <a16:creationId xmlns:a16="http://schemas.microsoft.com/office/drawing/2014/main" id="{E448248C-7D1A-4621-AFD4-19CF99D7ACFC}"/>
                      </a:ext>
                    </a:extLst>
                  </p:cNvPr>
                  <p:cNvGrpSpPr/>
                  <p:nvPr userDrawn="1"/>
                </p:nvGrpSpPr>
                <p:grpSpPr>
                  <a:xfrm>
                    <a:off x="-3310843" y="700986"/>
                    <a:ext cx="182598" cy="143759"/>
                    <a:chOff x="-3310843" y="700986"/>
                    <a:chExt cx="182598" cy="143759"/>
                  </a:xfrm>
                </p:grpSpPr>
                <p:cxnSp>
                  <p:nvCxnSpPr>
                    <p:cNvPr id="256" name="Rechte verbindingslijn 255">
                      <a:extLst>
                        <a:ext uri="{FF2B5EF4-FFF2-40B4-BE49-F238E27FC236}">
                          <a16:creationId xmlns:a16="http://schemas.microsoft.com/office/drawing/2014/main" id="{BEC7E08D-8DB3-463D-A15F-3D2B34F4028E}"/>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57" name="Rechte verbindingslijn 256">
                      <a:extLst>
                        <a:ext uri="{FF2B5EF4-FFF2-40B4-BE49-F238E27FC236}">
                          <a16:creationId xmlns:a16="http://schemas.microsoft.com/office/drawing/2014/main" id="{2EE193EC-D616-4E18-9E44-DC5CCFEFC06D}"/>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58" name="Rechte verbindingslijn 257">
                      <a:extLst>
                        <a:ext uri="{FF2B5EF4-FFF2-40B4-BE49-F238E27FC236}">
                          <a16:creationId xmlns:a16="http://schemas.microsoft.com/office/drawing/2014/main" id="{28268325-A1D1-4C32-B28D-9FFAC906146C}"/>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59" name="Rechte verbindingslijn 258">
                      <a:extLst>
                        <a:ext uri="{FF2B5EF4-FFF2-40B4-BE49-F238E27FC236}">
                          <a16:creationId xmlns:a16="http://schemas.microsoft.com/office/drawing/2014/main" id="{5057D7A2-7D60-46D2-90CF-0D64F544E584}"/>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60" name="Rechte verbindingslijn 259">
                      <a:extLst>
                        <a:ext uri="{FF2B5EF4-FFF2-40B4-BE49-F238E27FC236}">
                          <a16:creationId xmlns:a16="http://schemas.microsoft.com/office/drawing/2014/main" id="{2E4BE64E-A557-436C-8097-45BD82268B06}"/>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253" name="Groep 252">
                    <a:extLst>
                      <a:ext uri="{FF2B5EF4-FFF2-40B4-BE49-F238E27FC236}">
                        <a16:creationId xmlns:a16="http://schemas.microsoft.com/office/drawing/2014/main" id="{762ACAA7-ABC2-4349-B025-A2963617EAC0}"/>
                      </a:ext>
                    </a:extLst>
                  </p:cNvPr>
                  <p:cNvGrpSpPr/>
                  <p:nvPr userDrawn="1"/>
                </p:nvGrpSpPr>
                <p:grpSpPr>
                  <a:xfrm flipH="1">
                    <a:off x="-3310774" y="735854"/>
                    <a:ext cx="88801" cy="72568"/>
                    <a:chOff x="-2091059" y="1395403"/>
                    <a:chExt cx="157316" cy="128558"/>
                  </a:xfrm>
                </p:grpSpPr>
                <p:sp>
                  <p:nvSpPr>
                    <p:cNvPr id="254" name="Rechthoek 253">
                      <a:extLst>
                        <a:ext uri="{FF2B5EF4-FFF2-40B4-BE49-F238E27FC236}">
                          <a16:creationId xmlns:a16="http://schemas.microsoft.com/office/drawing/2014/main" id="{FB409F89-20DF-445D-ACA7-745EC306736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55" name="Pijl: punthaak 254">
                      <a:extLst>
                        <a:ext uri="{FF2B5EF4-FFF2-40B4-BE49-F238E27FC236}">
                          <a16:creationId xmlns:a16="http://schemas.microsoft.com/office/drawing/2014/main" id="{74889E07-1A4D-4D9B-9E75-9BD148EE682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248" name="Rechthoek 247">
                <a:extLst>
                  <a:ext uri="{FF2B5EF4-FFF2-40B4-BE49-F238E27FC236}">
                    <a16:creationId xmlns:a16="http://schemas.microsoft.com/office/drawing/2014/main" id="{6757AEE9-30A7-4843-A746-4A9F294D3CBB}"/>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249" name="Rechthoek 248">
                <a:extLst>
                  <a:ext uri="{FF2B5EF4-FFF2-40B4-BE49-F238E27FC236}">
                    <a16:creationId xmlns:a16="http://schemas.microsoft.com/office/drawing/2014/main" id="{16ECD14E-AB98-4FA6-AE18-D4AF9FBCF444}"/>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166" name="Rechte verbindingslijn 165">
              <a:extLst>
                <a:ext uri="{FF2B5EF4-FFF2-40B4-BE49-F238E27FC236}">
                  <a16:creationId xmlns:a16="http://schemas.microsoft.com/office/drawing/2014/main" id="{28E4378F-690B-4A11-B199-2C5589089EEF}"/>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67" name="Rechthoek 166">
              <a:extLst>
                <a:ext uri="{FF2B5EF4-FFF2-40B4-BE49-F238E27FC236}">
                  <a16:creationId xmlns:a16="http://schemas.microsoft.com/office/drawing/2014/main" id="{1F0F70CF-E1FB-4EA8-A949-432F2A0D5EA7}"/>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tx1"/>
                </a:buClr>
                <a:buSzTx/>
                <a:buFont typeface="Arial" panose="020B0604020202020204" pitchFamily="34" charset="0"/>
                <a:buChar char="•"/>
                <a:tabLst/>
                <a:defRPr/>
              </a:pPr>
              <a:r>
                <a:rPr kumimoji="0" lang="nl-NL" sz="1100" b="0" i="0" u="none" strike="noStrike" kern="0" cap="none" spc="0" normalizeH="0" baseline="0" noProof="0" dirty="0" err="1">
                  <a:ln>
                    <a:noFill/>
                  </a:ln>
                  <a:solidFill>
                    <a:schemeClr val="tx2"/>
                  </a:solidFill>
                  <a:effectLst/>
                  <a:uLnTx/>
                  <a:uFillTx/>
                  <a:latin typeface="+mn-lt"/>
                  <a:cs typeface="Segoe UI Light" panose="020B0502040204020203" pitchFamily="34" charset="0"/>
                </a:rPr>
                <a:t>Bullet</a:t>
              </a:r>
              <a:endPar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endParaRPr>
            </a:p>
          </p:txBody>
        </p:sp>
        <p:sp>
          <p:nvSpPr>
            <p:cNvPr id="168" name="Ovaal 167">
              <a:extLst>
                <a:ext uri="{FF2B5EF4-FFF2-40B4-BE49-F238E27FC236}">
                  <a16:creationId xmlns:a16="http://schemas.microsoft.com/office/drawing/2014/main" id="{8D0FD343-91E6-48A0-B31C-55172DB83A7E}"/>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69" name="Rechthoek 168">
              <a:extLst>
                <a:ext uri="{FF2B5EF4-FFF2-40B4-BE49-F238E27FC236}">
                  <a16:creationId xmlns:a16="http://schemas.microsoft.com/office/drawing/2014/main" id="{50D509A5-41E3-4E20-B5A8-6E9B319E7D45}"/>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361950" marR="0" lvl="0" indent="-180975" defTabSz="914400" eaLnBrk="1" fontAlgn="auto" latinLnBrk="0" hangingPunct="1">
                <a:lnSpc>
                  <a:spcPct val="90000"/>
                </a:lnSpc>
                <a:spcBef>
                  <a:spcPts val="600"/>
                </a:spcBef>
                <a:spcAft>
                  <a:spcPts val="600"/>
                </a:spcAft>
                <a:buClr>
                  <a:schemeClr val="tx1"/>
                </a:buClr>
                <a:buSzTx/>
                <a:buFont typeface="Calibri Light" panose="020F0302020204030204" pitchFamily="34" charset="0"/>
                <a:buChar char="→"/>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Sub-bullet #1</a:t>
              </a:r>
            </a:p>
          </p:txBody>
        </p:sp>
        <p:sp>
          <p:nvSpPr>
            <p:cNvPr id="170" name="Ovaal 169">
              <a:extLst>
                <a:ext uri="{FF2B5EF4-FFF2-40B4-BE49-F238E27FC236}">
                  <a16:creationId xmlns:a16="http://schemas.microsoft.com/office/drawing/2014/main" id="{DBA78E23-1A7B-47A0-8E65-50A3CD80E1D2}"/>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71" name="Ovaal 170">
              <a:extLst>
                <a:ext uri="{FF2B5EF4-FFF2-40B4-BE49-F238E27FC236}">
                  <a16:creationId xmlns:a16="http://schemas.microsoft.com/office/drawing/2014/main" id="{D9FF6F67-22B7-4A7B-9D22-8EB56DA3EC86}"/>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2" name="Rechthoek 171">
              <a:extLst>
                <a:ext uri="{FF2B5EF4-FFF2-40B4-BE49-F238E27FC236}">
                  <a16:creationId xmlns:a16="http://schemas.microsoft.com/office/drawing/2014/main" id="{8B1D521D-CBC9-497B-B07D-A8178DB15344}"/>
                </a:ext>
              </a:extLst>
            </p:cNvPr>
            <p:cNvSpPr/>
            <p:nvPr userDrawn="1"/>
          </p:nvSpPr>
          <p:spPr>
            <a:xfrm>
              <a:off x="-3059324" y="246524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sp>
          <p:nvSpPr>
            <p:cNvPr id="173" name="Ovaal 172">
              <a:extLst>
                <a:ext uri="{FF2B5EF4-FFF2-40B4-BE49-F238E27FC236}">
                  <a16:creationId xmlns:a16="http://schemas.microsoft.com/office/drawing/2014/main" id="{D8FFAD27-1A7D-4591-B196-28CD3AF75A99}"/>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74" name="Rechthoek 173">
              <a:extLst>
                <a:ext uri="{FF2B5EF4-FFF2-40B4-BE49-F238E27FC236}">
                  <a16:creationId xmlns:a16="http://schemas.microsoft.com/office/drawing/2014/main" id="{23D391C1-9E5E-40B4-9836-7F4BC9679A5A}"/>
                </a:ext>
              </a:extLst>
            </p:cNvPr>
            <p:cNvSpPr/>
            <p:nvPr userDrawn="1"/>
          </p:nvSpPr>
          <p:spPr>
            <a:xfrm>
              <a:off x="-3059324" y="2837886"/>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chemeClr val="tx2"/>
                  </a:solidFill>
                  <a:effectLst/>
                  <a:uLnTx/>
                  <a:uFillTx/>
                  <a:latin typeface="+mn-lt"/>
                  <a:cs typeface="Segoe UI Light" panose="020B0502040204020203" pitchFamily="34" charset="0"/>
                </a:rPr>
                <a:t>Subtitel</a:t>
              </a:r>
            </a:p>
          </p:txBody>
        </p:sp>
        <p:sp>
          <p:nvSpPr>
            <p:cNvPr id="175" name="Rechthoek 174">
              <a:extLst>
                <a:ext uri="{FF2B5EF4-FFF2-40B4-BE49-F238E27FC236}">
                  <a16:creationId xmlns:a16="http://schemas.microsoft.com/office/drawing/2014/main" id="{46E7E4FD-C8B8-461F-99CA-A3791CF21D79}"/>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sp>
          <p:nvSpPr>
            <p:cNvPr id="176" name="Rechthoek 175">
              <a:extLst>
                <a:ext uri="{FF2B5EF4-FFF2-40B4-BE49-F238E27FC236}">
                  <a16:creationId xmlns:a16="http://schemas.microsoft.com/office/drawing/2014/main" id="{D0CAAE4E-6345-4056-816A-758BC978CFD6}"/>
                </a:ext>
              </a:extLst>
            </p:cNvPr>
            <p:cNvSpPr/>
            <p:nvPr userDrawn="1"/>
          </p:nvSpPr>
          <p:spPr>
            <a:xfrm>
              <a:off x="-3059324" y="3592540"/>
              <a:ext cx="2823104" cy="255963"/>
            </a:xfrm>
            <a:prstGeom prst="rect">
              <a:avLst/>
            </a:prstGeom>
            <a:noFill/>
            <a:ln w="25400" cap="flat" cmpd="sng" algn="ctr">
              <a:noFill/>
              <a:prstDash val="solid"/>
            </a:ln>
            <a:effectLst/>
          </p:spPr>
          <p:txBody>
            <a:bodyPr lIns="0" tIns="0" rIns="0" bIns="0" rtlCol="0" anchor="ctr"/>
            <a:lstStyle/>
            <a:p>
              <a:pPr marL="363538"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Sub-numerieke bullet</a:t>
              </a:r>
            </a:p>
          </p:txBody>
        </p:sp>
        <p:sp>
          <p:nvSpPr>
            <p:cNvPr id="177" name="Rechthoek 176">
              <a:extLst>
                <a:ext uri="{FF2B5EF4-FFF2-40B4-BE49-F238E27FC236}">
                  <a16:creationId xmlns:a16="http://schemas.microsoft.com/office/drawing/2014/main" id="{CA077CD2-CABD-4BB7-9DB1-94FD656F887C}"/>
                </a:ext>
              </a:extLst>
            </p:cNvPr>
            <p:cNvSpPr/>
            <p:nvPr userDrawn="1"/>
          </p:nvSpPr>
          <p:spPr>
            <a:xfrm>
              <a:off x="-3059324" y="433936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grpSp>
      <p:pic>
        <p:nvPicPr>
          <p:cNvPr id="293" name="Picture 5">
            <a:extLst>
              <a:ext uri="{FF2B5EF4-FFF2-40B4-BE49-F238E27FC236}">
                <a16:creationId xmlns:a16="http://schemas.microsoft.com/office/drawing/2014/main" id="{B63E010C-DA53-4668-AE47-F1CA7E256B9E}"/>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2510" y="184468"/>
            <a:ext cx="379459" cy="379459"/>
          </a:xfrm>
          <a:prstGeom prst="rect">
            <a:avLst/>
          </a:prstGeom>
        </p:spPr>
      </p:pic>
    </p:spTree>
    <p:extLst>
      <p:ext uri="{BB962C8B-B14F-4D97-AF65-F5344CB8AC3E}">
        <p14:creationId xmlns:p14="http://schemas.microsoft.com/office/powerpoint/2010/main" val="272509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2"/>
                                        </p:tgtEl>
                                        <p:attrNameLst>
                                          <p:attrName>style.visibility</p:attrName>
                                        </p:attrNameLst>
                                      </p:cBhvr>
                                      <p:to>
                                        <p:strVal val="visible"/>
                                      </p:to>
                                    </p:set>
                                    <p:animEffect transition="in" filter="fade">
                                      <p:cBhvr>
                                        <p:cTn id="7" dur="1000"/>
                                        <p:tgtEl>
                                          <p:spTgt spid="4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8"/>
                                        </p:tgtEl>
                                        <p:attrNameLst>
                                          <p:attrName>style.visibility</p:attrName>
                                        </p:attrNameLst>
                                      </p:cBhvr>
                                      <p:to>
                                        <p:strVal val="visible"/>
                                      </p:to>
                                    </p:set>
                                    <p:animEffect transition="in" filter="fade">
                                      <p:cBhvr>
                                        <p:cTn id="10" dur="1000"/>
                                        <p:tgtEl>
                                          <p:spTgt spid="40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5"/>
                                        </p:tgtEl>
                                        <p:attrNameLst>
                                          <p:attrName>style.visibility</p:attrName>
                                        </p:attrNameLst>
                                      </p:cBhvr>
                                      <p:to>
                                        <p:strVal val="visible"/>
                                      </p:to>
                                    </p:set>
                                    <p:animEffect transition="in" filter="fade">
                                      <p:cBhvr>
                                        <p:cTn id="13" dur="1000"/>
                                        <p:tgtEl>
                                          <p:spTgt spid="405"/>
                                        </p:tgtEl>
                                      </p:cBhvr>
                                    </p:animEffect>
                                  </p:childTnLst>
                                </p:cTn>
                              </p:par>
                              <p:par>
                                <p:cTn id="14" presetID="22" presetClass="entr" presetSubtype="4" fill="hold" grpId="0" nodeType="withEffect">
                                  <p:stCondLst>
                                    <p:cond delay="0"/>
                                  </p:stCondLst>
                                  <p:childTnLst>
                                    <p:set>
                                      <p:cBhvr>
                                        <p:cTn id="15" dur="1" fill="hold">
                                          <p:stCondLst>
                                            <p:cond delay="0"/>
                                          </p:stCondLst>
                                        </p:cTn>
                                        <p:tgtEl>
                                          <p:spTgt spid="151"/>
                                        </p:tgtEl>
                                        <p:attrNameLst>
                                          <p:attrName>style.visibility</p:attrName>
                                        </p:attrNameLst>
                                      </p:cBhvr>
                                      <p:to>
                                        <p:strVal val="visible"/>
                                      </p:to>
                                    </p:set>
                                    <p:animEffect transition="in" filter="wipe(down)">
                                      <p:cBhvr>
                                        <p:cTn id="16" dur="1000"/>
                                        <p:tgtEl>
                                          <p:spTgt spid="1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 grpId="0" animBg="1">
        <p:tmplLst>
          <p:tmpl>
            <p:tnLst>
              <p:par>
                <p:cTn presetID="10" presetClass="entr" presetSubtype="0" fill="hold" nodeType="withEffect">
                  <p:stCondLst>
                    <p:cond delay="0"/>
                  </p:stCondLst>
                  <p:childTnLst>
                    <p:set>
                      <p:cBhvr>
                        <p:cTn dur="1" fill="hold">
                          <p:stCondLst>
                            <p:cond delay="0"/>
                          </p:stCondLst>
                        </p:cTn>
                        <p:tgtEl>
                          <p:spTgt spid="412"/>
                        </p:tgtEl>
                        <p:attrNameLst>
                          <p:attrName>style.visibility</p:attrName>
                        </p:attrNameLst>
                      </p:cBhvr>
                      <p:to>
                        <p:strVal val="visible"/>
                      </p:to>
                    </p:set>
                    <p:animEffect transition="in" filter="fade">
                      <p:cBhvr>
                        <p:cTn dur="1000"/>
                        <p:tgtEl>
                          <p:spTgt spid="412"/>
                        </p:tgtEl>
                      </p:cBhvr>
                    </p:animEffect>
                  </p:childTnLst>
                </p:cTn>
              </p:par>
            </p:tnLst>
          </p:tmpl>
        </p:tmplLst>
      </p:bldP>
      <p:bldP spid="405" grpId="0"/>
      <p:bldP spid="408" grpId="0">
        <p:tmplLst>
          <p:tmpl>
            <p:tnLst>
              <p:par>
                <p:cTn presetID="10" presetClass="entr" presetSubtype="0" fill="hold" nodeType="withEffect">
                  <p:stCondLst>
                    <p:cond delay="0"/>
                  </p:stCondLst>
                  <p:childTnLst>
                    <p:set>
                      <p:cBhvr>
                        <p:cTn dur="1" fill="hold">
                          <p:stCondLst>
                            <p:cond delay="0"/>
                          </p:stCondLst>
                        </p:cTn>
                        <p:tgtEl>
                          <p:spTgt spid="408"/>
                        </p:tgtEl>
                        <p:attrNameLst>
                          <p:attrName>style.visibility</p:attrName>
                        </p:attrNameLst>
                      </p:cBhvr>
                      <p:to>
                        <p:strVal val="visible"/>
                      </p:to>
                    </p:set>
                    <p:animEffect transition="in" filter="fade">
                      <p:cBhvr>
                        <p:cTn dur="1000"/>
                        <p:tgtEl>
                          <p:spTgt spid="408"/>
                        </p:tgtEl>
                      </p:cBhvr>
                    </p:animEffect>
                  </p:childTnLst>
                </p:cTn>
              </p:par>
            </p:tnLst>
          </p:tmpl>
        </p:tmplLst>
      </p:bldP>
      <p:bldP spid="151" grpId="0" animBg="1">
        <p:tmplLst>
          <p:tmpl>
            <p:tnLst>
              <p:par>
                <p:cTn presetID="22" presetClass="entr" presetSubtype="4" fill="hold" nodeType="withEffect">
                  <p:stCondLst>
                    <p:cond delay="0"/>
                  </p:stCondLst>
                  <p:childTnLst>
                    <p:set>
                      <p:cBhvr>
                        <p:cTn dur="1" fill="hold">
                          <p:stCondLst>
                            <p:cond delay="0"/>
                          </p:stCondLst>
                        </p:cTn>
                        <p:tgtEl>
                          <p:spTgt spid="151"/>
                        </p:tgtEl>
                        <p:attrNameLst>
                          <p:attrName>style.visibility</p:attrName>
                        </p:attrNameLst>
                      </p:cBhvr>
                      <p:to>
                        <p:strVal val="visible"/>
                      </p:to>
                    </p:set>
                    <p:animEffect transition="in" filter="wipe(down)">
                      <p:cBhvr>
                        <p:cTn dur="1000"/>
                        <p:tgtEl>
                          <p:spTgt spid="151"/>
                        </p:tgtEl>
                      </p:cBhvr>
                    </p:animEffect>
                  </p:childTnLst>
                </p:cTn>
              </p:par>
            </p:tnLst>
          </p:tmpl>
        </p:tmplLst>
      </p:bldP>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50% tekst – 50% Vorm2 Blauw">
    <p:spTree>
      <p:nvGrpSpPr>
        <p:cNvPr id="1" name=""/>
        <p:cNvGrpSpPr/>
        <p:nvPr/>
      </p:nvGrpSpPr>
      <p:grpSpPr>
        <a:xfrm>
          <a:off x="0" y="0"/>
          <a:ext cx="0" cy="0"/>
          <a:chOff x="0" y="0"/>
          <a:chExt cx="0" cy="0"/>
        </a:xfrm>
      </p:grpSpPr>
      <p:sp>
        <p:nvSpPr>
          <p:cNvPr id="412" name="Tijdelijke aanduiding voor tekst 9">
            <a:extLst>
              <a:ext uri="{FF2B5EF4-FFF2-40B4-BE49-F238E27FC236}">
                <a16:creationId xmlns:a16="http://schemas.microsoft.com/office/drawing/2014/main" id="{146E5916-C1B7-4126-B21F-9B723F92B0D5}"/>
              </a:ext>
            </a:extLst>
          </p:cNvPr>
          <p:cNvSpPr>
            <a:spLocks noGrp="1"/>
          </p:cNvSpPr>
          <p:nvPr>
            <p:ph type="body" sz="quarter" idx="18" hasCustomPrompt="1"/>
          </p:nvPr>
        </p:nvSpPr>
        <p:spPr>
          <a:xfrm>
            <a:off x="6108000" y="0"/>
            <a:ext cx="6084000" cy="6880225"/>
          </a:xfrm>
          <a:solidFill>
            <a:schemeClr val="accent2"/>
          </a:solidFill>
        </p:spPr>
        <p:txBody>
          <a:bodyPr/>
          <a:lstStyle>
            <a:lvl1pPr marL="0" indent="0">
              <a:buNone/>
              <a:defRPr sz="100"/>
            </a:lvl1pPr>
          </a:lstStyle>
          <a:p>
            <a:pPr lvl="0"/>
            <a:r>
              <a:rPr lang="nl-NL" dirty="0"/>
              <a:t>    </a:t>
            </a:r>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sp>
        <p:nvSpPr>
          <p:cNvPr id="405" name="Tijdelijke aanduiding voor titel 1">
            <a:extLst>
              <a:ext uri="{FF2B5EF4-FFF2-40B4-BE49-F238E27FC236}">
                <a16:creationId xmlns:a16="http://schemas.microsoft.com/office/drawing/2014/main" id="{81D8E462-E0CA-4F15-A890-3C267F657226}"/>
              </a:ext>
            </a:extLst>
          </p:cNvPr>
          <p:cNvSpPr>
            <a:spLocks noGrp="1"/>
          </p:cNvSpPr>
          <p:nvPr>
            <p:ph type="title" hasCustomPrompt="1"/>
          </p:nvPr>
        </p:nvSpPr>
        <p:spPr>
          <a:xfrm>
            <a:off x="692468" y="1024409"/>
            <a:ext cx="5029200" cy="490400"/>
          </a:xfrm>
          <a:prstGeom prst="rect">
            <a:avLst/>
          </a:prstGeom>
        </p:spPr>
        <p:txBody>
          <a:bodyPr vert="horz" lIns="0" tIns="0" rIns="0" bIns="0" rtlCol="0" anchor="ctr" anchorCtr="0">
            <a:noAutofit/>
          </a:bodyPr>
          <a:lstStyle>
            <a:lvl1pPr>
              <a:defRPr/>
            </a:lvl1pPr>
          </a:lstStyle>
          <a:p>
            <a:r>
              <a:rPr lang="nl-NL" dirty="0"/>
              <a:t>Plaats hier je titel</a:t>
            </a:r>
          </a:p>
        </p:txBody>
      </p:sp>
      <p:sp>
        <p:nvSpPr>
          <p:cNvPr id="408" name="Tijdelijke aanduiding voor verticale tekst 2">
            <a:extLst>
              <a:ext uri="{FF2B5EF4-FFF2-40B4-BE49-F238E27FC236}">
                <a16:creationId xmlns:a16="http://schemas.microsoft.com/office/drawing/2014/main" id="{5626A5BF-B119-4201-B80B-1465E4E17334}"/>
              </a:ext>
            </a:extLst>
          </p:cNvPr>
          <p:cNvSpPr>
            <a:spLocks noGrp="1"/>
          </p:cNvSpPr>
          <p:nvPr>
            <p:ph type="body" orient="vert" idx="16" hasCustomPrompt="1"/>
          </p:nvPr>
        </p:nvSpPr>
        <p:spPr>
          <a:xfrm>
            <a:off x="693737" y="1700547"/>
            <a:ext cx="5027931" cy="4243053"/>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a:t>Klik hier om een bullet te plaatsen.</a:t>
            </a:r>
          </a:p>
          <a:p>
            <a:pPr lvl="1"/>
            <a:r>
              <a:rPr lang="nl-NL" noProof="0" dirty="0"/>
              <a:t>Sub-bullet</a:t>
            </a:r>
          </a:p>
          <a:p>
            <a:pPr lvl="2"/>
            <a:r>
              <a:rPr lang="nl-NL" noProof="0" dirty="0"/>
              <a:t>Leestekst</a:t>
            </a:r>
          </a:p>
          <a:p>
            <a:pPr lvl="3"/>
            <a:r>
              <a:rPr lang="nl-NL" noProof="0" dirty="0"/>
              <a:t>Subtitel</a:t>
            </a:r>
          </a:p>
          <a:p>
            <a:pPr lvl="4"/>
            <a:r>
              <a:rPr lang="nl-NL" noProof="0" dirty="0"/>
              <a:t>Numerieke bullet</a:t>
            </a:r>
          </a:p>
          <a:p>
            <a:pPr lvl="5"/>
            <a:r>
              <a:rPr lang="nl-NL" noProof="0" dirty="0"/>
              <a:t>Bullet</a:t>
            </a:r>
          </a:p>
          <a:p>
            <a:pPr lvl="6"/>
            <a:r>
              <a:rPr lang="nl-NL" noProof="0" dirty="0"/>
              <a:t>Sub-bullet</a:t>
            </a:r>
          </a:p>
          <a:p>
            <a:pPr lvl="7"/>
            <a:r>
              <a:rPr lang="nl-NL" noProof="0" dirty="0"/>
              <a:t>Leestekst</a:t>
            </a:r>
          </a:p>
          <a:p>
            <a:pPr lvl="8"/>
            <a:r>
              <a:rPr lang="nl-NL" noProof="0" dirty="0"/>
              <a:t>Titel</a:t>
            </a:r>
          </a:p>
        </p:txBody>
      </p:sp>
      <p:sp>
        <p:nvSpPr>
          <p:cNvPr id="409" name="Tekstvak 408">
            <a:extLst>
              <a:ext uri="{FF2B5EF4-FFF2-40B4-BE49-F238E27FC236}">
                <a16:creationId xmlns:a16="http://schemas.microsoft.com/office/drawing/2014/main" id="{12B4167E-A1A6-4F6F-99A7-0BA2DF8A3758}"/>
              </a:ext>
            </a:extLst>
          </p:cNvPr>
          <p:cNvSpPr txBox="1"/>
          <p:nvPr userDrawn="1"/>
        </p:nvSpPr>
        <p:spPr>
          <a:xfrm>
            <a:off x="-10750" y="-531667"/>
            <a:ext cx="12192000" cy="369332"/>
          </a:xfrm>
          <a:prstGeom prst="rect">
            <a:avLst/>
          </a:prstGeom>
          <a:noFill/>
        </p:spPr>
        <p:txBody>
          <a:bodyPr wrap="square" rtlCol="0">
            <a:spAutoFit/>
          </a:bodyPr>
          <a:lstStyle/>
          <a:p>
            <a:pPr algn="ctr"/>
            <a:r>
              <a:rPr lang="nl-NL" sz="1800" b="0" kern="1200" spc="50" baseline="0" dirty="0">
                <a:solidFill>
                  <a:schemeClr val="accent2"/>
                </a:solidFill>
                <a:latin typeface="+mn-lt"/>
                <a:ea typeface="+mn-ea"/>
                <a:cs typeface="Calibri" panose="020F0502020204030204" pitchFamily="34" charset="0"/>
              </a:rPr>
              <a:t>50% tekst – 50% Vorm2 Blauw</a:t>
            </a:r>
          </a:p>
        </p:txBody>
      </p:sp>
      <p:grpSp>
        <p:nvGrpSpPr>
          <p:cNvPr id="154" name="Instructie">
            <a:extLst>
              <a:ext uri="{FF2B5EF4-FFF2-40B4-BE49-F238E27FC236}">
                <a16:creationId xmlns:a16="http://schemas.microsoft.com/office/drawing/2014/main" id="{4C861D18-331B-4FF6-BE15-FB51FF2C7285}"/>
              </a:ext>
            </a:extLst>
          </p:cNvPr>
          <p:cNvGrpSpPr/>
          <p:nvPr userDrawn="1"/>
        </p:nvGrpSpPr>
        <p:grpSpPr>
          <a:xfrm>
            <a:off x="-3437547" y="1434"/>
            <a:ext cx="3201327" cy="6001164"/>
            <a:chOff x="-3437547" y="1434"/>
            <a:chExt cx="3201327" cy="6001164"/>
          </a:xfrm>
        </p:grpSpPr>
        <p:cxnSp>
          <p:nvCxnSpPr>
            <p:cNvPr id="155" name="Rechte verbindingslijn 154">
              <a:extLst>
                <a:ext uri="{FF2B5EF4-FFF2-40B4-BE49-F238E27FC236}">
                  <a16:creationId xmlns:a16="http://schemas.microsoft.com/office/drawing/2014/main" id="{092DEFED-D6C7-4802-A44A-896F7FD35830}"/>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6" name="Ovaal 155">
              <a:extLst>
                <a:ext uri="{FF2B5EF4-FFF2-40B4-BE49-F238E27FC236}">
                  <a16:creationId xmlns:a16="http://schemas.microsoft.com/office/drawing/2014/main" id="{EB691B2A-9B28-4A1A-B9C6-88CEE24D4898}"/>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157" name="Rechthoek 156">
              <a:extLst>
                <a:ext uri="{FF2B5EF4-FFF2-40B4-BE49-F238E27FC236}">
                  <a16:creationId xmlns:a16="http://schemas.microsoft.com/office/drawing/2014/main" id="{16D5E5A4-DD60-4FF5-AD20-3462E4897B34}"/>
                </a:ext>
              </a:extLst>
            </p:cNvPr>
            <p:cNvSpPr/>
            <p:nvPr userDrawn="1"/>
          </p:nvSpPr>
          <p:spPr>
            <a:xfrm>
              <a:off x="-3059324" y="3221492"/>
              <a:ext cx="2823104" cy="255963"/>
            </a:xfrm>
            <a:prstGeom prst="rect">
              <a:avLst/>
            </a:prstGeom>
            <a:noFill/>
            <a:ln w="25400" cap="flat" cmpd="sng" algn="ctr">
              <a:noFill/>
              <a:prstDash val="solid"/>
            </a:ln>
            <a:effectLst/>
          </p:spPr>
          <p:txBody>
            <a:bodyPr lIns="0" tIns="0" rIns="0" bIns="0" rtlCol="0" anchor="ctr"/>
            <a:lstStyle/>
            <a:p>
              <a:pPr marL="180975"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Numerieke bullet</a:t>
              </a:r>
            </a:p>
          </p:txBody>
        </p:sp>
        <p:sp>
          <p:nvSpPr>
            <p:cNvPr id="158" name="Ovaal 157">
              <a:extLst>
                <a:ext uri="{FF2B5EF4-FFF2-40B4-BE49-F238E27FC236}">
                  <a16:creationId xmlns:a16="http://schemas.microsoft.com/office/drawing/2014/main" id="{69C2A9A5-89D4-4E7C-94BE-9232D76D9D5D}"/>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59" name="Rechthoek 158">
              <a:extLst>
                <a:ext uri="{FF2B5EF4-FFF2-40B4-BE49-F238E27FC236}">
                  <a16:creationId xmlns:a16="http://schemas.microsoft.com/office/drawing/2014/main" id="{C83D8FAF-B366-4E70-A982-3C3E05337A72}"/>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360363" marR="0" lvl="0" indent="-179388" defTabSz="914400" eaLnBrk="1" fontAlgn="auto" latinLnBrk="0" hangingPunct="1">
                <a:lnSpc>
                  <a:spcPct val="90000"/>
                </a:lnSpc>
                <a:spcBef>
                  <a:spcPts val="600"/>
                </a:spcBef>
                <a:spcAft>
                  <a:spcPts val="600"/>
                </a:spcAft>
                <a:buClr>
                  <a:schemeClr val="tx1"/>
                </a:buClr>
                <a:buSzTx/>
                <a:buFont typeface="+mj-lt"/>
                <a:buAutoNum type="alphaL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Sub-alfabetische bullet</a:t>
              </a:r>
            </a:p>
          </p:txBody>
        </p:sp>
        <p:sp>
          <p:nvSpPr>
            <p:cNvPr id="160" name="Ovaal 159">
              <a:extLst>
                <a:ext uri="{FF2B5EF4-FFF2-40B4-BE49-F238E27FC236}">
                  <a16:creationId xmlns:a16="http://schemas.microsoft.com/office/drawing/2014/main" id="{4CCF4575-2D3F-4C04-A9A5-8A6928E81521}"/>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61" name="Ovaal 160">
              <a:extLst>
                <a:ext uri="{FF2B5EF4-FFF2-40B4-BE49-F238E27FC236}">
                  <a16:creationId xmlns:a16="http://schemas.microsoft.com/office/drawing/2014/main" id="{0587385F-F9A7-425E-9623-8457818DF72F}"/>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62" name="Rechthoek 161">
              <a:extLst>
                <a:ext uri="{FF2B5EF4-FFF2-40B4-BE49-F238E27FC236}">
                  <a16:creationId xmlns:a16="http://schemas.microsoft.com/office/drawing/2014/main" id="{BE3DECBD-620E-4A1F-A415-1179A07BC90A}"/>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2400" b="1" i="0" u="none" strike="noStrike" kern="0" cap="none" spc="0" normalizeH="0" baseline="0" noProof="0" dirty="0">
                  <a:ln>
                    <a:noFill/>
                  </a:ln>
                  <a:solidFill>
                    <a:schemeClr val="bg2"/>
                  </a:solidFill>
                  <a:effectLst/>
                  <a:uLnTx/>
                  <a:uFillTx/>
                  <a:latin typeface="+mn-lt"/>
                  <a:cs typeface="Segoe UI Light" panose="020B0502040204020203" pitchFamily="34" charset="0"/>
                </a:rPr>
                <a:t>Titel</a:t>
              </a:r>
            </a:p>
          </p:txBody>
        </p:sp>
        <p:grpSp>
          <p:nvGrpSpPr>
            <p:cNvPr id="163" name="Meer informatie">
              <a:extLst>
                <a:ext uri="{FF2B5EF4-FFF2-40B4-BE49-F238E27FC236}">
                  <a16:creationId xmlns:a16="http://schemas.microsoft.com/office/drawing/2014/main" id="{A061D723-8E88-42D8-8EE5-231280D543A1}"/>
                </a:ext>
              </a:extLst>
            </p:cNvPr>
            <p:cNvGrpSpPr/>
            <p:nvPr userDrawn="1"/>
          </p:nvGrpSpPr>
          <p:grpSpPr>
            <a:xfrm>
              <a:off x="-3421298" y="5206936"/>
              <a:ext cx="3178515" cy="795662"/>
              <a:chOff x="-3741486" y="3387723"/>
              <a:chExt cx="3178515" cy="795662"/>
            </a:xfrm>
          </p:grpSpPr>
          <p:sp>
            <p:nvSpPr>
              <p:cNvPr id="292" name="Freeform 101">
                <a:extLst>
                  <a:ext uri="{FF2B5EF4-FFF2-40B4-BE49-F238E27FC236}">
                    <a16:creationId xmlns:a16="http://schemas.microsoft.com/office/drawing/2014/main" id="{078554D8-B964-46E3-A638-E8FD9961AB04}"/>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93" name="Rechthoek 292">
                <a:extLst>
                  <a:ext uri="{FF2B5EF4-FFF2-40B4-BE49-F238E27FC236}">
                    <a16:creationId xmlns:a16="http://schemas.microsoft.com/office/drawing/2014/main" id="{08D160C6-61E1-438F-86E4-E9D217442D63}"/>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94" name="Rechte verbindingslijn 293">
                <a:extLst>
                  <a:ext uri="{FF2B5EF4-FFF2-40B4-BE49-F238E27FC236}">
                    <a16:creationId xmlns:a16="http://schemas.microsoft.com/office/drawing/2014/main" id="{E1A69E28-1753-4D76-B3E8-5CD85EB58E60}"/>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4" name="Rechthoek 163">
              <a:extLst>
                <a:ext uri="{FF2B5EF4-FFF2-40B4-BE49-F238E27FC236}">
                  <a16:creationId xmlns:a16="http://schemas.microsoft.com/office/drawing/2014/main" id="{BF5AD27C-EB61-4E0A-97BD-BDE607CA7926}"/>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accent1"/>
                  </a:solidFill>
                  <a:effectLst/>
                  <a:uLnTx/>
                  <a:uFillTx/>
                  <a:latin typeface="+mj-lt"/>
                  <a:cs typeface="Segoe UI Light" panose="020B0502040204020203" pitchFamily="34" charset="0"/>
                </a:rPr>
                <a:t> NIVEAUS kiezen</a:t>
              </a:r>
              <a:endPar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165" name="Ovaal 164">
              <a:extLst>
                <a:ext uri="{FF2B5EF4-FFF2-40B4-BE49-F238E27FC236}">
                  <a16:creationId xmlns:a16="http://schemas.microsoft.com/office/drawing/2014/main" id="{A37AF835-60DB-4D7C-A4A4-B6527B38A7F5}"/>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66" name="Rechte verbindingslijn 165">
              <a:extLst>
                <a:ext uri="{FF2B5EF4-FFF2-40B4-BE49-F238E27FC236}">
                  <a16:creationId xmlns:a16="http://schemas.microsoft.com/office/drawing/2014/main" id="{6EF8E2D1-27CE-4714-93EA-91F770780B34}"/>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67" name="Groep 166">
              <a:extLst>
                <a:ext uri="{FF2B5EF4-FFF2-40B4-BE49-F238E27FC236}">
                  <a16:creationId xmlns:a16="http://schemas.microsoft.com/office/drawing/2014/main" id="{6C3C60A0-9368-4C43-B1F8-9E37BC458250}"/>
                </a:ext>
              </a:extLst>
            </p:cNvPr>
            <p:cNvGrpSpPr/>
            <p:nvPr userDrawn="1"/>
          </p:nvGrpSpPr>
          <p:grpSpPr>
            <a:xfrm>
              <a:off x="-3437547" y="349413"/>
              <a:ext cx="2933825" cy="558875"/>
              <a:chOff x="-3419346" y="368233"/>
              <a:chExt cx="3904920" cy="743862"/>
            </a:xfrm>
          </p:grpSpPr>
          <p:sp>
            <p:nvSpPr>
              <p:cNvPr id="240" name="Rechthoek 239">
                <a:extLst>
                  <a:ext uri="{FF2B5EF4-FFF2-40B4-BE49-F238E27FC236}">
                    <a16:creationId xmlns:a16="http://schemas.microsoft.com/office/drawing/2014/main" id="{137F5D65-AC3A-4D8A-9B8D-49B056948FD7}"/>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241" name="Rechte verbindingslijn 240">
                <a:extLst>
                  <a:ext uri="{FF2B5EF4-FFF2-40B4-BE49-F238E27FC236}">
                    <a16:creationId xmlns:a16="http://schemas.microsoft.com/office/drawing/2014/main" id="{D679AF68-DC42-4F0D-B1BB-A97F2363447E}"/>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2" name="Rechte verbindingslijn 241">
                <a:extLst>
                  <a:ext uri="{FF2B5EF4-FFF2-40B4-BE49-F238E27FC236}">
                    <a16:creationId xmlns:a16="http://schemas.microsoft.com/office/drawing/2014/main" id="{9B9416CE-1B41-432D-9D71-61E5B68F1D1A}"/>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3" name="Rechthoek 242">
                <a:extLst>
                  <a:ext uri="{FF2B5EF4-FFF2-40B4-BE49-F238E27FC236}">
                    <a16:creationId xmlns:a16="http://schemas.microsoft.com/office/drawing/2014/main" id="{A2A5C90E-1904-45EA-B03A-11BE186BC8C4}"/>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244" name="Groep 243">
                <a:extLst>
                  <a:ext uri="{FF2B5EF4-FFF2-40B4-BE49-F238E27FC236}">
                    <a16:creationId xmlns:a16="http://schemas.microsoft.com/office/drawing/2014/main" id="{EFAB68BC-E809-424C-96EF-09A561528331}"/>
                  </a:ext>
                </a:extLst>
              </p:cNvPr>
              <p:cNvGrpSpPr/>
              <p:nvPr userDrawn="1"/>
            </p:nvGrpSpPr>
            <p:grpSpPr>
              <a:xfrm>
                <a:off x="-3002834" y="720303"/>
                <a:ext cx="182598" cy="143759"/>
                <a:chOff x="-3310843" y="700986"/>
                <a:chExt cx="182598" cy="143759"/>
              </a:xfrm>
            </p:grpSpPr>
            <p:grpSp>
              <p:nvGrpSpPr>
                <p:cNvPr id="283" name="Groep 282">
                  <a:extLst>
                    <a:ext uri="{FF2B5EF4-FFF2-40B4-BE49-F238E27FC236}">
                      <a16:creationId xmlns:a16="http://schemas.microsoft.com/office/drawing/2014/main" id="{279402EE-7945-4F2D-8568-41B77B851857}"/>
                    </a:ext>
                  </a:extLst>
                </p:cNvPr>
                <p:cNvGrpSpPr/>
                <p:nvPr userDrawn="1"/>
              </p:nvGrpSpPr>
              <p:grpSpPr>
                <a:xfrm>
                  <a:off x="-3310843" y="700986"/>
                  <a:ext cx="182598" cy="143759"/>
                  <a:chOff x="-3310843" y="700986"/>
                  <a:chExt cx="182598" cy="143759"/>
                </a:xfrm>
              </p:grpSpPr>
              <p:cxnSp>
                <p:nvCxnSpPr>
                  <p:cNvPr id="287" name="Rechte verbindingslijn 286">
                    <a:extLst>
                      <a:ext uri="{FF2B5EF4-FFF2-40B4-BE49-F238E27FC236}">
                        <a16:creationId xmlns:a16="http://schemas.microsoft.com/office/drawing/2014/main" id="{F75C84BC-F1C2-4D34-8BAA-6FC2EFF5B4C7}"/>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88" name="Rechte verbindingslijn 287">
                    <a:extLst>
                      <a:ext uri="{FF2B5EF4-FFF2-40B4-BE49-F238E27FC236}">
                        <a16:creationId xmlns:a16="http://schemas.microsoft.com/office/drawing/2014/main" id="{A35396F9-4564-4C6C-AEB8-632219494114}"/>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89" name="Rechte verbindingslijn 288">
                    <a:extLst>
                      <a:ext uri="{FF2B5EF4-FFF2-40B4-BE49-F238E27FC236}">
                        <a16:creationId xmlns:a16="http://schemas.microsoft.com/office/drawing/2014/main" id="{177CBE11-A1C5-43A3-86E4-582E945C4563}"/>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90" name="Rechte verbindingslijn 289">
                    <a:extLst>
                      <a:ext uri="{FF2B5EF4-FFF2-40B4-BE49-F238E27FC236}">
                        <a16:creationId xmlns:a16="http://schemas.microsoft.com/office/drawing/2014/main" id="{92B766B7-E49A-4D58-A344-9E8D9EED9E35}"/>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91" name="Rechte verbindingslijn 290">
                    <a:extLst>
                      <a:ext uri="{FF2B5EF4-FFF2-40B4-BE49-F238E27FC236}">
                        <a16:creationId xmlns:a16="http://schemas.microsoft.com/office/drawing/2014/main" id="{08C3BB77-4CD1-43B7-BB5D-92CC40708B4A}"/>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84" name="Groep 283">
                  <a:extLst>
                    <a:ext uri="{FF2B5EF4-FFF2-40B4-BE49-F238E27FC236}">
                      <a16:creationId xmlns:a16="http://schemas.microsoft.com/office/drawing/2014/main" id="{C84AFF02-7A28-4A23-8643-F85ED8D89B38}"/>
                    </a:ext>
                  </a:extLst>
                </p:cNvPr>
                <p:cNvGrpSpPr/>
                <p:nvPr userDrawn="1"/>
              </p:nvGrpSpPr>
              <p:grpSpPr>
                <a:xfrm flipH="1">
                  <a:off x="-3310774" y="735854"/>
                  <a:ext cx="88801" cy="72568"/>
                  <a:chOff x="-2091059" y="1395403"/>
                  <a:chExt cx="157316" cy="128558"/>
                </a:xfrm>
              </p:grpSpPr>
              <p:sp>
                <p:nvSpPr>
                  <p:cNvPr id="285" name="Rechthoek 284">
                    <a:extLst>
                      <a:ext uri="{FF2B5EF4-FFF2-40B4-BE49-F238E27FC236}">
                        <a16:creationId xmlns:a16="http://schemas.microsoft.com/office/drawing/2014/main" id="{AC0D0712-87EF-407C-B2D3-6B9695C84D46}"/>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86" name="Pijl: punthaak 285">
                    <a:extLst>
                      <a:ext uri="{FF2B5EF4-FFF2-40B4-BE49-F238E27FC236}">
                        <a16:creationId xmlns:a16="http://schemas.microsoft.com/office/drawing/2014/main" id="{229B8E30-F3A3-40DB-BB3D-B5E1DEFA7F7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245" name="Groep 244">
                <a:extLst>
                  <a:ext uri="{FF2B5EF4-FFF2-40B4-BE49-F238E27FC236}">
                    <a16:creationId xmlns:a16="http://schemas.microsoft.com/office/drawing/2014/main" id="{4B576DF6-8D95-4065-9A15-02E870ECC9D1}"/>
                  </a:ext>
                </a:extLst>
              </p:cNvPr>
              <p:cNvGrpSpPr/>
              <p:nvPr userDrawn="1"/>
            </p:nvGrpSpPr>
            <p:grpSpPr>
              <a:xfrm>
                <a:off x="-3326107" y="720303"/>
                <a:ext cx="182598" cy="143759"/>
                <a:chOff x="-3634116" y="700986"/>
                <a:chExt cx="182598" cy="143759"/>
              </a:xfrm>
            </p:grpSpPr>
            <p:grpSp>
              <p:nvGrpSpPr>
                <p:cNvPr id="274" name="Groep 273">
                  <a:extLst>
                    <a:ext uri="{FF2B5EF4-FFF2-40B4-BE49-F238E27FC236}">
                      <a16:creationId xmlns:a16="http://schemas.microsoft.com/office/drawing/2014/main" id="{854B6046-247D-454C-9103-135546A1E405}"/>
                    </a:ext>
                  </a:extLst>
                </p:cNvPr>
                <p:cNvGrpSpPr/>
                <p:nvPr userDrawn="1"/>
              </p:nvGrpSpPr>
              <p:grpSpPr>
                <a:xfrm>
                  <a:off x="-3634116" y="700986"/>
                  <a:ext cx="182598" cy="143759"/>
                  <a:chOff x="-3634116" y="700986"/>
                  <a:chExt cx="182598" cy="143759"/>
                </a:xfrm>
              </p:grpSpPr>
              <p:cxnSp>
                <p:nvCxnSpPr>
                  <p:cNvPr id="278" name="Rechte verbindingslijn 277">
                    <a:extLst>
                      <a:ext uri="{FF2B5EF4-FFF2-40B4-BE49-F238E27FC236}">
                        <a16:creationId xmlns:a16="http://schemas.microsoft.com/office/drawing/2014/main" id="{6E6082FD-0810-41BA-B623-F5F592D0F8FC}"/>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79" name="Rechte verbindingslijn 278">
                    <a:extLst>
                      <a:ext uri="{FF2B5EF4-FFF2-40B4-BE49-F238E27FC236}">
                        <a16:creationId xmlns:a16="http://schemas.microsoft.com/office/drawing/2014/main" id="{C81A9974-BFB5-46F1-BD2E-C4B103F0DEE9}"/>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80" name="Rechte verbindingslijn 279">
                    <a:extLst>
                      <a:ext uri="{FF2B5EF4-FFF2-40B4-BE49-F238E27FC236}">
                        <a16:creationId xmlns:a16="http://schemas.microsoft.com/office/drawing/2014/main" id="{0A2DDED9-BFA4-496A-8C2C-DCFC4895BC3C}"/>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81" name="Rechte verbindingslijn 280">
                    <a:extLst>
                      <a:ext uri="{FF2B5EF4-FFF2-40B4-BE49-F238E27FC236}">
                        <a16:creationId xmlns:a16="http://schemas.microsoft.com/office/drawing/2014/main" id="{11D1ADE9-8271-462A-ADF4-43FEE1312BE8}"/>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82" name="Rechte verbindingslijn 281">
                    <a:extLst>
                      <a:ext uri="{FF2B5EF4-FFF2-40B4-BE49-F238E27FC236}">
                        <a16:creationId xmlns:a16="http://schemas.microsoft.com/office/drawing/2014/main" id="{A7D517B6-C0B6-44D5-A1B9-AD7FF1015778}"/>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75" name="Groep 274">
                  <a:extLst>
                    <a:ext uri="{FF2B5EF4-FFF2-40B4-BE49-F238E27FC236}">
                      <a16:creationId xmlns:a16="http://schemas.microsoft.com/office/drawing/2014/main" id="{4AD4867A-6BA1-4494-896A-BF0652D02551}"/>
                    </a:ext>
                  </a:extLst>
                </p:cNvPr>
                <p:cNvGrpSpPr/>
                <p:nvPr userDrawn="1"/>
              </p:nvGrpSpPr>
              <p:grpSpPr>
                <a:xfrm>
                  <a:off x="-3634047" y="735854"/>
                  <a:ext cx="88801" cy="72568"/>
                  <a:chOff x="-2091059" y="1395403"/>
                  <a:chExt cx="157316" cy="128558"/>
                </a:xfrm>
              </p:grpSpPr>
              <p:sp>
                <p:nvSpPr>
                  <p:cNvPr id="276" name="Rechthoek 275">
                    <a:extLst>
                      <a:ext uri="{FF2B5EF4-FFF2-40B4-BE49-F238E27FC236}">
                        <a16:creationId xmlns:a16="http://schemas.microsoft.com/office/drawing/2014/main" id="{B612A54E-46EB-4BCB-817A-B57AA213002D}"/>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77" name="Pijl: punthaak 276">
                    <a:extLst>
                      <a:ext uri="{FF2B5EF4-FFF2-40B4-BE49-F238E27FC236}">
                        <a16:creationId xmlns:a16="http://schemas.microsoft.com/office/drawing/2014/main" id="{04281776-C537-4C75-BF78-78FF1138E50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246" name="Rechte verbindingslijn 245">
                <a:extLst>
                  <a:ext uri="{FF2B5EF4-FFF2-40B4-BE49-F238E27FC236}">
                    <a16:creationId xmlns:a16="http://schemas.microsoft.com/office/drawing/2014/main" id="{D05A2686-B1B2-43A5-B373-6F76F20F24E1}"/>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247" name="Rechte verbindingslijn 246">
                <a:extLst>
                  <a:ext uri="{FF2B5EF4-FFF2-40B4-BE49-F238E27FC236}">
                    <a16:creationId xmlns:a16="http://schemas.microsoft.com/office/drawing/2014/main" id="{4034A50D-A43E-428E-9A63-95070E108020}"/>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248" name="Groep 247">
                <a:extLst>
                  <a:ext uri="{FF2B5EF4-FFF2-40B4-BE49-F238E27FC236}">
                    <a16:creationId xmlns:a16="http://schemas.microsoft.com/office/drawing/2014/main" id="{DEE3A13C-038E-4559-8476-C1B097C94F87}"/>
                  </a:ext>
                </a:extLst>
              </p:cNvPr>
              <p:cNvGrpSpPr/>
              <p:nvPr userDrawn="1"/>
            </p:nvGrpSpPr>
            <p:grpSpPr>
              <a:xfrm>
                <a:off x="-2425037" y="370226"/>
                <a:ext cx="357690" cy="330595"/>
                <a:chOff x="-2721817" y="347336"/>
                <a:chExt cx="432805" cy="400021"/>
              </a:xfrm>
            </p:grpSpPr>
            <p:sp>
              <p:nvSpPr>
                <p:cNvPr id="263" name="Rechthoek 262">
                  <a:extLst>
                    <a:ext uri="{FF2B5EF4-FFF2-40B4-BE49-F238E27FC236}">
                      <a16:creationId xmlns:a16="http://schemas.microsoft.com/office/drawing/2014/main" id="{FABD5EEC-1B3C-44B8-8F6D-9EB9B1A356D8}"/>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64" name="Groep 263">
                  <a:extLst>
                    <a:ext uri="{FF2B5EF4-FFF2-40B4-BE49-F238E27FC236}">
                      <a16:creationId xmlns:a16="http://schemas.microsoft.com/office/drawing/2014/main" id="{A13AB301-1BB1-4464-99E7-0D6A0867C695}"/>
                    </a:ext>
                  </a:extLst>
                </p:cNvPr>
                <p:cNvGrpSpPr/>
                <p:nvPr userDrawn="1"/>
              </p:nvGrpSpPr>
              <p:grpSpPr>
                <a:xfrm>
                  <a:off x="-2652453" y="431583"/>
                  <a:ext cx="294076" cy="231526"/>
                  <a:chOff x="-3634116" y="700986"/>
                  <a:chExt cx="182598" cy="143759"/>
                </a:xfrm>
              </p:grpSpPr>
              <p:grpSp>
                <p:nvGrpSpPr>
                  <p:cNvPr id="265" name="Groep 264">
                    <a:extLst>
                      <a:ext uri="{FF2B5EF4-FFF2-40B4-BE49-F238E27FC236}">
                        <a16:creationId xmlns:a16="http://schemas.microsoft.com/office/drawing/2014/main" id="{A833C686-2410-46CB-902D-619879C94252}"/>
                      </a:ext>
                    </a:extLst>
                  </p:cNvPr>
                  <p:cNvGrpSpPr/>
                  <p:nvPr userDrawn="1"/>
                </p:nvGrpSpPr>
                <p:grpSpPr>
                  <a:xfrm>
                    <a:off x="-3634116" y="700986"/>
                    <a:ext cx="182598" cy="143759"/>
                    <a:chOff x="-3634116" y="700986"/>
                    <a:chExt cx="182598" cy="143759"/>
                  </a:xfrm>
                </p:grpSpPr>
                <p:cxnSp>
                  <p:nvCxnSpPr>
                    <p:cNvPr id="269" name="Rechte verbindingslijn 268">
                      <a:extLst>
                        <a:ext uri="{FF2B5EF4-FFF2-40B4-BE49-F238E27FC236}">
                          <a16:creationId xmlns:a16="http://schemas.microsoft.com/office/drawing/2014/main" id="{5E2D9490-3B80-441D-A5B5-412E2496B82A}"/>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70" name="Rechte verbindingslijn 269">
                      <a:extLst>
                        <a:ext uri="{FF2B5EF4-FFF2-40B4-BE49-F238E27FC236}">
                          <a16:creationId xmlns:a16="http://schemas.microsoft.com/office/drawing/2014/main" id="{AF9787C3-6FE8-4DAA-8C79-9F296196277C}"/>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71" name="Rechte verbindingslijn 270">
                      <a:extLst>
                        <a:ext uri="{FF2B5EF4-FFF2-40B4-BE49-F238E27FC236}">
                          <a16:creationId xmlns:a16="http://schemas.microsoft.com/office/drawing/2014/main" id="{C4A0B566-1BA8-4476-8956-8C063FE1A94F}"/>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72" name="Rechte verbindingslijn 271">
                      <a:extLst>
                        <a:ext uri="{FF2B5EF4-FFF2-40B4-BE49-F238E27FC236}">
                          <a16:creationId xmlns:a16="http://schemas.microsoft.com/office/drawing/2014/main" id="{4BEACC3A-5B01-4A2B-BAA4-7F358A93AAC8}"/>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73" name="Rechte verbindingslijn 272">
                      <a:extLst>
                        <a:ext uri="{FF2B5EF4-FFF2-40B4-BE49-F238E27FC236}">
                          <a16:creationId xmlns:a16="http://schemas.microsoft.com/office/drawing/2014/main" id="{40714B03-3DFB-4E73-B303-E5B7BEFA73C3}"/>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66" name="Groep 265">
                    <a:extLst>
                      <a:ext uri="{FF2B5EF4-FFF2-40B4-BE49-F238E27FC236}">
                        <a16:creationId xmlns:a16="http://schemas.microsoft.com/office/drawing/2014/main" id="{ABBE48E7-DEDA-414F-BBE6-CB7C656827C9}"/>
                      </a:ext>
                    </a:extLst>
                  </p:cNvPr>
                  <p:cNvGrpSpPr/>
                  <p:nvPr userDrawn="1"/>
                </p:nvGrpSpPr>
                <p:grpSpPr>
                  <a:xfrm>
                    <a:off x="-3634047" y="735854"/>
                    <a:ext cx="88801" cy="72568"/>
                    <a:chOff x="-2091059" y="1395403"/>
                    <a:chExt cx="157316" cy="128558"/>
                  </a:xfrm>
                </p:grpSpPr>
                <p:sp>
                  <p:nvSpPr>
                    <p:cNvPr id="267" name="Rechthoek 266">
                      <a:extLst>
                        <a:ext uri="{FF2B5EF4-FFF2-40B4-BE49-F238E27FC236}">
                          <a16:creationId xmlns:a16="http://schemas.microsoft.com/office/drawing/2014/main" id="{237D8913-B42E-4279-974D-A1852B66C661}"/>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68" name="Pijl: punthaak 267">
                      <a:extLst>
                        <a:ext uri="{FF2B5EF4-FFF2-40B4-BE49-F238E27FC236}">
                          <a16:creationId xmlns:a16="http://schemas.microsoft.com/office/drawing/2014/main" id="{EB2870EA-38F5-4AE8-83D8-12EA83BAA2A2}"/>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249" name="Groep 248">
                <a:extLst>
                  <a:ext uri="{FF2B5EF4-FFF2-40B4-BE49-F238E27FC236}">
                    <a16:creationId xmlns:a16="http://schemas.microsoft.com/office/drawing/2014/main" id="{61385A33-2CB1-48A1-A20A-F17B1E3F88FC}"/>
                  </a:ext>
                </a:extLst>
              </p:cNvPr>
              <p:cNvGrpSpPr/>
              <p:nvPr userDrawn="1"/>
            </p:nvGrpSpPr>
            <p:grpSpPr>
              <a:xfrm>
                <a:off x="-2425037" y="781500"/>
                <a:ext cx="357690" cy="330595"/>
                <a:chOff x="-2721817" y="782525"/>
                <a:chExt cx="432805" cy="400021"/>
              </a:xfrm>
            </p:grpSpPr>
            <p:sp>
              <p:nvSpPr>
                <p:cNvPr id="252" name="Rechthoek 251">
                  <a:extLst>
                    <a:ext uri="{FF2B5EF4-FFF2-40B4-BE49-F238E27FC236}">
                      <a16:creationId xmlns:a16="http://schemas.microsoft.com/office/drawing/2014/main" id="{2CC3F850-D6FD-44D1-A0B1-054E54EE0BA4}"/>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53" name="Groep 252">
                  <a:extLst>
                    <a:ext uri="{FF2B5EF4-FFF2-40B4-BE49-F238E27FC236}">
                      <a16:creationId xmlns:a16="http://schemas.microsoft.com/office/drawing/2014/main" id="{AA4FCCB0-CF5A-4394-8683-858D6928C80A}"/>
                    </a:ext>
                  </a:extLst>
                </p:cNvPr>
                <p:cNvGrpSpPr/>
                <p:nvPr userDrawn="1"/>
              </p:nvGrpSpPr>
              <p:grpSpPr>
                <a:xfrm>
                  <a:off x="-2652453" y="866772"/>
                  <a:ext cx="294076" cy="231526"/>
                  <a:chOff x="-3310843" y="700986"/>
                  <a:chExt cx="182598" cy="143759"/>
                </a:xfrm>
              </p:grpSpPr>
              <p:grpSp>
                <p:nvGrpSpPr>
                  <p:cNvPr id="254" name="Groep 253">
                    <a:extLst>
                      <a:ext uri="{FF2B5EF4-FFF2-40B4-BE49-F238E27FC236}">
                        <a16:creationId xmlns:a16="http://schemas.microsoft.com/office/drawing/2014/main" id="{E1DDA156-C1F9-40FD-AA88-544D2C173D54}"/>
                      </a:ext>
                    </a:extLst>
                  </p:cNvPr>
                  <p:cNvGrpSpPr/>
                  <p:nvPr userDrawn="1"/>
                </p:nvGrpSpPr>
                <p:grpSpPr>
                  <a:xfrm>
                    <a:off x="-3310843" y="700986"/>
                    <a:ext cx="182598" cy="143759"/>
                    <a:chOff x="-3310843" y="700986"/>
                    <a:chExt cx="182598" cy="143759"/>
                  </a:xfrm>
                </p:grpSpPr>
                <p:cxnSp>
                  <p:nvCxnSpPr>
                    <p:cNvPr id="258" name="Rechte verbindingslijn 257">
                      <a:extLst>
                        <a:ext uri="{FF2B5EF4-FFF2-40B4-BE49-F238E27FC236}">
                          <a16:creationId xmlns:a16="http://schemas.microsoft.com/office/drawing/2014/main" id="{94ED2412-D374-40DD-A471-100E9D012C4B}"/>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59" name="Rechte verbindingslijn 258">
                      <a:extLst>
                        <a:ext uri="{FF2B5EF4-FFF2-40B4-BE49-F238E27FC236}">
                          <a16:creationId xmlns:a16="http://schemas.microsoft.com/office/drawing/2014/main" id="{496FBEEF-2074-4EDC-B569-27CCD0C2A39E}"/>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60" name="Rechte verbindingslijn 259">
                      <a:extLst>
                        <a:ext uri="{FF2B5EF4-FFF2-40B4-BE49-F238E27FC236}">
                          <a16:creationId xmlns:a16="http://schemas.microsoft.com/office/drawing/2014/main" id="{369CEAC6-3A7F-4D6D-A095-E406491A01FE}"/>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61" name="Rechte verbindingslijn 260">
                      <a:extLst>
                        <a:ext uri="{FF2B5EF4-FFF2-40B4-BE49-F238E27FC236}">
                          <a16:creationId xmlns:a16="http://schemas.microsoft.com/office/drawing/2014/main" id="{4CCBD828-397A-4F0F-9A0A-26A02AEE8B13}"/>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62" name="Rechte verbindingslijn 261">
                      <a:extLst>
                        <a:ext uri="{FF2B5EF4-FFF2-40B4-BE49-F238E27FC236}">
                          <a16:creationId xmlns:a16="http://schemas.microsoft.com/office/drawing/2014/main" id="{F3C6B5E0-1A24-4995-BE15-D077CC46A446}"/>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255" name="Groep 254">
                    <a:extLst>
                      <a:ext uri="{FF2B5EF4-FFF2-40B4-BE49-F238E27FC236}">
                        <a16:creationId xmlns:a16="http://schemas.microsoft.com/office/drawing/2014/main" id="{65829816-F43D-4246-A898-99C78EDE232F}"/>
                      </a:ext>
                    </a:extLst>
                  </p:cNvPr>
                  <p:cNvGrpSpPr/>
                  <p:nvPr userDrawn="1"/>
                </p:nvGrpSpPr>
                <p:grpSpPr>
                  <a:xfrm flipH="1">
                    <a:off x="-3310774" y="735854"/>
                    <a:ext cx="88801" cy="72568"/>
                    <a:chOff x="-2091059" y="1395403"/>
                    <a:chExt cx="157316" cy="128558"/>
                  </a:xfrm>
                </p:grpSpPr>
                <p:sp>
                  <p:nvSpPr>
                    <p:cNvPr id="256" name="Rechthoek 255">
                      <a:extLst>
                        <a:ext uri="{FF2B5EF4-FFF2-40B4-BE49-F238E27FC236}">
                          <a16:creationId xmlns:a16="http://schemas.microsoft.com/office/drawing/2014/main" id="{5AFE814A-E48B-414B-9CEE-A7F2E9FCE40E}"/>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57" name="Pijl: punthaak 256">
                      <a:extLst>
                        <a:ext uri="{FF2B5EF4-FFF2-40B4-BE49-F238E27FC236}">
                          <a16:creationId xmlns:a16="http://schemas.microsoft.com/office/drawing/2014/main" id="{35758C77-33D1-4303-BFFA-F9890859CE9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250" name="Rechthoek 249">
                <a:extLst>
                  <a:ext uri="{FF2B5EF4-FFF2-40B4-BE49-F238E27FC236}">
                    <a16:creationId xmlns:a16="http://schemas.microsoft.com/office/drawing/2014/main" id="{3C1C01D9-1B46-4B48-9FB2-D060F99C4051}"/>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251" name="Rechthoek 250">
                <a:extLst>
                  <a:ext uri="{FF2B5EF4-FFF2-40B4-BE49-F238E27FC236}">
                    <a16:creationId xmlns:a16="http://schemas.microsoft.com/office/drawing/2014/main" id="{26421C1D-7BE7-437D-8CF9-3DAB553E7B5D}"/>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168" name="Rechte verbindingslijn 167">
              <a:extLst>
                <a:ext uri="{FF2B5EF4-FFF2-40B4-BE49-F238E27FC236}">
                  <a16:creationId xmlns:a16="http://schemas.microsoft.com/office/drawing/2014/main" id="{1AF173E0-BC62-48B7-87C2-3F830328650D}"/>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69" name="Rechthoek 168">
              <a:extLst>
                <a:ext uri="{FF2B5EF4-FFF2-40B4-BE49-F238E27FC236}">
                  <a16:creationId xmlns:a16="http://schemas.microsoft.com/office/drawing/2014/main" id="{41B5AFB1-3BC0-43B0-93FB-AFFEB4B963CE}"/>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tx1"/>
                </a:buClr>
                <a:buSzTx/>
                <a:buFont typeface="Arial" panose="020B0604020202020204" pitchFamily="34" charset="0"/>
                <a:buChar char="•"/>
                <a:tabLst/>
                <a:defRPr/>
              </a:pPr>
              <a:r>
                <a:rPr kumimoji="0" lang="nl-NL" sz="1100" b="0" i="0" u="none" strike="noStrike" kern="0" cap="none" spc="0" normalizeH="0" baseline="0" noProof="0" dirty="0" err="1">
                  <a:ln>
                    <a:noFill/>
                  </a:ln>
                  <a:solidFill>
                    <a:schemeClr val="tx2"/>
                  </a:solidFill>
                  <a:effectLst/>
                  <a:uLnTx/>
                  <a:uFillTx/>
                  <a:latin typeface="+mn-lt"/>
                  <a:cs typeface="Segoe UI Light" panose="020B0502040204020203" pitchFamily="34" charset="0"/>
                </a:rPr>
                <a:t>Bullet</a:t>
              </a:r>
              <a:endPar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endParaRPr>
            </a:p>
          </p:txBody>
        </p:sp>
        <p:sp>
          <p:nvSpPr>
            <p:cNvPr id="170" name="Ovaal 169">
              <a:extLst>
                <a:ext uri="{FF2B5EF4-FFF2-40B4-BE49-F238E27FC236}">
                  <a16:creationId xmlns:a16="http://schemas.microsoft.com/office/drawing/2014/main" id="{E6CF6F1D-6BA6-48F2-9CED-8946E3E3EA2D}"/>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71" name="Rechthoek 170">
              <a:extLst>
                <a:ext uri="{FF2B5EF4-FFF2-40B4-BE49-F238E27FC236}">
                  <a16:creationId xmlns:a16="http://schemas.microsoft.com/office/drawing/2014/main" id="{617C1F21-879B-4425-BAF3-82873CDC4B5D}"/>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361950" marR="0" lvl="0" indent="-180975" defTabSz="914400" eaLnBrk="1" fontAlgn="auto" latinLnBrk="0" hangingPunct="1">
                <a:lnSpc>
                  <a:spcPct val="90000"/>
                </a:lnSpc>
                <a:spcBef>
                  <a:spcPts val="600"/>
                </a:spcBef>
                <a:spcAft>
                  <a:spcPts val="600"/>
                </a:spcAft>
                <a:buClr>
                  <a:schemeClr val="tx1"/>
                </a:buClr>
                <a:buSzTx/>
                <a:buFont typeface="Calibri Light" panose="020F0302020204030204" pitchFamily="34" charset="0"/>
                <a:buChar char="→"/>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Sub-bullet #1</a:t>
              </a:r>
            </a:p>
          </p:txBody>
        </p:sp>
        <p:sp>
          <p:nvSpPr>
            <p:cNvPr id="172" name="Ovaal 171">
              <a:extLst>
                <a:ext uri="{FF2B5EF4-FFF2-40B4-BE49-F238E27FC236}">
                  <a16:creationId xmlns:a16="http://schemas.microsoft.com/office/drawing/2014/main" id="{F45C39DB-141B-4537-A98F-B3C86E040714}"/>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73" name="Ovaal 172">
              <a:extLst>
                <a:ext uri="{FF2B5EF4-FFF2-40B4-BE49-F238E27FC236}">
                  <a16:creationId xmlns:a16="http://schemas.microsoft.com/office/drawing/2014/main" id="{DD3FA3B3-DFB6-4A64-907F-F2AE891B7783}"/>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4" name="Rechthoek 173">
              <a:extLst>
                <a:ext uri="{FF2B5EF4-FFF2-40B4-BE49-F238E27FC236}">
                  <a16:creationId xmlns:a16="http://schemas.microsoft.com/office/drawing/2014/main" id="{4DE9CC4E-5665-4A0C-B1A5-F02655B5BCBE}"/>
                </a:ext>
              </a:extLst>
            </p:cNvPr>
            <p:cNvSpPr/>
            <p:nvPr userDrawn="1"/>
          </p:nvSpPr>
          <p:spPr>
            <a:xfrm>
              <a:off x="-3059324" y="246524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sp>
          <p:nvSpPr>
            <p:cNvPr id="175" name="Ovaal 174">
              <a:extLst>
                <a:ext uri="{FF2B5EF4-FFF2-40B4-BE49-F238E27FC236}">
                  <a16:creationId xmlns:a16="http://schemas.microsoft.com/office/drawing/2014/main" id="{9EE17166-013C-485D-BC5A-099CB9C20CB7}"/>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76" name="Rechthoek 175">
              <a:extLst>
                <a:ext uri="{FF2B5EF4-FFF2-40B4-BE49-F238E27FC236}">
                  <a16:creationId xmlns:a16="http://schemas.microsoft.com/office/drawing/2014/main" id="{F0C9A80D-DAE8-4412-B299-498DEF10A08F}"/>
                </a:ext>
              </a:extLst>
            </p:cNvPr>
            <p:cNvSpPr/>
            <p:nvPr userDrawn="1"/>
          </p:nvSpPr>
          <p:spPr>
            <a:xfrm>
              <a:off x="-3059324" y="2837886"/>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chemeClr val="tx2"/>
                  </a:solidFill>
                  <a:effectLst/>
                  <a:uLnTx/>
                  <a:uFillTx/>
                  <a:latin typeface="+mn-lt"/>
                  <a:cs typeface="Segoe UI Light" panose="020B0502040204020203" pitchFamily="34" charset="0"/>
                </a:rPr>
                <a:t>Subtitel</a:t>
              </a:r>
            </a:p>
          </p:txBody>
        </p:sp>
        <p:sp>
          <p:nvSpPr>
            <p:cNvPr id="177" name="Rechthoek 176">
              <a:extLst>
                <a:ext uri="{FF2B5EF4-FFF2-40B4-BE49-F238E27FC236}">
                  <a16:creationId xmlns:a16="http://schemas.microsoft.com/office/drawing/2014/main" id="{140FAACC-F638-4A51-A047-6A28677640FD}"/>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sp>
          <p:nvSpPr>
            <p:cNvPr id="178" name="Rechthoek 177">
              <a:extLst>
                <a:ext uri="{FF2B5EF4-FFF2-40B4-BE49-F238E27FC236}">
                  <a16:creationId xmlns:a16="http://schemas.microsoft.com/office/drawing/2014/main" id="{B880637A-B0EE-41FC-8304-6CC59774566C}"/>
                </a:ext>
              </a:extLst>
            </p:cNvPr>
            <p:cNvSpPr/>
            <p:nvPr userDrawn="1"/>
          </p:nvSpPr>
          <p:spPr>
            <a:xfrm>
              <a:off x="-3059324" y="3592540"/>
              <a:ext cx="2823104" cy="255963"/>
            </a:xfrm>
            <a:prstGeom prst="rect">
              <a:avLst/>
            </a:prstGeom>
            <a:noFill/>
            <a:ln w="25400" cap="flat" cmpd="sng" algn="ctr">
              <a:noFill/>
              <a:prstDash val="solid"/>
            </a:ln>
            <a:effectLst/>
          </p:spPr>
          <p:txBody>
            <a:bodyPr lIns="0" tIns="0" rIns="0" bIns="0" rtlCol="0" anchor="ctr"/>
            <a:lstStyle/>
            <a:p>
              <a:pPr marL="363538"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Sub-numerieke bullet</a:t>
              </a:r>
            </a:p>
          </p:txBody>
        </p:sp>
        <p:sp>
          <p:nvSpPr>
            <p:cNvPr id="239" name="Rechthoek 238">
              <a:extLst>
                <a:ext uri="{FF2B5EF4-FFF2-40B4-BE49-F238E27FC236}">
                  <a16:creationId xmlns:a16="http://schemas.microsoft.com/office/drawing/2014/main" id="{3AB32EDD-92A3-4849-BEB7-9AACB2861BB9}"/>
                </a:ext>
              </a:extLst>
            </p:cNvPr>
            <p:cNvSpPr/>
            <p:nvPr userDrawn="1"/>
          </p:nvSpPr>
          <p:spPr>
            <a:xfrm>
              <a:off x="-3059324" y="433936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grpSp>
      <p:pic>
        <p:nvPicPr>
          <p:cNvPr id="301" name="Picture 5">
            <a:extLst>
              <a:ext uri="{FF2B5EF4-FFF2-40B4-BE49-F238E27FC236}">
                <a16:creationId xmlns:a16="http://schemas.microsoft.com/office/drawing/2014/main" id="{6CB27F5B-28CF-4BD6-8FE5-3E6EAA31B4D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2510" y="184468"/>
            <a:ext cx="379459" cy="379459"/>
          </a:xfrm>
          <a:prstGeom prst="rect">
            <a:avLst/>
          </a:prstGeom>
        </p:spPr>
      </p:pic>
      <p:sp>
        <p:nvSpPr>
          <p:cNvPr id="150" name="Tijdelijke aanduiding voor tekst 149">
            <a:extLst>
              <a:ext uri="{FF2B5EF4-FFF2-40B4-BE49-F238E27FC236}">
                <a16:creationId xmlns:a16="http://schemas.microsoft.com/office/drawing/2014/main" id="{652C6AB6-A278-4BC1-A0FD-5330F8050764}"/>
              </a:ext>
            </a:extLst>
          </p:cNvPr>
          <p:cNvSpPr>
            <a:spLocks noGrp="1"/>
          </p:cNvSpPr>
          <p:nvPr>
            <p:ph type="body" sz="quarter" idx="19" hasCustomPrompt="1"/>
          </p:nvPr>
        </p:nvSpPr>
        <p:spPr>
          <a:xfrm>
            <a:off x="6108000" y="230235"/>
            <a:ext cx="6086700" cy="6430119"/>
          </a:xfrm>
          <a:custGeom>
            <a:avLst/>
            <a:gdLst>
              <a:gd name="connsiteX0" fmla="*/ 2919530 w 5817062"/>
              <a:gd name="connsiteY0" fmla="*/ 3251947 h 6145267"/>
              <a:gd name="connsiteX1" fmla="*/ 2151264 w 5817062"/>
              <a:gd name="connsiteY1" fmla="*/ 4054607 h 6145267"/>
              <a:gd name="connsiteX2" fmla="*/ 2919530 w 5817062"/>
              <a:gd name="connsiteY2" fmla="*/ 4857268 h 6145267"/>
              <a:gd name="connsiteX3" fmla="*/ 3687794 w 5817062"/>
              <a:gd name="connsiteY3" fmla="*/ 4054607 h 6145267"/>
              <a:gd name="connsiteX4" fmla="*/ 2919530 w 5817062"/>
              <a:gd name="connsiteY4" fmla="*/ 1288040 h 6145267"/>
              <a:gd name="connsiteX5" fmla="*/ 2151264 w 5817062"/>
              <a:gd name="connsiteY5" fmla="*/ 2090700 h 6145267"/>
              <a:gd name="connsiteX6" fmla="*/ 2919530 w 5817062"/>
              <a:gd name="connsiteY6" fmla="*/ 2893380 h 6145267"/>
              <a:gd name="connsiteX7" fmla="*/ 3687794 w 5817062"/>
              <a:gd name="connsiteY7" fmla="*/ 2090700 h 6145267"/>
              <a:gd name="connsiteX8" fmla="*/ 0 w 5817062"/>
              <a:gd name="connsiteY8" fmla="*/ 0 h 6145267"/>
              <a:gd name="connsiteX9" fmla="*/ 2029947 w 5817062"/>
              <a:gd name="connsiteY9" fmla="*/ 0 h 6145267"/>
              <a:gd name="connsiteX10" fmla="*/ 2919530 w 5817062"/>
              <a:gd name="connsiteY10" fmla="*/ 929453 h 6145267"/>
              <a:gd name="connsiteX11" fmla="*/ 3809130 w 5817062"/>
              <a:gd name="connsiteY11" fmla="*/ 0 h 6145267"/>
              <a:gd name="connsiteX12" fmla="*/ 5817062 w 5817062"/>
              <a:gd name="connsiteY12" fmla="*/ 0 h 6145267"/>
              <a:gd name="connsiteX13" fmla="*/ 5817062 w 5817062"/>
              <a:gd name="connsiteY13" fmla="*/ 253545 h 6145267"/>
              <a:gd name="connsiteX14" fmla="*/ 3909630 w 5817062"/>
              <a:gd name="connsiteY14" fmla="*/ 253545 h 6145267"/>
              <a:gd name="connsiteX15" fmla="*/ 3091106 w 5817062"/>
              <a:gd name="connsiteY15" fmla="*/ 1108737 h 6145267"/>
              <a:gd name="connsiteX16" fmla="*/ 3909630 w 5817062"/>
              <a:gd name="connsiteY16" fmla="*/ 1963907 h 6145267"/>
              <a:gd name="connsiteX17" fmla="*/ 5817062 w 5817062"/>
              <a:gd name="connsiteY17" fmla="*/ 1963907 h 6145267"/>
              <a:gd name="connsiteX18" fmla="*/ 5817062 w 5817062"/>
              <a:gd name="connsiteY18" fmla="*/ 1963926 h 6145267"/>
              <a:gd name="connsiteX19" fmla="*/ 5817062 w 5817062"/>
              <a:gd name="connsiteY19" fmla="*/ 2217452 h 6145267"/>
              <a:gd name="connsiteX20" fmla="*/ 3909630 w 5817062"/>
              <a:gd name="connsiteY20" fmla="*/ 2217452 h 6145267"/>
              <a:gd name="connsiteX21" fmla="*/ 3091106 w 5817062"/>
              <a:gd name="connsiteY21" fmla="*/ 3072644 h 6145267"/>
              <a:gd name="connsiteX22" fmla="*/ 3909630 w 5817062"/>
              <a:gd name="connsiteY22" fmla="*/ 3927836 h 6145267"/>
              <a:gd name="connsiteX23" fmla="*/ 5817062 w 5817062"/>
              <a:gd name="connsiteY23" fmla="*/ 3927836 h 6145267"/>
              <a:gd name="connsiteX24" fmla="*/ 5817062 w 5817062"/>
              <a:gd name="connsiteY24" fmla="*/ 4181360 h 6145267"/>
              <a:gd name="connsiteX25" fmla="*/ 5817062 w 5817062"/>
              <a:gd name="connsiteY25" fmla="*/ 4181381 h 6145267"/>
              <a:gd name="connsiteX26" fmla="*/ 3909630 w 5817062"/>
              <a:gd name="connsiteY26" fmla="*/ 4181381 h 6145267"/>
              <a:gd name="connsiteX27" fmla="*/ 3091126 w 5817062"/>
              <a:gd name="connsiteY27" fmla="*/ 5036551 h 6145267"/>
              <a:gd name="connsiteX28" fmla="*/ 3909630 w 5817062"/>
              <a:gd name="connsiteY28" fmla="*/ 5891722 h 6145267"/>
              <a:gd name="connsiteX29" fmla="*/ 5817062 w 5817062"/>
              <a:gd name="connsiteY29" fmla="*/ 5891722 h 6145267"/>
              <a:gd name="connsiteX30" fmla="*/ 5817062 w 5817062"/>
              <a:gd name="connsiteY30" fmla="*/ 6145267 h 6145267"/>
              <a:gd name="connsiteX31" fmla="*/ 3809130 w 5817062"/>
              <a:gd name="connsiteY31" fmla="*/ 6145267 h 6145267"/>
              <a:gd name="connsiteX32" fmla="*/ 2919530 w 5817062"/>
              <a:gd name="connsiteY32" fmla="*/ 5215835 h 6145267"/>
              <a:gd name="connsiteX33" fmla="*/ 2029947 w 5817062"/>
              <a:gd name="connsiteY33" fmla="*/ 6145267 h 6145267"/>
              <a:gd name="connsiteX34" fmla="*/ 0 w 5817062"/>
              <a:gd name="connsiteY34" fmla="*/ 6145267 h 6145267"/>
              <a:gd name="connsiteX35" fmla="*/ 0 w 5817062"/>
              <a:gd name="connsiteY35" fmla="*/ 5891722 h 6145267"/>
              <a:gd name="connsiteX36" fmla="*/ 1929428 w 5817062"/>
              <a:gd name="connsiteY36" fmla="*/ 5891722 h 6145267"/>
              <a:gd name="connsiteX37" fmla="*/ 2747934 w 5817062"/>
              <a:gd name="connsiteY37" fmla="*/ 5036551 h 6145267"/>
              <a:gd name="connsiteX38" fmla="*/ 1929428 w 5817062"/>
              <a:gd name="connsiteY38" fmla="*/ 4181381 h 6145267"/>
              <a:gd name="connsiteX39" fmla="*/ 0 w 5817062"/>
              <a:gd name="connsiteY39" fmla="*/ 4181381 h 6145267"/>
              <a:gd name="connsiteX40" fmla="*/ 0 w 5817062"/>
              <a:gd name="connsiteY40" fmla="*/ 4181360 h 6145267"/>
              <a:gd name="connsiteX41" fmla="*/ 0 w 5817062"/>
              <a:gd name="connsiteY41" fmla="*/ 3927836 h 6145267"/>
              <a:gd name="connsiteX42" fmla="*/ 1929428 w 5817062"/>
              <a:gd name="connsiteY42" fmla="*/ 3927836 h 6145267"/>
              <a:gd name="connsiteX43" fmla="*/ 2747952 w 5817062"/>
              <a:gd name="connsiteY43" fmla="*/ 3072644 h 6145267"/>
              <a:gd name="connsiteX44" fmla="*/ 1929428 w 5817062"/>
              <a:gd name="connsiteY44" fmla="*/ 2217452 h 6145267"/>
              <a:gd name="connsiteX45" fmla="*/ 0 w 5817062"/>
              <a:gd name="connsiteY45" fmla="*/ 2217452 h 6145267"/>
              <a:gd name="connsiteX46" fmla="*/ 0 w 5817062"/>
              <a:gd name="connsiteY46" fmla="*/ 1963926 h 6145267"/>
              <a:gd name="connsiteX47" fmla="*/ 0 w 5817062"/>
              <a:gd name="connsiteY47" fmla="*/ 1963907 h 6145267"/>
              <a:gd name="connsiteX48" fmla="*/ 1929428 w 5817062"/>
              <a:gd name="connsiteY48" fmla="*/ 1963907 h 6145267"/>
              <a:gd name="connsiteX49" fmla="*/ 2747934 w 5817062"/>
              <a:gd name="connsiteY49" fmla="*/ 1108715 h 6145267"/>
              <a:gd name="connsiteX50" fmla="*/ 1929428 w 5817062"/>
              <a:gd name="connsiteY50" fmla="*/ 253545 h 6145267"/>
              <a:gd name="connsiteX51" fmla="*/ 0 w 5817062"/>
              <a:gd name="connsiteY51" fmla="*/ 253545 h 614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817062" h="6145267">
                <a:moveTo>
                  <a:pt x="2919530" y="3251947"/>
                </a:moveTo>
                <a:lnTo>
                  <a:pt x="2151264" y="4054607"/>
                </a:lnTo>
                <a:lnTo>
                  <a:pt x="2919530" y="4857268"/>
                </a:lnTo>
                <a:lnTo>
                  <a:pt x="3687794" y="4054607"/>
                </a:lnTo>
                <a:close/>
                <a:moveTo>
                  <a:pt x="2919530" y="1288040"/>
                </a:moveTo>
                <a:lnTo>
                  <a:pt x="2151264" y="2090700"/>
                </a:lnTo>
                <a:lnTo>
                  <a:pt x="2919530" y="2893380"/>
                </a:lnTo>
                <a:lnTo>
                  <a:pt x="3687794" y="2090700"/>
                </a:lnTo>
                <a:close/>
                <a:moveTo>
                  <a:pt x="0" y="0"/>
                </a:moveTo>
                <a:lnTo>
                  <a:pt x="2029947" y="0"/>
                </a:lnTo>
                <a:lnTo>
                  <a:pt x="2919530" y="929453"/>
                </a:lnTo>
                <a:lnTo>
                  <a:pt x="3809130" y="0"/>
                </a:lnTo>
                <a:lnTo>
                  <a:pt x="5817062" y="0"/>
                </a:lnTo>
                <a:lnTo>
                  <a:pt x="5817062" y="253545"/>
                </a:lnTo>
                <a:lnTo>
                  <a:pt x="3909630" y="253545"/>
                </a:lnTo>
                <a:lnTo>
                  <a:pt x="3091106" y="1108737"/>
                </a:lnTo>
                <a:lnTo>
                  <a:pt x="3909630" y="1963907"/>
                </a:lnTo>
                <a:lnTo>
                  <a:pt x="5817062" y="1963907"/>
                </a:lnTo>
                <a:lnTo>
                  <a:pt x="5817062" y="1963926"/>
                </a:lnTo>
                <a:lnTo>
                  <a:pt x="5817062" y="2217452"/>
                </a:lnTo>
                <a:lnTo>
                  <a:pt x="3909630" y="2217452"/>
                </a:lnTo>
                <a:lnTo>
                  <a:pt x="3091106" y="3072644"/>
                </a:lnTo>
                <a:lnTo>
                  <a:pt x="3909630" y="3927836"/>
                </a:lnTo>
                <a:lnTo>
                  <a:pt x="5817062" y="3927836"/>
                </a:lnTo>
                <a:lnTo>
                  <a:pt x="5817062" y="4181360"/>
                </a:lnTo>
                <a:lnTo>
                  <a:pt x="5817062" y="4181381"/>
                </a:lnTo>
                <a:lnTo>
                  <a:pt x="3909630" y="4181381"/>
                </a:lnTo>
                <a:lnTo>
                  <a:pt x="3091126" y="5036551"/>
                </a:lnTo>
                <a:lnTo>
                  <a:pt x="3909630" y="5891722"/>
                </a:lnTo>
                <a:lnTo>
                  <a:pt x="5817062" y="5891722"/>
                </a:lnTo>
                <a:lnTo>
                  <a:pt x="5817062" y="6145267"/>
                </a:lnTo>
                <a:lnTo>
                  <a:pt x="3809130" y="6145267"/>
                </a:lnTo>
                <a:lnTo>
                  <a:pt x="2919530" y="5215835"/>
                </a:lnTo>
                <a:lnTo>
                  <a:pt x="2029947" y="6145267"/>
                </a:lnTo>
                <a:lnTo>
                  <a:pt x="0" y="6145267"/>
                </a:lnTo>
                <a:lnTo>
                  <a:pt x="0" y="5891722"/>
                </a:lnTo>
                <a:lnTo>
                  <a:pt x="1929428" y="5891722"/>
                </a:lnTo>
                <a:lnTo>
                  <a:pt x="2747934" y="5036551"/>
                </a:lnTo>
                <a:lnTo>
                  <a:pt x="1929428" y="4181381"/>
                </a:lnTo>
                <a:lnTo>
                  <a:pt x="0" y="4181381"/>
                </a:lnTo>
                <a:lnTo>
                  <a:pt x="0" y="4181360"/>
                </a:lnTo>
                <a:lnTo>
                  <a:pt x="0" y="3927836"/>
                </a:lnTo>
                <a:lnTo>
                  <a:pt x="1929428" y="3927836"/>
                </a:lnTo>
                <a:lnTo>
                  <a:pt x="2747952" y="3072644"/>
                </a:lnTo>
                <a:lnTo>
                  <a:pt x="1929428" y="2217452"/>
                </a:lnTo>
                <a:lnTo>
                  <a:pt x="0" y="2217452"/>
                </a:lnTo>
                <a:lnTo>
                  <a:pt x="0" y="1963926"/>
                </a:lnTo>
                <a:lnTo>
                  <a:pt x="0" y="1963907"/>
                </a:lnTo>
                <a:lnTo>
                  <a:pt x="1929428" y="1963907"/>
                </a:lnTo>
                <a:lnTo>
                  <a:pt x="2747934" y="1108715"/>
                </a:lnTo>
                <a:lnTo>
                  <a:pt x="1929428" y="253545"/>
                </a:lnTo>
                <a:lnTo>
                  <a:pt x="0" y="253545"/>
                </a:lnTo>
                <a:close/>
              </a:path>
            </a:pathLst>
          </a:custGeom>
          <a:solidFill>
            <a:schemeClr val="bg1"/>
          </a:solidFill>
        </p:spPr>
        <p:txBody>
          <a:bodyPr wrap="square">
            <a:noAutofit/>
          </a:bodyPr>
          <a:lstStyle>
            <a:lvl1pPr marL="0" indent="0">
              <a:buNone/>
              <a:defRPr sz="100"/>
            </a:lvl1pPr>
          </a:lstStyle>
          <a:p>
            <a:pPr lvl="0"/>
            <a:r>
              <a:rPr lang="nl-NL" dirty="0"/>
              <a:t>      </a:t>
            </a:r>
          </a:p>
        </p:txBody>
      </p:sp>
    </p:spTree>
    <p:extLst>
      <p:ext uri="{BB962C8B-B14F-4D97-AF65-F5344CB8AC3E}">
        <p14:creationId xmlns:p14="http://schemas.microsoft.com/office/powerpoint/2010/main" val="20811452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2"/>
                                        </p:tgtEl>
                                        <p:attrNameLst>
                                          <p:attrName>style.visibility</p:attrName>
                                        </p:attrNameLst>
                                      </p:cBhvr>
                                      <p:to>
                                        <p:strVal val="visible"/>
                                      </p:to>
                                    </p:set>
                                    <p:animEffect transition="in" filter="fade">
                                      <p:cBhvr>
                                        <p:cTn id="7" dur="1000"/>
                                        <p:tgtEl>
                                          <p:spTgt spid="4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8"/>
                                        </p:tgtEl>
                                        <p:attrNameLst>
                                          <p:attrName>style.visibility</p:attrName>
                                        </p:attrNameLst>
                                      </p:cBhvr>
                                      <p:to>
                                        <p:strVal val="visible"/>
                                      </p:to>
                                    </p:set>
                                    <p:animEffect transition="in" filter="fade">
                                      <p:cBhvr>
                                        <p:cTn id="10" dur="1000"/>
                                        <p:tgtEl>
                                          <p:spTgt spid="40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05"/>
                                        </p:tgtEl>
                                        <p:attrNameLst>
                                          <p:attrName>style.visibility</p:attrName>
                                        </p:attrNameLst>
                                      </p:cBhvr>
                                      <p:to>
                                        <p:strVal val="visible"/>
                                      </p:to>
                                    </p:set>
                                    <p:animEffect transition="in" filter="fade">
                                      <p:cBhvr>
                                        <p:cTn id="13" dur="1000"/>
                                        <p:tgtEl>
                                          <p:spTgt spid="405"/>
                                        </p:tgtEl>
                                      </p:cBhvr>
                                    </p:animEffect>
                                  </p:childTnLst>
                                </p:cTn>
                              </p:par>
                              <p:par>
                                <p:cTn id="14" presetID="2" presetClass="entr" presetSubtype="4" decel="100000" fill="hold" grpId="0" nodeType="withEffect">
                                  <p:stCondLst>
                                    <p:cond delay="0"/>
                                  </p:stCondLst>
                                  <p:childTnLst>
                                    <p:set>
                                      <p:cBhvr>
                                        <p:cTn id="15" dur="1" fill="hold">
                                          <p:stCondLst>
                                            <p:cond delay="0"/>
                                          </p:stCondLst>
                                        </p:cTn>
                                        <p:tgtEl>
                                          <p:spTgt spid="150"/>
                                        </p:tgtEl>
                                        <p:attrNameLst>
                                          <p:attrName>style.visibility</p:attrName>
                                        </p:attrNameLst>
                                      </p:cBhvr>
                                      <p:to>
                                        <p:strVal val="visible"/>
                                      </p:to>
                                    </p:set>
                                    <p:anim calcmode="lin" valueType="num">
                                      <p:cBhvr additive="base">
                                        <p:cTn id="16" dur="1000" fill="hold"/>
                                        <p:tgtEl>
                                          <p:spTgt spid="150"/>
                                        </p:tgtEl>
                                        <p:attrNameLst>
                                          <p:attrName>ppt_x</p:attrName>
                                        </p:attrNameLst>
                                      </p:cBhvr>
                                      <p:tavLst>
                                        <p:tav tm="0">
                                          <p:val>
                                            <p:strVal val="#ppt_x"/>
                                          </p:val>
                                        </p:tav>
                                        <p:tav tm="100000">
                                          <p:val>
                                            <p:strVal val="#ppt_x"/>
                                          </p:val>
                                        </p:tav>
                                      </p:tavLst>
                                    </p:anim>
                                    <p:anim calcmode="lin" valueType="num">
                                      <p:cBhvr additive="base">
                                        <p:cTn id="17" dur="1000" fill="hold"/>
                                        <p:tgtEl>
                                          <p:spTgt spid="1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 grpId="0" animBg="1">
        <p:tmplLst>
          <p:tmpl>
            <p:tnLst>
              <p:par>
                <p:cTn presetID="10" presetClass="entr" presetSubtype="0" fill="hold" nodeType="withEffect">
                  <p:stCondLst>
                    <p:cond delay="0"/>
                  </p:stCondLst>
                  <p:childTnLst>
                    <p:set>
                      <p:cBhvr>
                        <p:cTn dur="1" fill="hold">
                          <p:stCondLst>
                            <p:cond delay="0"/>
                          </p:stCondLst>
                        </p:cTn>
                        <p:tgtEl>
                          <p:spTgt spid="412"/>
                        </p:tgtEl>
                        <p:attrNameLst>
                          <p:attrName>style.visibility</p:attrName>
                        </p:attrNameLst>
                      </p:cBhvr>
                      <p:to>
                        <p:strVal val="visible"/>
                      </p:to>
                    </p:set>
                    <p:animEffect transition="in" filter="fade">
                      <p:cBhvr>
                        <p:cTn dur="1000"/>
                        <p:tgtEl>
                          <p:spTgt spid="412"/>
                        </p:tgtEl>
                      </p:cBhvr>
                    </p:animEffect>
                  </p:childTnLst>
                </p:cTn>
              </p:par>
            </p:tnLst>
          </p:tmpl>
        </p:tmplLst>
      </p:bldP>
      <p:bldP spid="405" grpId="0"/>
      <p:bldP spid="408" grpId="0">
        <p:tmplLst>
          <p:tmpl>
            <p:tnLst>
              <p:par>
                <p:cTn presetID="10" presetClass="entr" presetSubtype="0" fill="hold" nodeType="withEffect">
                  <p:stCondLst>
                    <p:cond delay="0"/>
                  </p:stCondLst>
                  <p:childTnLst>
                    <p:set>
                      <p:cBhvr>
                        <p:cTn dur="1" fill="hold">
                          <p:stCondLst>
                            <p:cond delay="0"/>
                          </p:stCondLst>
                        </p:cTn>
                        <p:tgtEl>
                          <p:spTgt spid="408"/>
                        </p:tgtEl>
                        <p:attrNameLst>
                          <p:attrName>style.visibility</p:attrName>
                        </p:attrNameLst>
                      </p:cBhvr>
                      <p:to>
                        <p:strVal val="visible"/>
                      </p:to>
                    </p:set>
                    <p:animEffect transition="in" filter="fade">
                      <p:cBhvr>
                        <p:cTn dur="1000"/>
                        <p:tgtEl>
                          <p:spTgt spid="408"/>
                        </p:tgtEl>
                      </p:cBhvr>
                    </p:animEffect>
                  </p:childTnLst>
                </p:cTn>
              </p:par>
            </p:tnLst>
          </p:tmpl>
        </p:tmplLst>
      </p:bldP>
      <p:bldP spid="150" grpId="0" animBg="1">
        <p:tmplLst>
          <p:tmpl>
            <p:tnLst>
              <p:par>
                <p:cTn presetID="2" presetClass="entr" presetSubtype="4" decel="100000" fill="hold" nodeType="withEffect">
                  <p:stCondLst>
                    <p:cond delay="0"/>
                  </p:stCondLst>
                  <p:childTnLst>
                    <p:set>
                      <p:cBhvr>
                        <p:cTn dur="1" fill="hold">
                          <p:stCondLst>
                            <p:cond delay="0"/>
                          </p:stCondLst>
                        </p:cTn>
                        <p:tgtEl>
                          <p:spTgt spid="150"/>
                        </p:tgtEl>
                        <p:attrNameLst>
                          <p:attrName>style.visibility</p:attrName>
                        </p:attrNameLst>
                      </p:cBhvr>
                      <p:to>
                        <p:strVal val="visible"/>
                      </p:to>
                    </p:set>
                    <p:anim calcmode="lin" valueType="num">
                      <p:cBhvr additive="base">
                        <p:cTn dur="1000" fill="hold"/>
                        <p:tgtEl>
                          <p:spTgt spid="150"/>
                        </p:tgtEl>
                        <p:attrNameLst>
                          <p:attrName>ppt_x</p:attrName>
                        </p:attrNameLst>
                      </p:cBhvr>
                      <p:tavLst>
                        <p:tav tm="0">
                          <p:val>
                            <p:strVal val="#ppt_x"/>
                          </p:val>
                        </p:tav>
                        <p:tav tm="100000">
                          <p:val>
                            <p:strVal val="#ppt_x"/>
                          </p:val>
                        </p:tav>
                      </p:tavLst>
                    </p:anim>
                    <p:anim calcmode="lin" valueType="num">
                      <p:cBhvr additive="base">
                        <p:cTn dur="1000" fill="hold"/>
                        <p:tgtEl>
                          <p:spTgt spid="150"/>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50% tekst – 50% Vorm2 Zalm">
    <p:spTree>
      <p:nvGrpSpPr>
        <p:cNvPr id="1" name=""/>
        <p:cNvGrpSpPr/>
        <p:nvPr/>
      </p:nvGrpSpPr>
      <p:grpSpPr>
        <a:xfrm>
          <a:off x="0" y="0"/>
          <a:ext cx="0" cy="0"/>
          <a:chOff x="0" y="0"/>
          <a:chExt cx="0" cy="0"/>
        </a:xfrm>
      </p:grpSpPr>
      <p:sp>
        <p:nvSpPr>
          <p:cNvPr id="412" name="Tijdelijke aanduiding voor tekst 9">
            <a:extLst>
              <a:ext uri="{FF2B5EF4-FFF2-40B4-BE49-F238E27FC236}">
                <a16:creationId xmlns:a16="http://schemas.microsoft.com/office/drawing/2014/main" id="{146E5916-C1B7-4126-B21F-9B723F92B0D5}"/>
              </a:ext>
            </a:extLst>
          </p:cNvPr>
          <p:cNvSpPr>
            <a:spLocks noGrp="1"/>
          </p:cNvSpPr>
          <p:nvPr>
            <p:ph type="body" sz="quarter" idx="18" hasCustomPrompt="1"/>
          </p:nvPr>
        </p:nvSpPr>
        <p:spPr>
          <a:xfrm>
            <a:off x="6108000" y="0"/>
            <a:ext cx="6084000" cy="6880225"/>
          </a:xfrm>
          <a:solidFill>
            <a:schemeClr val="bg2"/>
          </a:solidFill>
        </p:spPr>
        <p:txBody>
          <a:bodyPr/>
          <a:lstStyle>
            <a:lvl1pPr marL="0" indent="0">
              <a:buNone/>
              <a:defRPr sz="100"/>
            </a:lvl1pPr>
          </a:lstStyle>
          <a:p>
            <a:pPr lvl="0"/>
            <a:r>
              <a:rPr lang="nl-NL" dirty="0"/>
              <a:t>    </a:t>
            </a:r>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sp>
        <p:nvSpPr>
          <p:cNvPr id="409" name="Tekstvak 408">
            <a:extLst>
              <a:ext uri="{FF2B5EF4-FFF2-40B4-BE49-F238E27FC236}">
                <a16:creationId xmlns:a16="http://schemas.microsoft.com/office/drawing/2014/main" id="{12B4167E-A1A6-4F6F-99A7-0BA2DF8A3758}"/>
              </a:ext>
            </a:extLst>
          </p:cNvPr>
          <p:cNvSpPr txBox="1"/>
          <p:nvPr userDrawn="1"/>
        </p:nvSpPr>
        <p:spPr>
          <a:xfrm>
            <a:off x="-10750" y="-531667"/>
            <a:ext cx="12192000" cy="369332"/>
          </a:xfrm>
          <a:prstGeom prst="rect">
            <a:avLst/>
          </a:prstGeom>
          <a:noFill/>
        </p:spPr>
        <p:txBody>
          <a:bodyPr wrap="square" rtlCol="0">
            <a:spAutoFit/>
          </a:bodyPr>
          <a:lstStyle/>
          <a:p>
            <a:pPr algn="ctr"/>
            <a:r>
              <a:rPr lang="nl-NL" sz="1800" b="0" kern="1200" spc="50" baseline="0" dirty="0">
                <a:solidFill>
                  <a:schemeClr val="accent2"/>
                </a:solidFill>
                <a:latin typeface="+mn-lt"/>
                <a:ea typeface="+mn-ea"/>
                <a:cs typeface="Calibri" panose="020F0502020204030204" pitchFamily="34" charset="0"/>
              </a:rPr>
              <a:t>50% tekst – 50% Vorm2 Zalm</a:t>
            </a:r>
          </a:p>
        </p:txBody>
      </p:sp>
      <p:grpSp>
        <p:nvGrpSpPr>
          <p:cNvPr id="154" name="Instructie">
            <a:extLst>
              <a:ext uri="{FF2B5EF4-FFF2-40B4-BE49-F238E27FC236}">
                <a16:creationId xmlns:a16="http://schemas.microsoft.com/office/drawing/2014/main" id="{4C861D18-331B-4FF6-BE15-FB51FF2C7285}"/>
              </a:ext>
            </a:extLst>
          </p:cNvPr>
          <p:cNvGrpSpPr/>
          <p:nvPr userDrawn="1"/>
        </p:nvGrpSpPr>
        <p:grpSpPr>
          <a:xfrm>
            <a:off x="-3437547" y="1434"/>
            <a:ext cx="3201327" cy="6001164"/>
            <a:chOff x="-3437547" y="1434"/>
            <a:chExt cx="3201327" cy="6001164"/>
          </a:xfrm>
        </p:grpSpPr>
        <p:cxnSp>
          <p:nvCxnSpPr>
            <p:cNvPr id="155" name="Rechte verbindingslijn 154">
              <a:extLst>
                <a:ext uri="{FF2B5EF4-FFF2-40B4-BE49-F238E27FC236}">
                  <a16:creationId xmlns:a16="http://schemas.microsoft.com/office/drawing/2014/main" id="{092DEFED-D6C7-4802-A44A-896F7FD35830}"/>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6" name="Ovaal 155">
              <a:extLst>
                <a:ext uri="{FF2B5EF4-FFF2-40B4-BE49-F238E27FC236}">
                  <a16:creationId xmlns:a16="http://schemas.microsoft.com/office/drawing/2014/main" id="{EB691B2A-9B28-4A1A-B9C6-88CEE24D4898}"/>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157" name="Rechthoek 156">
              <a:extLst>
                <a:ext uri="{FF2B5EF4-FFF2-40B4-BE49-F238E27FC236}">
                  <a16:creationId xmlns:a16="http://schemas.microsoft.com/office/drawing/2014/main" id="{16D5E5A4-DD60-4FF5-AD20-3462E4897B34}"/>
                </a:ext>
              </a:extLst>
            </p:cNvPr>
            <p:cNvSpPr/>
            <p:nvPr userDrawn="1"/>
          </p:nvSpPr>
          <p:spPr>
            <a:xfrm>
              <a:off x="-3059324" y="3221492"/>
              <a:ext cx="2823104" cy="255963"/>
            </a:xfrm>
            <a:prstGeom prst="rect">
              <a:avLst/>
            </a:prstGeom>
            <a:noFill/>
            <a:ln w="25400" cap="flat" cmpd="sng" algn="ctr">
              <a:noFill/>
              <a:prstDash val="solid"/>
            </a:ln>
            <a:effectLst/>
          </p:spPr>
          <p:txBody>
            <a:bodyPr lIns="0" tIns="0" rIns="0" bIns="0" rtlCol="0" anchor="ctr"/>
            <a:lstStyle/>
            <a:p>
              <a:pPr marL="180975"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Numerieke bullet</a:t>
              </a:r>
            </a:p>
          </p:txBody>
        </p:sp>
        <p:sp>
          <p:nvSpPr>
            <p:cNvPr id="158" name="Ovaal 157">
              <a:extLst>
                <a:ext uri="{FF2B5EF4-FFF2-40B4-BE49-F238E27FC236}">
                  <a16:creationId xmlns:a16="http://schemas.microsoft.com/office/drawing/2014/main" id="{69C2A9A5-89D4-4E7C-94BE-9232D76D9D5D}"/>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59" name="Rechthoek 158">
              <a:extLst>
                <a:ext uri="{FF2B5EF4-FFF2-40B4-BE49-F238E27FC236}">
                  <a16:creationId xmlns:a16="http://schemas.microsoft.com/office/drawing/2014/main" id="{C83D8FAF-B366-4E70-A982-3C3E05337A72}"/>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360363" marR="0" lvl="0" indent="-179388" defTabSz="914400" eaLnBrk="1" fontAlgn="auto" latinLnBrk="0" hangingPunct="1">
                <a:lnSpc>
                  <a:spcPct val="90000"/>
                </a:lnSpc>
                <a:spcBef>
                  <a:spcPts val="600"/>
                </a:spcBef>
                <a:spcAft>
                  <a:spcPts val="600"/>
                </a:spcAft>
                <a:buClr>
                  <a:schemeClr val="tx1"/>
                </a:buClr>
                <a:buSzTx/>
                <a:buFont typeface="+mj-lt"/>
                <a:buAutoNum type="alphaL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Sub-alfabetische bullet</a:t>
              </a:r>
            </a:p>
          </p:txBody>
        </p:sp>
        <p:sp>
          <p:nvSpPr>
            <p:cNvPr id="160" name="Ovaal 159">
              <a:extLst>
                <a:ext uri="{FF2B5EF4-FFF2-40B4-BE49-F238E27FC236}">
                  <a16:creationId xmlns:a16="http://schemas.microsoft.com/office/drawing/2014/main" id="{4CCF4575-2D3F-4C04-A9A5-8A6928E81521}"/>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61" name="Ovaal 160">
              <a:extLst>
                <a:ext uri="{FF2B5EF4-FFF2-40B4-BE49-F238E27FC236}">
                  <a16:creationId xmlns:a16="http://schemas.microsoft.com/office/drawing/2014/main" id="{0587385F-F9A7-425E-9623-8457818DF72F}"/>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62" name="Rechthoek 161">
              <a:extLst>
                <a:ext uri="{FF2B5EF4-FFF2-40B4-BE49-F238E27FC236}">
                  <a16:creationId xmlns:a16="http://schemas.microsoft.com/office/drawing/2014/main" id="{BE3DECBD-620E-4A1F-A415-1179A07BC90A}"/>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2400" b="1" i="0" u="none" strike="noStrike" kern="0" cap="none" spc="0" normalizeH="0" baseline="0" noProof="0" dirty="0">
                  <a:ln>
                    <a:noFill/>
                  </a:ln>
                  <a:solidFill>
                    <a:schemeClr val="bg2"/>
                  </a:solidFill>
                  <a:effectLst/>
                  <a:uLnTx/>
                  <a:uFillTx/>
                  <a:latin typeface="+mn-lt"/>
                  <a:cs typeface="Segoe UI Light" panose="020B0502040204020203" pitchFamily="34" charset="0"/>
                </a:rPr>
                <a:t>Titel</a:t>
              </a:r>
            </a:p>
          </p:txBody>
        </p:sp>
        <p:grpSp>
          <p:nvGrpSpPr>
            <p:cNvPr id="163" name="Meer informatie">
              <a:extLst>
                <a:ext uri="{FF2B5EF4-FFF2-40B4-BE49-F238E27FC236}">
                  <a16:creationId xmlns:a16="http://schemas.microsoft.com/office/drawing/2014/main" id="{A061D723-8E88-42D8-8EE5-231280D543A1}"/>
                </a:ext>
              </a:extLst>
            </p:cNvPr>
            <p:cNvGrpSpPr/>
            <p:nvPr userDrawn="1"/>
          </p:nvGrpSpPr>
          <p:grpSpPr>
            <a:xfrm>
              <a:off x="-3421298" y="5206936"/>
              <a:ext cx="3178515" cy="795662"/>
              <a:chOff x="-3741486" y="3387723"/>
              <a:chExt cx="3178515" cy="795662"/>
            </a:xfrm>
          </p:grpSpPr>
          <p:sp>
            <p:nvSpPr>
              <p:cNvPr id="292" name="Freeform 101">
                <a:extLst>
                  <a:ext uri="{FF2B5EF4-FFF2-40B4-BE49-F238E27FC236}">
                    <a16:creationId xmlns:a16="http://schemas.microsoft.com/office/drawing/2014/main" id="{078554D8-B964-46E3-A638-E8FD9961AB04}"/>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93" name="Rechthoek 292">
                <a:extLst>
                  <a:ext uri="{FF2B5EF4-FFF2-40B4-BE49-F238E27FC236}">
                    <a16:creationId xmlns:a16="http://schemas.microsoft.com/office/drawing/2014/main" id="{08D160C6-61E1-438F-86E4-E9D217442D63}"/>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94" name="Rechte verbindingslijn 293">
                <a:extLst>
                  <a:ext uri="{FF2B5EF4-FFF2-40B4-BE49-F238E27FC236}">
                    <a16:creationId xmlns:a16="http://schemas.microsoft.com/office/drawing/2014/main" id="{E1A69E28-1753-4D76-B3E8-5CD85EB58E60}"/>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4" name="Rechthoek 163">
              <a:extLst>
                <a:ext uri="{FF2B5EF4-FFF2-40B4-BE49-F238E27FC236}">
                  <a16:creationId xmlns:a16="http://schemas.microsoft.com/office/drawing/2014/main" id="{BF5AD27C-EB61-4E0A-97BD-BDE607CA7926}"/>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accent1"/>
                  </a:solidFill>
                  <a:effectLst/>
                  <a:uLnTx/>
                  <a:uFillTx/>
                  <a:latin typeface="+mj-lt"/>
                  <a:cs typeface="Segoe UI Light" panose="020B0502040204020203" pitchFamily="34" charset="0"/>
                </a:rPr>
                <a:t> NIVEAUS kiezen</a:t>
              </a:r>
              <a:endPar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165" name="Ovaal 164">
              <a:extLst>
                <a:ext uri="{FF2B5EF4-FFF2-40B4-BE49-F238E27FC236}">
                  <a16:creationId xmlns:a16="http://schemas.microsoft.com/office/drawing/2014/main" id="{A37AF835-60DB-4D7C-A4A4-B6527B38A7F5}"/>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66" name="Rechte verbindingslijn 165">
              <a:extLst>
                <a:ext uri="{FF2B5EF4-FFF2-40B4-BE49-F238E27FC236}">
                  <a16:creationId xmlns:a16="http://schemas.microsoft.com/office/drawing/2014/main" id="{6EF8E2D1-27CE-4714-93EA-91F770780B34}"/>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67" name="Groep 166">
              <a:extLst>
                <a:ext uri="{FF2B5EF4-FFF2-40B4-BE49-F238E27FC236}">
                  <a16:creationId xmlns:a16="http://schemas.microsoft.com/office/drawing/2014/main" id="{6C3C60A0-9368-4C43-B1F8-9E37BC458250}"/>
                </a:ext>
              </a:extLst>
            </p:cNvPr>
            <p:cNvGrpSpPr/>
            <p:nvPr userDrawn="1"/>
          </p:nvGrpSpPr>
          <p:grpSpPr>
            <a:xfrm>
              <a:off x="-3437547" y="349413"/>
              <a:ext cx="2933825" cy="558875"/>
              <a:chOff x="-3419346" y="368233"/>
              <a:chExt cx="3904920" cy="743862"/>
            </a:xfrm>
          </p:grpSpPr>
          <p:sp>
            <p:nvSpPr>
              <p:cNvPr id="240" name="Rechthoek 239">
                <a:extLst>
                  <a:ext uri="{FF2B5EF4-FFF2-40B4-BE49-F238E27FC236}">
                    <a16:creationId xmlns:a16="http://schemas.microsoft.com/office/drawing/2014/main" id="{137F5D65-AC3A-4D8A-9B8D-49B056948FD7}"/>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241" name="Rechte verbindingslijn 240">
                <a:extLst>
                  <a:ext uri="{FF2B5EF4-FFF2-40B4-BE49-F238E27FC236}">
                    <a16:creationId xmlns:a16="http://schemas.microsoft.com/office/drawing/2014/main" id="{D679AF68-DC42-4F0D-B1BB-A97F2363447E}"/>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2" name="Rechte verbindingslijn 241">
                <a:extLst>
                  <a:ext uri="{FF2B5EF4-FFF2-40B4-BE49-F238E27FC236}">
                    <a16:creationId xmlns:a16="http://schemas.microsoft.com/office/drawing/2014/main" id="{9B9416CE-1B41-432D-9D71-61E5B68F1D1A}"/>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3" name="Rechthoek 242">
                <a:extLst>
                  <a:ext uri="{FF2B5EF4-FFF2-40B4-BE49-F238E27FC236}">
                    <a16:creationId xmlns:a16="http://schemas.microsoft.com/office/drawing/2014/main" id="{A2A5C90E-1904-45EA-B03A-11BE186BC8C4}"/>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244" name="Groep 243">
                <a:extLst>
                  <a:ext uri="{FF2B5EF4-FFF2-40B4-BE49-F238E27FC236}">
                    <a16:creationId xmlns:a16="http://schemas.microsoft.com/office/drawing/2014/main" id="{EFAB68BC-E809-424C-96EF-09A561528331}"/>
                  </a:ext>
                </a:extLst>
              </p:cNvPr>
              <p:cNvGrpSpPr/>
              <p:nvPr userDrawn="1"/>
            </p:nvGrpSpPr>
            <p:grpSpPr>
              <a:xfrm>
                <a:off x="-3002834" y="720303"/>
                <a:ext cx="182598" cy="143759"/>
                <a:chOff x="-3310843" y="700986"/>
                <a:chExt cx="182598" cy="143759"/>
              </a:xfrm>
            </p:grpSpPr>
            <p:grpSp>
              <p:nvGrpSpPr>
                <p:cNvPr id="283" name="Groep 282">
                  <a:extLst>
                    <a:ext uri="{FF2B5EF4-FFF2-40B4-BE49-F238E27FC236}">
                      <a16:creationId xmlns:a16="http://schemas.microsoft.com/office/drawing/2014/main" id="{279402EE-7945-4F2D-8568-41B77B851857}"/>
                    </a:ext>
                  </a:extLst>
                </p:cNvPr>
                <p:cNvGrpSpPr/>
                <p:nvPr userDrawn="1"/>
              </p:nvGrpSpPr>
              <p:grpSpPr>
                <a:xfrm>
                  <a:off x="-3310843" y="700986"/>
                  <a:ext cx="182598" cy="143759"/>
                  <a:chOff x="-3310843" y="700986"/>
                  <a:chExt cx="182598" cy="143759"/>
                </a:xfrm>
              </p:grpSpPr>
              <p:cxnSp>
                <p:nvCxnSpPr>
                  <p:cNvPr id="287" name="Rechte verbindingslijn 286">
                    <a:extLst>
                      <a:ext uri="{FF2B5EF4-FFF2-40B4-BE49-F238E27FC236}">
                        <a16:creationId xmlns:a16="http://schemas.microsoft.com/office/drawing/2014/main" id="{F75C84BC-F1C2-4D34-8BAA-6FC2EFF5B4C7}"/>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88" name="Rechte verbindingslijn 287">
                    <a:extLst>
                      <a:ext uri="{FF2B5EF4-FFF2-40B4-BE49-F238E27FC236}">
                        <a16:creationId xmlns:a16="http://schemas.microsoft.com/office/drawing/2014/main" id="{A35396F9-4564-4C6C-AEB8-632219494114}"/>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89" name="Rechte verbindingslijn 288">
                    <a:extLst>
                      <a:ext uri="{FF2B5EF4-FFF2-40B4-BE49-F238E27FC236}">
                        <a16:creationId xmlns:a16="http://schemas.microsoft.com/office/drawing/2014/main" id="{177CBE11-A1C5-43A3-86E4-582E945C4563}"/>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90" name="Rechte verbindingslijn 289">
                    <a:extLst>
                      <a:ext uri="{FF2B5EF4-FFF2-40B4-BE49-F238E27FC236}">
                        <a16:creationId xmlns:a16="http://schemas.microsoft.com/office/drawing/2014/main" id="{92B766B7-E49A-4D58-A344-9E8D9EED9E35}"/>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91" name="Rechte verbindingslijn 290">
                    <a:extLst>
                      <a:ext uri="{FF2B5EF4-FFF2-40B4-BE49-F238E27FC236}">
                        <a16:creationId xmlns:a16="http://schemas.microsoft.com/office/drawing/2014/main" id="{08C3BB77-4CD1-43B7-BB5D-92CC40708B4A}"/>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84" name="Groep 283">
                  <a:extLst>
                    <a:ext uri="{FF2B5EF4-FFF2-40B4-BE49-F238E27FC236}">
                      <a16:creationId xmlns:a16="http://schemas.microsoft.com/office/drawing/2014/main" id="{C84AFF02-7A28-4A23-8643-F85ED8D89B38}"/>
                    </a:ext>
                  </a:extLst>
                </p:cNvPr>
                <p:cNvGrpSpPr/>
                <p:nvPr userDrawn="1"/>
              </p:nvGrpSpPr>
              <p:grpSpPr>
                <a:xfrm flipH="1">
                  <a:off x="-3310774" y="735854"/>
                  <a:ext cx="88801" cy="72568"/>
                  <a:chOff x="-2091059" y="1395403"/>
                  <a:chExt cx="157316" cy="128558"/>
                </a:xfrm>
              </p:grpSpPr>
              <p:sp>
                <p:nvSpPr>
                  <p:cNvPr id="285" name="Rechthoek 284">
                    <a:extLst>
                      <a:ext uri="{FF2B5EF4-FFF2-40B4-BE49-F238E27FC236}">
                        <a16:creationId xmlns:a16="http://schemas.microsoft.com/office/drawing/2014/main" id="{AC0D0712-87EF-407C-B2D3-6B9695C84D46}"/>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86" name="Pijl: punthaak 285">
                    <a:extLst>
                      <a:ext uri="{FF2B5EF4-FFF2-40B4-BE49-F238E27FC236}">
                        <a16:creationId xmlns:a16="http://schemas.microsoft.com/office/drawing/2014/main" id="{229B8E30-F3A3-40DB-BB3D-B5E1DEFA7F7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245" name="Groep 244">
                <a:extLst>
                  <a:ext uri="{FF2B5EF4-FFF2-40B4-BE49-F238E27FC236}">
                    <a16:creationId xmlns:a16="http://schemas.microsoft.com/office/drawing/2014/main" id="{4B576DF6-8D95-4065-9A15-02E870ECC9D1}"/>
                  </a:ext>
                </a:extLst>
              </p:cNvPr>
              <p:cNvGrpSpPr/>
              <p:nvPr userDrawn="1"/>
            </p:nvGrpSpPr>
            <p:grpSpPr>
              <a:xfrm>
                <a:off x="-3326107" y="720303"/>
                <a:ext cx="182598" cy="143759"/>
                <a:chOff x="-3634116" y="700986"/>
                <a:chExt cx="182598" cy="143759"/>
              </a:xfrm>
            </p:grpSpPr>
            <p:grpSp>
              <p:nvGrpSpPr>
                <p:cNvPr id="274" name="Groep 273">
                  <a:extLst>
                    <a:ext uri="{FF2B5EF4-FFF2-40B4-BE49-F238E27FC236}">
                      <a16:creationId xmlns:a16="http://schemas.microsoft.com/office/drawing/2014/main" id="{854B6046-247D-454C-9103-135546A1E405}"/>
                    </a:ext>
                  </a:extLst>
                </p:cNvPr>
                <p:cNvGrpSpPr/>
                <p:nvPr userDrawn="1"/>
              </p:nvGrpSpPr>
              <p:grpSpPr>
                <a:xfrm>
                  <a:off x="-3634116" y="700986"/>
                  <a:ext cx="182598" cy="143759"/>
                  <a:chOff x="-3634116" y="700986"/>
                  <a:chExt cx="182598" cy="143759"/>
                </a:xfrm>
              </p:grpSpPr>
              <p:cxnSp>
                <p:nvCxnSpPr>
                  <p:cNvPr id="278" name="Rechte verbindingslijn 277">
                    <a:extLst>
                      <a:ext uri="{FF2B5EF4-FFF2-40B4-BE49-F238E27FC236}">
                        <a16:creationId xmlns:a16="http://schemas.microsoft.com/office/drawing/2014/main" id="{6E6082FD-0810-41BA-B623-F5F592D0F8FC}"/>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79" name="Rechte verbindingslijn 278">
                    <a:extLst>
                      <a:ext uri="{FF2B5EF4-FFF2-40B4-BE49-F238E27FC236}">
                        <a16:creationId xmlns:a16="http://schemas.microsoft.com/office/drawing/2014/main" id="{C81A9974-BFB5-46F1-BD2E-C4B103F0DEE9}"/>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80" name="Rechte verbindingslijn 279">
                    <a:extLst>
                      <a:ext uri="{FF2B5EF4-FFF2-40B4-BE49-F238E27FC236}">
                        <a16:creationId xmlns:a16="http://schemas.microsoft.com/office/drawing/2014/main" id="{0A2DDED9-BFA4-496A-8C2C-DCFC4895BC3C}"/>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81" name="Rechte verbindingslijn 280">
                    <a:extLst>
                      <a:ext uri="{FF2B5EF4-FFF2-40B4-BE49-F238E27FC236}">
                        <a16:creationId xmlns:a16="http://schemas.microsoft.com/office/drawing/2014/main" id="{11D1ADE9-8271-462A-ADF4-43FEE1312BE8}"/>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82" name="Rechte verbindingslijn 281">
                    <a:extLst>
                      <a:ext uri="{FF2B5EF4-FFF2-40B4-BE49-F238E27FC236}">
                        <a16:creationId xmlns:a16="http://schemas.microsoft.com/office/drawing/2014/main" id="{A7D517B6-C0B6-44D5-A1B9-AD7FF1015778}"/>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75" name="Groep 274">
                  <a:extLst>
                    <a:ext uri="{FF2B5EF4-FFF2-40B4-BE49-F238E27FC236}">
                      <a16:creationId xmlns:a16="http://schemas.microsoft.com/office/drawing/2014/main" id="{4AD4867A-6BA1-4494-896A-BF0652D02551}"/>
                    </a:ext>
                  </a:extLst>
                </p:cNvPr>
                <p:cNvGrpSpPr/>
                <p:nvPr userDrawn="1"/>
              </p:nvGrpSpPr>
              <p:grpSpPr>
                <a:xfrm>
                  <a:off x="-3634047" y="735854"/>
                  <a:ext cx="88801" cy="72568"/>
                  <a:chOff x="-2091059" y="1395403"/>
                  <a:chExt cx="157316" cy="128558"/>
                </a:xfrm>
              </p:grpSpPr>
              <p:sp>
                <p:nvSpPr>
                  <p:cNvPr id="276" name="Rechthoek 275">
                    <a:extLst>
                      <a:ext uri="{FF2B5EF4-FFF2-40B4-BE49-F238E27FC236}">
                        <a16:creationId xmlns:a16="http://schemas.microsoft.com/office/drawing/2014/main" id="{B612A54E-46EB-4BCB-817A-B57AA213002D}"/>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77" name="Pijl: punthaak 276">
                    <a:extLst>
                      <a:ext uri="{FF2B5EF4-FFF2-40B4-BE49-F238E27FC236}">
                        <a16:creationId xmlns:a16="http://schemas.microsoft.com/office/drawing/2014/main" id="{04281776-C537-4C75-BF78-78FF1138E50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246" name="Rechte verbindingslijn 245">
                <a:extLst>
                  <a:ext uri="{FF2B5EF4-FFF2-40B4-BE49-F238E27FC236}">
                    <a16:creationId xmlns:a16="http://schemas.microsoft.com/office/drawing/2014/main" id="{D05A2686-B1B2-43A5-B373-6F76F20F24E1}"/>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247" name="Rechte verbindingslijn 246">
                <a:extLst>
                  <a:ext uri="{FF2B5EF4-FFF2-40B4-BE49-F238E27FC236}">
                    <a16:creationId xmlns:a16="http://schemas.microsoft.com/office/drawing/2014/main" id="{4034A50D-A43E-428E-9A63-95070E108020}"/>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248" name="Groep 247">
                <a:extLst>
                  <a:ext uri="{FF2B5EF4-FFF2-40B4-BE49-F238E27FC236}">
                    <a16:creationId xmlns:a16="http://schemas.microsoft.com/office/drawing/2014/main" id="{DEE3A13C-038E-4559-8476-C1B097C94F87}"/>
                  </a:ext>
                </a:extLst>
              </p:cNvPr>
              <p:cNvGrpSpPr/>
              <p:nvPr userDrawn="1"/>
            </p:nvGrpSpPr>
            <p:grpSpPr>
              <a:xfrm>
                <a:off x="-2425037" y="370226"/>
                <a:ext cx="357690" cy="330595"/>
                <a:chOff x="-2721817" y="347336"/>
                <a:chExt cx="432805" cy="400021"/>
              </a:xfrm>
            </p:grpSpPr>
            <p:sp>
              <p:nvSpPr>
                <p:cNvPr id="263" name="Rechthoek 262">
                  <a:extLst>
                    <a:ext uri="{FF2B5EF4-FFF2-40B4-BE49-F238E27FC236}">
                      <a16:creationId xmlns:a16="http://schemas.microsoft.com/office/drawing/2014/main" id="{FABD5EEC-1B3C-44B8-8F6D-9EB9B1A356D8}"/>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64" name="Groep 263">
                  <a:extLst>
                    <a:ext uri="{FF2B5EF4-FFF2-40B4-BE49-F238E27FC236}">
                      <a16:creationId xmlns:a16="http://schemas.microsoft.com/office/drawing/2014/main" id="{A13AB301-1BB1-4464-99E7-0D6A0867C695}"/>
                    </a:ext>
                  </a:extLst>
                </p:cNvPr>
                <p:cNvGrpSpPr/>
                <p:nvPr userDrawn="1"/>
              </p:nvGrpSpPr>
              <p:grpSpPr>
                <a:xfrm>
                  <a:off x="-2652453" y="431583"/>
                  <a:ext cx="294076" cy="231526"/>
                  <a:chOff x="-3634116" y="700986"/>
                  <a:chExt cx="182598" cy="143759"/>
                </a:xfrm>
              </p:grpSpPr>
              <p:grpSp>
                <p:nvGrpSpPr>
                  <p:cNvPr id="265" name="Groep 264">
                    <a:extLst>
                      <a:ext uri="{FF2B5EF4-FFF2-40B4-BE49-F238E27FC236}">
                        <a16:creationId xmlns:a16="http://schemas.microsoft.com/office/drawing/2014/main" id="{A833C686-2410-46CB-902D-619879C94252}"/>
                      </a:ext>
                    </a:extLst>
                  </p:cNvPr>
                  <p:cNvGrpSpPr/>
                  <p:nvPr userDrawn="1"/>
                </p:nvGrpSpPr>
                <p:grpSpPr>
                  <a:xfrm>
                    <a:off x="-3634116" y="700986"/>
                    <a:ext cx="182598" cy="143759"/>
                    <a:chOff x="-3634116" y="700986"/>
                    <a:chExt cx="182598" cy="143759"/>
                  </a:xfrm>
                </p:grpSpPr>
                <p:cxnSp>
                  <p:nvCxnSpPr>
                    <p:cNvPr id="269" name="Rechte verbindingslijn 268">
                      <a:extLst>
                        <a:ext uri="{FF2B5EF4-FFF2-40B4-BE49-F238E27FC236}">
                          <a16:creationId xmlns:a16="http://schemas.microsoft.com/office/drawing/2014/main" id="{5E2D9490-3B80-441D-A5B5-412E2496B82A}"/>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70" name="Rechte verbindingslijn 269">
                      <a:extLst>
                        <a:ext uri="{FF2B5EF4-FFF2-40B4-BE49-F238E27FC236}">
                          <a16:creationId xmlns:a16="http://schemas.microsoft.com/office/drawing/2014/main" id="{AF9787C3-6FE8-4DAA-8C79-9F296196277C}"/>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71" name="Rechte verbindingslijn 270">
                      <a:extLst>
                        <a:ext uri="{FF2B5EF4-FFF2-40B4-BE49-F238E27FC236}">
                          <a16:creationId xmlns:a16="http://schemas.microsoft.com/office/drawing/2014/main" id="{C4A0B566-1BA8-4476-8956-8C063FE1A94F}"/>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72" name="Rechte verbindingslijn 271">
                      <a:extLst>
                        <a:ext uri="{FF2B5EF4-FFF2-40B4-BE49-F238E27FC236}">
                          <a16:creationId xmlns:a16="http://schemas.microsoft.com/office/drawing/2014/main" id="{4BEACC3A-5B01-4A2B-BAA4-7F358A93AAC8}"/>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73" name="Rechte verbindingslijn 272">
                      <a:extLst>
                        <a:ext uri="{FF2B5EF4-FFF2-40B4-BE49-F238E27FC236}">
                          <a16:creationId xmlns:a16="http://schemas.microsoft.com/office/drawing/2014/main" id="{40714B03-3DFB-4E73-B303-E5B7BEFA73C3}"/>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66" name="Groep 265">
                    <a:extLst>
                      <a:ext uri="{FF2B5EF4-FFF2-40B4-BE49-F238E27FC236}">
                        <a16:creationId xmlns:a16="http://schemas.microsoft.com/office/drawing/2014/main" id="{ABBE48E7-DEDA-414F-BBE6-CB7C656827C9}"/>
                      </a:ext>
                    </a:extLst>
                  </p:cNvPr>
                  <p:cNvGrpSpPr/>
                  <p:nvPr userDrawn="1"/>
                </p:nvGrpSpPr>
                <p:grpSpPr>
                  <a:xfrm>
                    <a:off x="-3634047" y="735854"/>
                    <a:ext cx="88801" cy="72568"/>
                    <a:chOff x="-2091059" y="1395403"/>
                    <a:chExt cx="157316" cy="128558"/>
                  </a:xfrm>
                </p:grpSpPr>
                <p:sp>
                  <p:nvSpPr>
                    <p:cNvPr id="267" name="Rechthoek 266">
                      <a:extLst>
                        <a:ext uri="{FF2B5EF4-FFF2-40B4-BE49-F238E27FC236}">
                          <a16:creationId xmlns:a16="http://schemas.microsoft.com/office/drawing/2014/main" id="{237D8913-B42E-4279-974D-A1852B66C661}"/>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68" name="Pijl: punthaak 267">
                      <a:extLst>
                        <a:ext uri="{FF2B5EF4-FFF2-40B4-BE49-F238E27FC236}">
                          <a16:creationId xmlns:a16="http://schemas.microsoft.com/office/drawing/2014/main" id="{EB2870EA-38F5-4AE8-83D8-12EA83BAA2A2}"/>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249" name="Groep 248">
                <a:extLst>
                  <a:ext uri="{FF2B5EF4-FFF2-40B4-BE49-F238E27FC236}">
                    <a16:creationId xmlns:a16="http://schemas.microsoft.com/office/drawing/2014/main" id="{61385A33-2CB1-48A1-A20A-F17B1E3F88FC}"/>
                  </a:ext>
                </a:extLst>
              </p:cNvPr>
              <p:cNvGrpSpPr/>
              <p:nvPr userDrawn="1"/>
            </p:nvGrpSpPr>
            <p:grpSpPr>
              <a:xfrm>
                <a:off x="-2425037" y="781500"/>
                <a:ext cx="357690" cy="330595"/>
                <a:chOff x="-2721817" y="782525"/>
                <a:chExt cx="432805" cy="400021"/>
              </a:xfrm>
            </p:grpSpPr>
            <p:sp>
              <p:nvSpPr>
                <p:cNvPr id="252" name="Rechthoek 251">
                  <a:extLst>
                    <a:ext uri="{FF2B5EF4-FFF2-40B4-BE49-F238E27FC236}">
                      <a16:creationId xmlns:a16="http://schemas.microsoft.com/office/drawing/2014/main" id="{2CC3F850-D6FD-44D1-A0B1-054E54EE0BA4}"/>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53" name="Groep 252">
                  <a:extLst>
                    <a:ext uri="{FF2B5EF4-FFF2-40B4-BE49-F238E27FC236}">
                      <a16:creationId xmlns:a16="http://schemas.microsoft.com/office/drawing/2014/main" id="{AA4FCCB0-CF5A-4394-8683-858D6928C80A}"/>
                    </a:ext>
                  </a:extLst>
                </p:cNvPr>
                <p:cNvGrpSpPr/>
                <p:nvPr userDrawn="1"/>
              </p:nvGrpSpPr>
              <p:grpSpPr>
                <a:xfrm>
                  <a:off x="-2652453" y="866772"/>
                  <a:ext cx="294076" cy="231526"/>
                  <a:chOff x="-3310843" y="700986"/>
                  <a:chExt cx="182598" cy="143759"/>
                </a:xfrm>
              </p:grpSpPr>
              <p:grpSp>
                <p:nvGrpSpPr>
                  <p:cNvPr id="254" name="Groep 253">
                    <a:extLst>
                      <a:ext uri="{FF2B5EF4-FFF2-40B4-BE49-F238E27FC236}">
                        <a16:creationId xmlns:a16="http://schemas.microsoft.com/office/drawing/2014/main" id="{E1DDA156-C1F9-40FD-AA88-544D2C173D54}"/>
                      </a:ext>
                    </a:extLst>
                  </p:cNvPr>
                  <p:cNvGrpSpPr/>
                  <p:nvPr userDrawn="1"/>
                </p:nvGrpSpPr>
                <p:grpSpPr>
                  <a:xfrm>
                    <a:off x="-3310843" y="700986"/>
                    <a:ext cx="182598" cy="143759"/>
                    <a:chOff x="-3310843" y="700986"/>
                    <a:chExt cx="182598" cy="143759"/>
                  </a:xfrm>
                </p:grpSpPr>
                <p:cxnSp>
                  <p:nvCxnSpPr>
                    <p:cNvPr id="258" name="Rechte verbindingslijn 257">
                      <a:extLst>
                        <a:ext uri="{FF2B5EF4-FFF2-40B4-BE49-F238E27FC236}">
                          <a16:creationId xmlns:a16="http://schemas.microsoft.com/office/drawing/2014/main" id="{94ED2412-D374-40DD-A471-100E9D012C4B}"/>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59" name="Rechte verbindingslijn 258">
                      <a:extLst>
                        <a:ext uri="{FF2B5EF4-FFF2-40B4-BE49-F238E27FC236}">
                          <a16:creationId xmlns:a16="http://schemas.microsoft.com/office/drawing/2014/main" id="{496FBEEF-2074-4EDC-B569-27CCD0C2A39E}"/>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60" name="Rechte verbindingslijn 259">
                      <a:extLst>
                        <a:ext uri="{FF2B5EF4-FFF2-40B4-BE49-F238E27FC236}">
                          <a16:creationId xmlns:a16="http://schemas.microsoft.com/office/drawing/2014/main" id="{369CEAC6-3A7F-4D6D-A095-E406491A01FE}"/>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61" name="Rechte verbindingslijn 260">
                      <a:extLst>
                        <a:ext uri="{FF2B5EF4-FFF2-40B4-BE49-F238E27FC236}">
                          <a16:creationId xmlns:a16="http://schemas.microsoft.com/office/drawing/2014/main" id="{4CCBD828-397A-4F0F-9A0A-26A02AEE8B13}"/>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62" name="Rechte verbindingslijn 261">
                      <a:extLst>
                        <a:ext uri="{FF2B5EF4-FFF2-40B4-BE49-F238E27FC236}">
                          <a16:creationId xmlns:a16="http://schemas.microsoft.com/office/drawing/2014/main" id="{F3C6B5E0-1A24-4995-BE15-D077CC46A446}"/>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255" name="Groep 254">
                    <a:extLst>
                      <a:ext uri="{FF2B5EF4-FFF2-40B4-BE49-F238E27FC236}">
                        <a16:creationId xmlns:a16="http://schemas.microsoft.com/office/drawing/2014/main" id="{65829816-F43D-4246-A898-99C78EDE232F}"/>
                      </a:ext>
                    </a:extLst>
                  </p:cNvPr>
                  <p:cNvGrpSpPr/>
                  <p:nvPr userDrawn="1"/>
                </p:nvGrpSpPr>
                <p:grpSpPr>
                  <a:xfrm flipH="1">
                    <a:off x="-3310774" y="735854"/>
                    <a:ext cx="88801" cy="72568"/>
                    <a:chOff x="-2091059" y="1395403"/>
                    <a:chExt cx="157316" cy="128558"/>
                  </a:xfrm>
                </p:grpSpPr>
                <p:sp>
                  <p:nvSpPr>
                    <p:cNvPr id="256" name="Rechthoek 255">
                      <a:extLst>
                        <a:ext uri="{FF2B5EF4-FFF2-40B4-BE49-F238E27FC236}">
                          <a16:creationId xmlns:a16="http://schemas.microsoft.com/office/drawing/2014/main" id="{5AFE814A-E48B-414B-9CEE-A7F2E9FCE40E}"/>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57" name="Pijl: punthaak 256">
                      <a:extLst>
                        <a:ext uri="{FF2B5EF4-FFF2-40B4-BE49-F238E27FC236}">
                          <a16:creationId xmlns:a16="http://schemas.microsoft.com/office/drawing/2014/main" id="{35758C77-33D1-4303-BFFA-F9890859CE9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250" name="Rechthoek 249">
                <a:extLst>
                  <a:ext uri="{FF2B5EF4-FFF2-40B4-BE49-F238E27FC236}">
                    <a16:creationId xmlns:a16="http://schemas.microsoft.com/office/drawing/2014/main" id="{3C1C01D9-1B46-4B48-9FB2-D060F99C4051}"/>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251" name="Rechthoek 250">
                <a:extLst>
                  <a:ext uri="{FF2B5EF4-FFF2-40B4-BE49-F238E27FC236}">
                    <a16:creationId xmlns:a16="http://schemas.microsoft.com/office/drawing/2014/main" id="{26421C1D-7BE7-437D-8CF9-3DAB553E7B5D}"/>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168" name="Rechte verbindingslijn 167">
              <a:extLst>
                <a:ext uri="{FF2B5EF4-FFF2-40B4-BE49-F238E27FC236}">
                  <a16:creationId xmlns:a16="http://schemas.microsoft.com/office/drawing/2014/main" id="{1AF173E0-BC62-48B7-87C2-3F830328650D}"/>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69" name="Rechthoek 168">
              <a:extLst>
                <a:ext uri="{FF2B5EF4-FFF2-40B4-BE49-F238E27FC236}">
                  <a16:creationId xmlns:a16="http://schemas.microsoft.com/office/drawing/2014/main" id="{41B5AFB1-3BC0-43B0-93FB-AFFEB4B963CE}"/>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tx1"/>
                </a:buClr>
                <a:buSzTx/>
                <a:buFont typeface="Arial" panose="020B0604020202020204" pitchFamily="34" charset="0"/>
                <a:buChar char="•"/>
                <a:tabLst/>
                <a:defRPr/>
              </a:pPr>
              <a:r>
                <a:rPr kumimoji="0" lang="nl-NL" sz="1100" b="0" i="0" u="none" strike="noStrike" kern="0" cap="none" spc="0" normalizeH="0" baseline="0" noProof="0" dirty="0" err="1">
                  <a:ln>
                    <a:noFill/>
                  </a:ln>
                  <a:solidFill>
                    <a:schemeClr val="tx2"/>
                  </a:solidFill>
                  <a:effectLst/>
                  <a:uLnTx/>
                  <a:uFillTx/>
                  <a:latin typeface="+mn-lt"/>
                  <a:cs typeface="Segoe UI Light" panose="020B0502040204020203" pitchFamily="34" charset="0"/>
                </a:rPr>
                <a:t>Bullet</a:t>
              </a:r>
              <a:endPar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endParaRPr>
            </a:p>
          </p:txBody>
        </p:sp>
        <p:sp>
          <p:nvSpPr>
            <p:cNvPr id="170" name="Ovaal 169">
              <a:extLst>
                <a:ext uri="{FF2B5EF4-FFF2-40B4-BE49-F238E27FC236}">
                  <a16:creationId xmlns:a16="http://schemas.microsoft.com/office/drawing/2014/main" id="{E6CF6F1D-6BA6-48F2-9CED-8946E3E3EA2D}"/>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71" name="Rechthoek 170">
              <a:extLst>
                <a:ext uri="{FF2B5EF4-FFF2-40B4-BE49-F238E27FC236}">
                  <a16:creationId xmlns:a16="http://schemas.microsoft.com/office/drawing/2014/main" id="{617C1F21-879B-4425-BAF3-82873CDC4B5D}"/>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361950" marR="0" lvl="0" indent="-180975" defTabSz="914400" eaLnBrk="1" fontAlgn="auto" latinLnBrk="0" hangingPunct="1">
                <a:lnSpc>
                  <a:spcPct val="90000"/>
                </a:lnSpc>
                <a:spcBef>
                  <a:spcPts val="600"/>
                </a:spcBef>
                <a:spcAft>
                  <a:spcPts val="600"/>
                </a:spcAft>
                <a:buClr>
                  <a:schemeClr val="tx1"/>
                </a:buClr>
                <a:buSzTx/>
                <a:buFont typeface="Calibri Light" panose="020F0302020204030204" pitchFamily="34" charset="0"/>
                <a:buChar char="→"/>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Sub-bullet #1</a:t>
              </a:r>
            </a:p>
          </p:txBody>
        </p:sp>
        <p:sp>
          <p:nvSpPr>
            <p:cNvPr id="172" name="Ovaal 171">
              <a:extLst>
                <a:ext uri="{FF2B5EF4-FFF2-40B4-BE49-F238E27FC236}">
                  <a16:creationId xmlns:a16="http://schemas.microsoft.com/office/drawing/2014/main" id="{F45C39DB-141B-4537-A98F-B3C86E040714}"/>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73" name="Ovaal 172">
              <a:extLst>
                <a:ext uri="{FF2B5EF4-FFF2-40B4-BE49-F238E27FC236}">
                  <a16:creationId xmlns:a16="http://schemas.microsoft.com/office/drawing/2014/main" id="{DD3FA3B3-DFB6-4A64-907F-F2AE891B7783}"/>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4" name="Rechthoek 173">
              <a:extLst>
                <a:ext uri="{FF2B5EF4-FFF2-40B4-BE49-F238E27FC236}">
                  <a16:creationId xmlns:a16="http://schemas.microsoft.com/office/drawing/2014/main" id="{4DE9CC4E-5665-4A0C-B1A5-F02655B5BCBE}"/>
                </a:ext>
              </a:extLst>
            </p:cNvPr>
            <p:cNvSpPr/>
            <p:nvPr userDrawn="1"/>
          </p:nvSpPr>
          <p:spPr>
            <a:xfrm>
              <a:off x="-3059324" y="246524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sp>
          <p:nvSpPr>
            <p:cNvPr id="175" name="Ovaal 174">
              <a:extLst>
                <a:ext uri="{FF2B5EF4-FFF2-40B4-BE49-F238E27FC236}">
                  <a16:creationId xmlns:a16="http://schemas.microsoft.com/office/drawing/2014/main" id="{9EE17166-013C-485D-BC5A-099CB9C20CB7}"/>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76" name="Rechthoek 175">
              <a:extLst>
                <a:ext uri="{FF2B5EF4-FFF2-40B4-BE49-F238E27FC236}">
                  <a16:creationId xmlns:a16="http://schemas.microsoft.com/office/drawing/2014/main" id="{F0C9A80D-DAE8-4412-B299-498DEF10A08F}"/>
                </a:ext>
              </a:extLst>
            </p:cNvPr>
            <p:cNvSpPr/>
            <p:nvPr userDrawn="1"/>
          </p:nvSpPr>
          <p:spPr>
            <a:xfrm>
              <a:off x="-3059324" y="2837886"/>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chemeClr val="tx2"/>
                  </a:solidFill>
                  <a:effectLst/>
                  <a:uLnTx/>
                  <a:uFillTx/>
                  <a:latin typeface="+mn-lt"/>
                  <a:cs typeface="Segoe UI Light" panose="020B0502040204020203" pitchFamily="34" charset="0"/>
                </a:rPr>
                <a:t>Subtitel</a:t>
              </a:r>
            </a:p>
          </p:txBody>
        </p:sp>
        <p:sp>
          <p:nvSpPr>
            <p:cNvPr id="177" name="Rechthoek 176">
              <a:extLst>
                <a:ext uri="{FF2B5EF4-FFF2-40B4-BE49-F238E27FC236}">
                  <a16:creationId xmlns:a16="http://schemas.microsoft.com/office/drawing/2014/main" id="{140FAACC-F638-4A51-A047-6A28677640FD}"/>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sp>
          <p:nvSpPr>
            <p:cNvPr id="178" name="Rechthoek 177">
              <a:extLst>
                <a:ext uri="{FF2B5EF4-FFF2-40B4-BE49-F238E27FC236}">
                  <a16:creationId xmlns:a16="http://schemas.microsoft.com/office/drawing/2014/main" id="{B880637A-B0EE-41FC-8304-6CC59774566C}"/>
                </a:ext>
              </a:extLst>
            </p:cNvPr>
            <p:cNvSpPr/>
            <p:nvPr userDrawn="1"/>
          </p:nvSpPr>
          <p:spPr>
            <a:xfrm>
              <a:off x="-3059324" y="3592540"/>
              <a:ext cx="2823104" cy="255963"/>
            </a:xfrm>
            <a:prstGeom prst="rect">
              <a:avLst/>
            </a:prstGeom>
            <a:noFill/>
            <a:ln w="25400" cap="flat" cmpd="sng" algn="ctr">
              <a:noFill/>
              <a:prstDash val="solid"/>
            </a:ln>
            <a:effectLst/>
          </p:spPr>
          <p:txBody>
            <a:bodyPr lIns="0" tIns="0" rIns="0" bIns="0" rtlCol="0" anchor="ctr"/>
            <a:lstStyle/>
            <a:p>
              <a:pPr marL="363538"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Sub-numerieke bullet</a:t>
              </a:r>
            </a:p>
          </p:txBody>
        </p:sp>
        <p:sp>
          <p:nvSpPr>
            <p:cNvPr id="239" name="Rechthoek 238">
              <a:extLst>
                <a:ext uri="{FF2B5EF4-FFF2-40B4-BE49-F238E27FC236}">
                  <a16:creationId xmlns:a16="http://schemas.microsoft.com/office/drawing/2014/main" id="{3AB32EDD-92A3-4849-BEB7-9AACB2861BB9}"/>
                </a:ext>
              </a:extLst>
            </p:cNvPr>
            <p:cNvSpPr/>
            <p:nvPr userDrawn="1"/>
          </p:nvSpPr>
          <p:spPr>
            <a:xfrm>
              <a:off x="-3059324" y="433936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grpSp>
      <p:sp>
        <p:nvSpPr>
          <p:cNvPr id="153" name="Tijdelijke aanduiding voor titel 1">
            <a:extLst>
              <a:ext uri="{FF2B5EF4-FFF2-40B4-BE49-F238E27FC236}">
                <a16:creationId xmlns:a16="http://schemas.microsoft.com/office/drawing/2014/main" id="{1C93763F-155B-4B17-9D3F-2CA240CC7DB9}"/>
              </a:ext>
            </a:extLst>
          </p:cNvPr>
          <p:cNvSpPr>
            <a:spLocks noGrp="1"/>
          </p:cNvSpPr>
          <p:nvPr>
            <p:ph type="title" hasCustomPrompt="1"/>
          </p:nvPr>
        </p:nvSpPr>
        <p:spPr>
          <a:xfrm>
            <a:off x="692468" y="1024409"/>
            <a:ext cx="5029200" cy="490400"/>
          </a:xfrm>
          <a:prstGeom prst="rect">
            <a:avLst/>
          </a:prstGeom>
        </p:spPr>
        <p:txBody>
          <a:bodyPr vert="horz" lIns="0" tIns="0" rIns="0" bIns="0" rtlCol="0" anchor="ctr" anchorCtr="0">
            <a:noAutofit/>
          </a:bodyPr>
          <a:lstStyle>
            <a:lvl1pPr>
              <a:defRPr/>
            </a:lvl1pPr>
          </a:lstStyle>
          <a:p>
            <a:r>
              <a:rPr lang="nl-NL" dirty="0"/>
              <a:t>Plaats hier je titel</a:t>
            </a:r>
          </a:p>
        </p:txBody>
      </p:sp>
      <p:sp>
        <p:nvSpPr>
          <p:cNvPr id="295" name="Tijdelijke aanduiding voor verticale tekst 2">
            <a:extLst>
              <a:ext uri="{FF2B5EF4-FFF2-40B4-BE49-F238E27FC236}">
                <a16:creationId xmlns:a16="http://schemas.microsoft.com/office/drawing/2014/main" id="{94218BF4-D399-4C9E-9FBB-A108CF109994}"/>
              </a:ext>
            </a:extLst>
          </p:cNvPr>
          <p:cNvSpPr>
            <a:spLocks noGrp="1"/>
          </p:cNvSpPr>
          <p:nvPr>
            <p:ph type="body" orient="vert" idx="16" hasCustomPrompt="1"/>
          </p:nvPr>
        </p:nvSpPr>
        <p:spPr>
          <a:xfrm>
            <a:off x="693737" y="1700547"/>
            <a:ext cx="5027931" cy="4243053"/>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a:t>Klik hier om een bullet te plaatsen.</a:t>
            </a:r>
          </a:p>
          <a:p>
            <a:pPr lvl="1"/>
            <a:r>
              <a:rPr lang="nl-NL" noProof="0" dirty="0"/>
              <a:t>Sub-bullet</a:t>
            </a:r>
          </a:p>
          <a:p>
            <a:pPr lvl="2"/>
            <a:r>
              <a:rPr lang="nl-NL" noProof="0" dirty="0"/>
              <a:t>Leestekst</a:t>
            </a:r>
          </a:p>
          <a:p>
            <a:pPr lvl="3"/>
            <a:r>
              <a:rPr lang="nl-NL" noProof="0" dirty="0"/>
              <a:t>Subtitel</a:t>
            </a:r>
          </a:p>
          <a:p>
            <a:pPr lvl="4"/>
            <a:r>
              <a:rPr lang="nl-NL" noProof="0" dirty="0"/>
              <a:t>Numerieke bullet</a:t>
            </a:r>
          </a:p>
          <a:p>
            <a:pPr lvl="5"/>
            <a:r>
              <a:rPr lang="nl-NL" noProof="0" dirty="0"/>
              <a:t>Bullet</a:t>
            </a:r>
          </a:p>
          <a:p>
            <a:pPr lvl="6"/>
            <a:r>
              <a:rPr lang="nl-NL" noProof="0" dirty="0"/>
              <a:t>Sub-bullet</a:t>
            </a:r>
          </a:p>
          <a:p>
            <a:pPr lvl="7"/>
            <a:r>
              <a:rPr lang="nl-NL" noProof="0" dirty="0"/>
              <a:t>Leestekst</a:t>
            </a:r>
          </a:p>
          <a:p>
            <a:pPr lvl="8"/>
            <a:r>
              <a:rPr lang="nl-NL" noProof="0" dirty="0"/>
              <a:t>Titel</a:t>
            </a:r>
          </a:p>
        </p:txBody>
      </p:sp>
      <p:pic>
        <p:nvPicPr>
          <p:cNvPr id="297" name="Picture 5">
            <a:extLst>
              <a:ext uri="{FF2B5EF4-FFF2-40B4-BE49-F238E27FC236}">
                <a16:creationId xmlns:a16="http://schemas.microsoft.com/office/drawing/2014/main" id="{9DE8ABBA-21D7-4858-B222-DDA7DF7E438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2510" y="184468"/>
            <a:ext cx="379459" cy="379459"/>
          </a:xfrm>
          <a:prstGeom prst="rect">
            <a:avLst/>
          </a:prstGeom>
        </p:spPr>
      </p:pic>
      <p:sp>
        <p:nvSpPr>
          <p:cNvPr id="150" name="Tijdelijke aanduiding voor tekst 149">
            <a:extLst>
              <a:ext uri="{FF2B5EF4-FFF2-40B4-BE49-F238E27FC236}">
                <a16:creationId xmlns:a16="http://schemas.microsoft.com/office/drawing/2014/main" id="{3B0FFB00-B6B1-4BD3-8B41-36B54911FC41}"/>
              </a:ext>
            </a:extLst>
          </p:cNvPr>
          <p:cNvSpPr>
            <a:spLocks noGrp="1"/>
          </p:cNvSpPr>
          <p:nvPr>
            <p:ph type="body" sz="quarter" idx="19" hasCustomPrompt="1"/>
          </p:nvPr>
        </p:nvSpPr>
        <p:spPr>
          <a:xfrm>
            <a:off x="6108000" y="230235"/>
            <a:ext cx="6086700" cy="6430119"/>
          </a:xfrm>
          <a:custGeom>
            <a:avLst/>
            <a:gdLst>
              <a:gd name="connsiteX0" fmla="*/ 2919530 w 5817062"/>
              <a:gd name="connsiteY0" fmla="*/ 3251947 h 6145267"/>
              <a:gd name="connsiteX1" fmla="*/ 2151264 w 5817062"/>
              <a:gd name="connsiteY1" fmla="*/ 4054607 h 6145267"/>
              <a:gd name="connsiteX2" fmla="*/ 2919530 w 5817062"/>
              <a:gd name="connsiteY2" fmla="*/ 4857268 h 6145267"/>
              <a:gd name="connsiteX3" fmla="*/ 3687794 w 5817062"/>
              <a:gd name="connsiteY3" fmla="*/ 4054607 h 6145267"/>
              <a:gd name="connsiteX4" fmla="*/ 2919530 w 5817062"/>
              <a:gd name="connsiteY4" fmla="*/ 1288040 h 6145267"/>
              <a:gd name="connsiteX5" fmla="*/ 2151264 w 5817062"/>
              <a:gd name="connsiteY5" fmla="*/ 2090700 h 6145267"/>
              <a:gd name="connsiteX6" fmla="*/ 2919530 w 5817062"/>
              <a:gd name="connsiteY6" fmla="*/ 2893380 h 6145267"/>
              <a:gd name="connsiteX7" fmla="*/ 3687794 w 5817062"/>
              <a:gd name="connsiteY7" fmla="*/ 2090700 h 6145267"/>
              <a:gd name="connsiteX8" fmla="*/ 0 w 5817062"/>
              <a:gd name="connsiteY8" fmla="*/ 0 h 6145267"/>
              <a:gd name="connsiteX9" fmla="*/ 2029947 w 5817062"/>
              <a:gd name="connsiteY9" fmla="*/ 0 h 6145267"/>
              <a:gd name="connsiteX10" fmla="*/ 2919530 w 5817062"/>
              <a:gd name="connsiteY10" fmla="*/ 929453 h 6145267"/>
              <a:gd name="connsiteX11" fmla="*/ 3809130 w 5817062"/>
              <a:gd name="connsiteY11" fmla="*/ 0 h 6145267"/>
              <a:gd name="connsiteX12" fmla="*/ 5817062 w 5817062"/>
              <a:gd name="connsiteY12" fmla="*/ 0 h 6145267"/>
              <a:gd name="connsiteX13" fmla="*/ 5817062 w 5817062"/>
              <a:gd name="connsiteY13" fmla="*/ 253545 h 6145267"/>
              <a:gd name="connsiteX14" fmla="*/ 3909630 w 5817062"/>
              <a:gd name="connsiteY14" fmla="*/ 253545 h 6145267"/>
              <a:gd name="connsiteX15" fmla="*/ 3091106 w 5817062"/>
              <a:gd name="connsiteY15" fmla="*/ 1108737 h 6145267"/>
              <a:gd name="connsiteX16" fmla="*/ 3909630 w 5817062"/>
              <a:gd name="connsiteY16" fmla="*/ 1963907 h 6145267"/>
              <a:gd name="connsiteX17" fmla="*/ 5817062 w 5817062"/>
              <a:gd name="connsiteY17" fmla="*/ 1963907 h 6145267"/>
              <a:gd name="connsiteX18" fmla="*/ 5817062 w 5817062"/>
              <a:gd name="connsiteY18" fmla="*/ 1963926 h 6145267"/>
              <a:gd name="connsiteX19" fmla="*/ 5817062 w 5817062"/>
              <a:gd name="connsiteY19" fmla="*/ 2217452 h 6145267"/>
              <a:gd name="connsiteX20" fmla="*/ 3909630 w 5817062"/>
              <a:gd name="connsiteY20" fmla="*/ 2217452 h 6145267"/>
              <a:gd name="connsiteX21" fmla="*/ 3091106 w 5817062"/>
              <a:gd name="connsiteY21" fmla="*/ 3072644 h 6145267"/>
              <a:gd name="connsiteX22" fmla="*/ 3909630 w 5817062"/>
              <a:gd name="connsiteY22" fmla="*/ 3927836 h 6145267"/>
              <a:gd name="connsiteX23" fmla="*/ 5817062 w 5817062"/>
              <a:gd name="connsiteY23" fmla="*/ 3927836 h 6145267"/>
              <a:gd name="connsiteX24" fmla="*/ 5817062 w 5817062"/>
              <a:gd name="connsiteY24" fmla="*/ 4181360 h 6145267"/>
              <a:gd name="connsiteX25" fmla="*/ 5817062 w 5817062"/>
              <a:gd name="connsiteY25" fmla="*/ 4181381 h 6145267"/>
              <a:gd name="connsiteX26" fmla="*/ 3909630 w 5817062"/>
              <a:gd name="connsiteY26" fmla="*/ 4181381 h 6145267"/>
              <a:gd name="connsiteX27" fmla="*/ 3091126 w 5817062"/>
              <a:gd name="connsiteY27" fmla="*/ 5036551 h 6145267"/>
              <a:gd name="connsiteX28" fmla="*/ 3909630 w 5817062"/>
              <a:gd name="connsiteY28" fmla="*/ 5891722 h 6145267"/>
              <a:gd name="connsiteX29" fmla="*/ 5817062 w 5817062"/>
              <a:gd name="connsiteY29" fmla="*/ 5891722 h 6145267"/>
              <a:gd name="connsiteX30" fmla="*/ 5817062 w 5817062"/>
              <a:gd name="connsiteY30" fmla="*/ 6145267 h 6145267"/>
              <a:gd name="connsiteX31" fmla="*/ 3809130 w 5817062"/>
              <a:gd name="connsiteY31" fmla="*/ 6145267 h 6145267"/>
              <a:gd name="connsiteX32" fmla="*/ 2919530 w 5817062"/>
              <a:gd name="connsiteY32" fmla="*/ 5215835 h 6145267"/>
              <a:gd name="connsiteX33" fmla="*/ 2029947 w 5817062"/>
              <a:gd name="connsiteY33" fmla="*/ 6145267 h 6145267"/>
              <a:gd name="connsiteX34" fmla="*/ 0 w 5817062"/>
              <a:gd name="connsiteY34" fmla="*/ 6145267 h 6145267"/>
              <a:gd name="connsiteX35" fmla="*/ 0 w 5817062"/>
              <a:gd name="connsiteY35" fmla="*/ 5891722 h 6145267"/>
              <a:gd name="connsiteX36" fmla="*/ 1929428 w 5817062"/>
              <a:gd name="connsiteY36" fmla="*/ 5891722 h 6145267"/>
              <a:gd name="connsiteX37" fmla="*/ 2747934 w 5817062"/>
              <a:gd name="connsiteY37" fmla="*/ 5036551 h 6145267"/>
              <a:gd name="connsiteX38" fmla="*/ 1929428 w 5817062"/>
              <a:gd name="connsiteY38" fmla="*/ 4181381 h 6145267"/>
              <a:gd name="connsiteX39" fmla="*/ 0 w 5817062"/>
              <a:gd name="connsiteY39" fmla="*/ 4181381 h 6145267"/>
              <a:gd name="connsiteX40" fmla="*/ 0 w 5817062"/>
              <a:gd name="connsiteY40" fmla="*/ 4181360 h 6145267"/>
              <a:gd name="connsiteX41" fmla="*/ 0 w 5817062"/>
              <a:gd name="connsiteY41" fmla="*/ 3927836 h 6145267"/>
              <a:gd name="connsiteX42" fmla="*/ 1929428 w 5817062"/>
              <a:gd name="connsiteY42" fmla="*/ 3927836 h 6145267"/>
              <a:gd name="connsiteX43" fmla="*/ 2747952 w 5817062"/>
              <a:gd name="connsiteY43" fmla="*/ 3072644 h 6145267"/>
              <a:gd name="connsiteX44" fmla="*/ 1929428 w 5817062"/>
              <a:gd name="connsiteY44" fmla="*/ 2217452 h 6145267"/>
              <a:gd name="connsiteX45" fmla="*/ 0 w 5817062"/>
              <a:gd name="connsiteY45" fmla="*/ 2217452 h 6145267"/>
              <a:gd name="connsiteX46" fmla="*/ 0 w 5817062"/>
              <a:gd name="connsiteY46" fmla="*/ 1963926 h 6145267"/>
              <a:gd name="connsiteX47" fmla="*/ 0 w 5817062"/>
              <a:gd name="connsiteY47" fmla="*/ 1963907 h 6145267"/>
              <a:gd name="connsiteX48" fmla="*/ 1929428 w 5817062"/>
              <a:gd name="connsiteY48" fmla="*/ 1963907 h 6145267"/>
              <a:gd name="connsiteX49" fmla="*/ 2747934 w 5817062"/>
              <a:gd name="connsiteY49" fmla="*/ 1108715 h 6145267"/>
              <a:gd name="connsiteX50" fmla="*/ 1929428 w 5817062"/>
              <a:gd name="connsiteY50" fmla="*/ 253545 h 6145267"/>
              <a:gd name="connsiteX51" fmla="*/ 0 w 5817062"/>
              <a:gd name="connsiteY51" fmla="*/ 253545 h 614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817062" h="6145267">
                <a:moveTo>
                  <a:pt x="2919530" y="3251947"/>
                </a:moveTo>
                <a:lnTo>
                  <a:pt x="2151264" y="4054607"/>
                </a:lnTo>
                <a:lnTo>
                  <a:pt x="2919530" y="4857268"/>
                </a:lnTo>
                <a:lnTo>
                  <a:pt x="3687794" y="4054607"/>
                </a:lnTo>
                <a:close/>
                <a:moveTo>
                  <a:pt x="2919530" y="1288040"/>
                </a:moveTo>
                <a:lnTo>
                  <a:pt x="2151264" y="2090700"/>
                </a:lnTo>
                <a:lnTo>
                  <a:pt x="2919530" y="2893380"/>
                </a:lnTo>
                <a:lnTo>
                  <a:pt x="3687794" y="2090700"/>
                </a:lnTo>
                <a:close/>
                <a:moveTo>
                  <a:pt x="0" y="0"/>
                </a:moveTo>
                <a:lnTo>
                  <a:pt x="2029947" y="0"/>
                </a:lnTo>
                <a:lnTo>
                  <a:pt x="2919530" y="929453"/>
                </a:lnTo>
                <a:lnTo>
                  <a:pt x="3809130" y="0"/>
                </a:lnTo>
                <a:lnTo>
                  <a:pt x="5817062" y="0"/>
                </a:lnTo>
                <a:lnTo>
                  <a:pt x="5817062" y="253545"/>
                </a:lnTo>
                <a:lnTo>
                  <a:pt x="3909630" y="253545"/>
                </a:lnTo>
                <a:lnTo>
                  <a:pt x="3091106" y="1108737"/>
                </a:lnTo>
                <a:lnTo>
                  <a:pt x="3909630" y="1963907"/>
                </a:lnTo>
                <a:lnTo>
                  <a:pt x="5817062" y="1963907"/>
                </a:lnTo>
                <a:lnTo>
                  <a:pt x="5817062" y="1963926"/>
                </a:lnTo>
                <a:lnTo>
                  <a:pt x="5817062" y="2217452"/>
                </a:lnTo>
                <a:lnTo>
                  <a:pt x="3909630" y="2217452"/>
                </a:lnTo>
                <a:lnTo>
                  <a:pt x="3091106" y="3072644"/>
                </a:lnTo>
                <a:lnTo>
                  <a:pt x="3909630" y="3927836"/>
                </a:lnTo>
                <a:lnTo>
                  <a:pt x="5817062" y="3927836"/>
                </a:lnTo>
                <a:lnTo>
                  <a:pt x="5817062" y="4181360"/>
                </a:lnTo>
                <a:lnTo>
                  <a:pt x="5817062" y="4181381"/>
                </a:lnTo>
                <a:lnTo>
                  <a:pt x="3909630" y="4181381"/>
                </a:lnTo>
                <a:lnTo>
                  <a:pt x="3091126" y="5036551"/>
                </a:lnTo>
                <a:lnTo>
                  <a:pt x="3909630" y="5891722"/>
                </a:lnTo>
                <a:lnTo>
                  <a:pt x="5817062" y="5891722"/>
                </a:lnTo>
                <a:lnTo>
                  <a:pt x="5817062" y="6145267"/>
                </a:lnTo>
                <a:lnTo>
                  <a:pt x="3809130" y="6145267"/>
                </a:lnTo>
                <a:lnTo>
                  <a:pt x="2919530" y="5215835"/>
                </a:lnTo>
                <a:lnTo>
                  <a:pt x="2029947" y="6145267"/>
                </a:lnTo>
                <a:lnTo>
                  <a:pt x="0" y="6145267"/>
                </a:lnTo>
                <a:lnTo>
                  <a:pt x="0" y="5891722"/>
                </a:lnTo>
                <a:lnTo>
                  <a:pt x="1929428" y="5891722"/>
                </a:lnTo>
                <a:lnTo>
                  <a:pt x="2747934" y="5036551"/>
                </a:lnTo>
                <a:lnTo>
                  <a:pt x="1929428" y="4181381"/>
                </a:lnTo>
                <a:lnTo>
                  <a:pt x="0" y="4181381"/>
                </a:lnTo>
                <a:lnTo>
                  <a:pt x="0" y="4181360"/>
                </a:lnTo>
                <a:lnTo>
                  <a:pt x="0" y="3927836"/>
                </a:lnTo>
                <a:lnTo>
                  <a:pt x="1929428" y="3927836"/>
                </a:lnTo>
                <a:lnTo>
                  <a:pt x="2747952" y="3072644"/>
                </a:lnTo>
                <a:lnTo>
                  <a:pt x="1929428" y="2217452"/>
                </a:lnTo>
                <a:lnTo>
                  <a:pt x="0" y="2217452"/>
                </a:lnTo>
                <a:lnTo>
                  <a:pt x="0" y="1963926"/>
                </a:lnTo>
                <a:lnTo>
                  <a:pt x="0" y="1963907"/>
                </a:lnTo>
                <a:lnTo>
                  <a:pt x="1929428" y="1963907"/>
                </a:lnTo>
                <a:lnTo>
                  <a:pt x="2747934" y="1108715"/>
                </a:lnTo>
                <a:lnTo>
                  <a:pt x="1929428" y="253545"/>
                </a:lnTo>
                <a:lnTo>
                  <a:pt x="0" y="253545"/>
                </a:lnTo>
                <a:close/>
              </a:path>
            </a:pathLst>
          </a:custGeom>
          <a:solidFill>
            <a:schemeClr val="accent6"/>
          </a:solidFill>
        </p:spPr>
        <p:txBody>
          <a:bodyPr wrap="square">
            <a:noAutofit/>
          </a:bodyPr>
          <a:lstStyle>
            <a:lvl1pPr marL="0" indent="0">
              <a:buNone/>
              <a:defRPr sz="100"/>
            </a:lvl1pPr>
          </a:lstStyle>
          <a:p>
            <a:pPr lvl="0"/>
            <a:r>
              <a:rPr lang="nl-NL" dirty="0"/>
              <a:t>    </a:t>
            </a:r>
          </a:p>
        </p:txBody>
      </p:sp>
    </p:spTree>
    <p:extLst>
      <p:ext uri="{BB962C8B-B14F-4D97-AF65-F5344CB8AC3E}">
        <p14:creationId xmlns:p14="http://schemas.microsoft.com/office/powerpoint/2010/main" val="38213014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2"/>
                                        </p:tgtEl>
                                        <p:attrNameLst>
                                          <p:attrName>style.visibility</p:attrName>
                                        </p:attrNameLst>
                                      </p:cBhvr>
                                      <p:to>
                                        <p:strVal val="visible"/>
                                      </p:to>
                                    </p:set>
                                    <p:animEffect transition="in" filter="fade">
                                      <p:cBhvr>
                                        <p:cTn id="7" dur="1000"/>
                                        <p:tgtEl>
                                          <p:spTgt spid="4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5"/>
                                        </p:tgtEl>
                                        <p:attrNameLst>
                                          <p:attrName>style.visibility</p:attrName>
                                        </p:attrNameLst>
                                      </p:cBhvr>
                                      <p:to>
                                        <p:strVal val="visible"/>
                                      </p:to>
                                    </p:set>
                                    <p:animEffect transition="in" filter="fade">
                                      <p:cBhvr>
                                        <p:cTn id="10" dur="1000"/>
                                        <p:tgtEl>
                                          <p:spTgt spid="295"/>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153"/>
                                        </p:tgtEl>
                                        <p:attrNameLst>
                                          <p:attrName>style.visibility</p:attrName>
                                        </p:attrNameLst>
                                      </p:cBhvr>
                                      <p:to>
                                        <p:strVal val="visible"/>
                                      </p:to>
                                    </p:set>
                                    <p:animEffect transition="in" filter="fade">
                                      <p:cBhvr>
                                        <p:cTn id="13" dur="1000"/>
                                        <p:tgtEl>
                                          <p:spTgt spid="153"/>
                                        </p:tgtEl>
                                      </p:cBhvr>
                                    </p:animEffect>
                                  </p:childTnLst>
                                </p:cTn>
                              </p:par>
                              <p:par>
                                <p:cTn id="14" presetID="2" presetClass="entr" presetSubtype="4" decel="100000" fill="hold" grpId="0" nodeType="withEffect">
                                  <p:stCondLst>
                                    <p:cond delay="0"/>
                                  </p:stCondLst>
                                  <p:childTnLst>
                                    <p:set>
                                      <p:cBhvr>
                                        <p:cTn id="15" dur="1" fill="hold">
                                          <p:stCondLst>
                                            <p:cond delay="0"/>
                                          </p:stCondLst>
                                        </p:cTn>
                                        <p:tgtEl>
                                          <p:spTgt spid="150"/>
                                        </p:tgtEl>
                                        <p:attrNameLst>
                                          <p:attrName>style.visibility</p:attrName>
                                        </p:attrNameLst>
                                      </p:cBhvr>
                                      <p:to>
                                        <p:strVal val="visible"/>
                                      </p:to>
                                    </p:set>
                                    <p:anim calcmode="lin" valueType="num">
                                      <p:cBhvr additive="base">
                                        <p:cTn id="16" dur="1000" fill="hold"/>
                                        <p:tgtEl>
                                          <p:spTgt spid="150"/>
                                        </p:tgtEl>
                                        <p:attrNameLst>
                                          <p:attrName>ppt_x</p:attrName>
                                        </p:attrNameLst>
                                      </p:cBhvr>
                                      <p:tavLst>
                                        <p:tav tm="0">
                                          <p:val>
                                            <p:strVal val="#ppt_x"/>
                                          </p:val>
                                        </p:tav>
                                        <p:tav tm="100000">
                                          <p:val>
                                            <p:strVal val="#ppt_x"/>
                                          </p:val>
                                        </p:tav>
                                      </p:tavLst>
                                    </p:anim>
                                    <p:anim calcmode="lin" valueType="num">
                                      <p:cBhvr additive="base">
                                        <p:cTn id="17" dur="1000" fill="hold"/>
                                        <p:tgtEl>
                                          <p:spTgt spid="1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 grpId="0" animBg="1">
        <p:tmplLst>
          <p:tmpl>
            <p:tnLst>
              <p:par>
                <p:cTn presetID="10" presetClass="entr" presetSubtype="0" fill="hold" nodeType="withEffect">
                  <p:stCondLst>
                    <p:cond delay="0"/>
                  </p:stCondLst>
                  <p:childTnLst>
                    <p:set>
                      <p:cBhvr>
                        <p:cTn dur="1" fill="hold">
                          <p:stCondLst>
                            <p:cond delay="0"/>
                          </p:stCondLst>
                        </p:cTn>
                        <p:tgtEl>
                          <p:spTgt spid="412"/>
                        </p:tgtEl>
                        <p:attrNameLst>
                          <p:attrName>style.visibility</p:attrName>
                        </p:attrNameLst>
                      </p:cBhvr>
                      <p:to>
                        <p:strVal val="visible"/>
                      </p:to>
                    </p:set>
                    <p:animEffect transition="in" filter="fade">
                      <p:cBhvr>
                        <p:cTn dur="1000"/>
                        <p:tgtEl>
                          <p:spTgt spid="412"/>
                        </p:tgtEl>
                      </p:cBhvr>
                    </p:animEffect>
                  </p:childTnLst>
                </p:cTn>
              </p:par>
            </p:tnLst>
          </p:tmpl>
        </p:tmplLst>
      </p:bldP>
      <p:bldP spid="153" grpId="0"/>
      <p:bldP spid="295" grpId="0">
        <p:tmplLst>
          <p:tmpl>
            <p:tnLst>
              <p:par>
                <p:cTn presetID="10" presetClass="entr" presetSubtype="0" fill="hold" nodeType="withEffect">
                  <p:stCondLst>
                    <p:cond delay="0"/>
                  </p:stCondLst>
                  <p:childTnLst>
                    <p:set>
                      <p:cBhvr>
                        <p:cTn dur="1" fill="hold">
                          <p:stCondLst>
                            <p:cond delay="0"/>
                          </p:stCondLst>
                        </p:cTn>
                        <p:tgtEl>
                          <p:spTgt spid="295"/>
                        </p:tgtEl>
                        <p:attrNameLst>
                          <p:attrName>style.visibility</p:attrName>
                        </p:attrNameLst>
                      </p:cBhvr>
                      <p:to>
                        <p:strVal val="visible"/>
                      </p:to>
                    </p:set>
                    <p:animEffect transition="in" filter="fade">
                      <p:cBhvr>
                        <p:cTn dur="1000"/>
                        <p:tgtEl>
                          <p:spTgt spid="295"/>
                        </p:tgtEl>
                      </p:cBhvr>
                    </p:animEffect>
                  </p:childTnLst>
                </p:cTn>
              </p:par>
            </p:tnLst>
          </p:tmpl>
        </p:tmplLst>
      </p:bldP>
      <p:bldP spid="150" grpId="0" animBg="1">
        <p:tmplLst>
          <p:tmpl>
            <p:tnLst>
              <p:par>
                <p:cTn presetID="2" presetClass="entr" presetSubtype="4" decel="100000" fill="hold" nodeType="withEffect">
                  <p:stCondLst>
                    <p:cond delay="0"/>
                  </p:stCondLst>
                  <p:childTnLst>
                    <p:set>
                      <p:cBhvr>
                        <p:cTn dur="1" fill="hold">
                          <p:stCondLst>
                            <p:cond delay="0"/>
                          </p:stCondLst>
                        </p:cTn>
                        <p:tgtEl>
                          <p:spTgt spid="150"/>
                        </p:tgtEl>
                        <p:attrNameLst>
                          <p:attrName>style.visibility</p:attrName>
                        </p:attrNameLst>
                      </p:cBhvr>
                      <p:to>
                        <p:strVal val="visible"/>
                      </p:to>
                    </p:set>
                    <p:anim calcmode="lin" valueType="num">
                      <p:cBhvr additive="base">
                        <p:cTn dur="1000" fill="hold"/>
                        <p:tgtEl>
                          <p:spTgt spid="150"/>
                        </p:tgtEl>
                        <p:attrNameLst>
                          <p:attrName>ppt_x</p:attrName>
                        </p:attrNameLst>
                      </p:cBhvr>
                      <p:tavLst>
                        <p:tav tm="0">
                          <p:val>
                            <p:strVal val="#ppt_x"/>
                          </p:val>
                        </p:tav>
                        <p:tav tm="100000">
                          <p:val>
                            <p:strVal val="#ppt_x"/>
                          </p:val>
                        </p:tav>
                      </p:tavLst>
                    </p:anim>
                    <p:anim calcmode="lin" valueType="num">
                      <p:cBhvr additive="base">
                        <p:cTn dur="1000" fill="hold"/>
                        <p:tgtEl>
                          <p:spTgt spid="150"/>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50% tekst – 50% Vorm2 Grijs">
    <p:spTree>
      <p:nvGrpSpPr>
        <p:cNvPr id="1" name=""/>
        <p:cNvGrpSpPr/>
        <p:nvPr/>
      </p:nvGrpSpPr>
      <p:grpSpPr>
        <a:xfrm>
          <a:off x="0" y="0"/>
          <a:ext cx="0" cy="0"/>
          <a:chOff x="0" y="0"/>
          <a:chExt cx="0" cy="0"/>
        </a:xfrm>
      </p:grpSpPr>
      <p:sp>
        <p:nvSpPr>
          <p:cNvPr id="412" name="Tijdelijke aanduiding voor tekst 9">
            <a:extLst>
              <a:ext uri="{FF2B5EF4-FFF2-40B4-BE49-F238E27FC236}">
                <a16:creationId xmlns:a16="http://schemas.microsoft.com/office/drawing/2014/main" id="{146E5916-C1B7-4126-B21F-9B723F92B0D5}"/>
              </a:ext>
            </a:extLst>
          </p:cNvPr>
          <p:cNvSpPr>
            <a:spLocks noGrp="1"/>
          </p:cNvSpPr>
          <p:nvPr>
            <p:ph type="body" sz="quarter" idx="18" hasCustomPrompt="1"/>
          </p:nvPr>
        </p:nvSpPr>
        <p:spPr>
          <a:xfrm>
            <a:off x="6108000" y="0"/>
            <a:ext cx="6084000" cy="6880225"/>
          </a:xfrm>
          <a:solidFill>
            <a:schemeClr val="accent6"/>
          </a:solidFill>
        </p:spPr>
        <p:txBody>
          <a:bodyPr/>
          <a:lstStyle>
            <a:lvl1pPr marL="0" indent="0">
              <a:buNone/>
              <a:defRPr sz="100"/>
            </a:lvl1pPr>
          </a:lstStyle>
          <a:p>
            <a:pPr lvl="0"/>
            <a:r>
              <a:rPr lang="nl-NL" dirty="0"/>
              <a:t>    </a:t>
            </a:r>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sp>
        <p:nvSpPr>
          <p:cNvPr id="409" name="Tekstvak 408">
            <a:extLst>
              <a:ext uri="{FF2B5EF4-FFF2-40B4-BE49-F238E27FC236}">
                <a16:creationId xmlns:a16="http://schemas.microsoft.com/office/drawing/2014/main" id="{12B4167E-A1A6-4F6F-99A7-0BA2DF8A3758}"/>
              </a:ext>
            </a:extLst>
          </p:cNvPr>
          <p:cNvSpPr txBox="1"/>
          <p:nvPr userDrawn="1"/>
        </p:nvSpPr>
        <p:spPr>
          <a:xfrm>
            <a:off x="-10750" y="-531667"/>
            <a:ext cx="12192000" cy="369332"/>
          </a:xfrm>
          <a:prstGeom prst="rect">
            <a:avLst/>
          </a:prstGeom>
          <a:noFill/>
        </p:spPr>
        <p:txBody>
          <a:bodyPr wrap="square" rtlCol="0">
            <a:spAutoFit/>
          </a:bodyPr>
          <a:lstStyle/>
          <a:p>
            <a:pPr algn="ctr"/>
            <a:r>
              <a:rPr lang="nl-NL" sz="1800" b="0" kern="1200" spc="50" baseline="0" dirty="0">
                <a:solidFill>
                  <a:schemeClr val="accent2"/>
                </a:solidFill>
                <a:latin typeface="+mn-lt"/>
                <a:ea typeface="+mn-ea"/>
                <a:cs typeface="Calibri" panose="020F0502020204030204" pitchFamily="34" charset="0"/>
              </a:rPr>
              <a:t>50% tekst – 50% Vorm2 Grijs</a:t>
            </a:r>
          </a:p>
        </p:txBody>
      </p:sp>
      <p:grpSp>
        <p:nvGrpSpPr>
          <p:cNvPr id="154" name="Instructie">
            <a:extLst>
              <a:ext uri="{FF2B5EF4-FFF2-40B4-BE49-F238E27FC236}">
                <a16:creationId xmlns:a16="http://schemas.microsoft.com/office/drawing/2014/main" id="{4C861D18-331B-4FF6-BE15-FB51FF2C7285}"/>
              </a:ext>
            </a:extLst>
          </p:cNvPr>
          <p:cNvGrpSpPr/>
          <p:nvPr userDrawn="1"/>
        </p:nvGrpSpPr>
        <p:grpSpPr>
          <a:xfrm>
            <a:off x="-3437547" y="1434"/>
            <a:ext cx="3201327" cy="6001164"/>
            <a:chOff x="-3437547" y="1434"/>
            <a:chExt cx="3201327" cy="6001164"/>
          </a:xfrm>
        </p:grpSpPr>
        <p:cxnSp>
          <p:nvCxnSpPr>
            <p:cNvPr id="155" name="Rechte verbindingslijn 154">
              <a:extLst>
                <a:ext uri="{FF2B5EF4-FFF2-40B4-BE49-F238E27FC236}">
                  <a16:creationId xmlns:a16="http://schemas.microsoft.com/office/drawing/2014/main" id="{092DEFED-D6C7-4802-A44A-896F7FD35830}"/>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6" name="Ovaal 155">
              <a:extLst>
                <a:ext uri="{FF2B5EF4-FFF2-40B4-BE49-F238E27FC236}">
                  <a16:creationId xmlns:a16="http://schemas.microsoft.com/office/drawing/2014/main" id="{EB691B2A-9B28-4A1A-B9C6-88CEE24D4898}"/>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157" name="Rechthoek 156">
              <a:extLst>
                <a:ext uri="{FF2B5EF4-FFF2-40B4-BE49-F238E27FC236}">
                  <a16:creationId xmlns:a16="http://schemas.microsoft.com/office/drawing/2014/main" id="{16D5E5A4-DD60-4FF5-AD20-3462E4897B34}"/>
                </a:ext>
              </a:extLst>
            </p:cNvPr>
            <p:cNvSpPr/>
            <p:nvPr userDrawn="1"/>
          </p:nvSpPr>
          <p:spPr>
            <a:xfrm>
              <a:off x="-3059324" y="3221492"/>
              <a:ext cx="2823104" cy="255963"/>
            </a:xfrm>
            <a:prstGeom prst="rect">
              <a:avLst/>
            </a:prstGeom>
            <a:noFill/>
            <a:ln w="25400" cap="flat" cmpd="sng" algn="ctr">
              <a:noFill/>
              <a:prstDash val="solid"/>
            </a:ln>
            <a:effectLst/>
          </p:spPr>
          <p:txBody>
            <a:bodyPr lIns="0" tIns="0" rIns="0" bIns="0" rtlCol="0" anchor="ctr"/>
            <a:lstStyle/>
            <a:p>
              <a:pPr marL="180975"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Numerieke bullet</a:t>
              </a:r>
            </a:p>
          </p:txBody>
        </p:sp>
        <p:sp>
          <p:nvSpPr>
            <p:cNvPr id="158" name="Ovaal 157">
              <a:extLst>
                <a:ext uri="{FF2B5EF4-FFF2-40B4-BE49-F238E27FC236}">
                  <a16:creationId xmlns:a16="http://schemas.microsoft.com/office/drawing/2014/main" id="{69C2A9A5-89D4-4E7C-94BE-9232D76D9D5D}"/>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59" name="Rechthoek 158">
              <a:extLst>
                <a:ext uri="{FF2B5EF4-FFF2-40B4-BE49-F238E27FC236}">
                  <a16:creationId xmlns:a16="http://schemas.microsoft.com/office/drawing/2014/main" id="{C83D8FAF-B366-4E70-A982-3C3E05337A72}"/>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360363" marR="0" lvl="0" indent="-179388" defTabSz="914400" eaLnBrk="1" fontAlgn="auto" latinLnBrk="0" hangingPunct="1">
                <a:lnSpc>
                  <a:spcPct val="90000"/>
                </a:lnSpc>
                <a:spcBef>
                  <a:spcPts val="600"/>
                </a:spcBef>
                <a:spcAft>
                  <a:spcPts val="600"/>
                </a:spcAft>
                <a:buClr>
                  <a:schemeClr val="tx1"/>
                </a:buClr>
                <a:buSzTx/>
                <a:buFont typeface="+mj-lt"/>
                <a:buAutoNum type="alphaL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Sub-alfabetische bullet</a:t>
              </a:r>
            </a:p>
          </p:txBody>
        </p:sp>
        <p:sp>
          <p:nvSpPr>
            <p:cNvPr id="160" name="Ovaal 159">
              <a:extLst>
                <a:ext uri="{FF2B5EF4-FFF2-40B4-BE49-F238E27FC236}">
                  <a16:creationId xmlns:a16="http://schemas.microsoft.com/office/drawing/2014/main" id="{4CCF4575-2D3F-4C04-A9A5-8A6928E81521}"/>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61" name="Ovaal 160">
              <a:extLst>
                <a:ext uri="{FF2B5EF4-FFF2-40B4-BE49-F238E27FC236}">
                  <a16:creationId xmlns:a16="http://schemas.microsoft.com/office/drawing/2014/main" id="{0587385F-F9A7-425E-9623-8457818DF72F}"/>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62" name="Rechthoek 161">
              <a:extLst>
                <a:ext uri="{FF2B5EF4-FFF2-40B4-BE49-F238E27FC236}">
                  <a16:creationId xmlns:a16="http://schemas.microsoft.com/office/drawing/2014/main" id="{BE3DECBD-620E-4A1F-A415-1179A07BC90A}"/>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2400" b="1" i="0" u="none" strike="noStrike" kern="0" cap="none" spc="0" normalizeH="0" baseline="0" noProof="0" dirty="0">
                  <a:ln>
                    <a:noFill/>
                  </a:ln>
                  <a:solidFill>
                    <a:schemeClr val="bg2"/>
                  </a:solidFill>
                  <a:effectLst/>
                  <a:uLnTx/>
                  <a:uFillTx/>
                  <a:latin typeface="+mn-lt"/>
                  <a:cs typeface="Segoe UI Light" panose="020B0502040204020203" pitchFamily="34" charset="0"/>
                </a:rPr>
                <a:t>Titel</a:t>
              </a:r>
            </a:p>
          </p:txBody>
        </p:sp>
        <p:grpSp>
          <p:nvGrpSpPr>
            <p:cNvPr id="163" name="Meer informatie">
              <a:extLst>
                <a:ext uri="{FF2B5EF4-FFF2-40B4-BE49-F238E27FC236}">
                  <a16:creationId xmlns:a16="http://schemas.microsoft.com/office/drawing/2014/main" id="{A061D723-8E88-42D8-8EE5-231280D543A1}"/>
                </a:ext>
              </a:extLst>
            </p:cNvPr>
            <p:cNvGrpSpPr/>
            <p:nvPr userDrawn="1"/>
          </p:nvGrpSpPr>
          <p:grpSpPr>
            <a:xfrm>
              <a:off x="-3421298" y="5206936"/>
              <a:ext cx="3178515" cy="795662"/>
              <a:chOff x="-3741486" y="3387723"/>
              <a:chExt cx="3178515" cy="795662"/>
            </a:xfrm>
          </p:grpSpPr>
          <p:sp>
            <p:nvSpPr>
              <p:cNvPr id="292" name="Freeform 101">
                <a:extLst>
                  <a:ext uri="{FF2B5EF4-FFF2-40B4-BE49-F238E27FC236}">
                    <a16:creationId xmlns:a16="http://schemas.microsoft.com/office/drawing/2014/main" id="{078554D8-B964-46E3-A638-E8FD9961AB04}"/>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93" name="Rechthoek 292">
                <a:extLst>
                  <a:ext uri="{FF2B5EF4-FFF2-40B4-BE49-F238E27FC236}">
                    <a16:creationId xmlns:a16="http://schemas.microsoft.com/office/drawing/2014/main" id="{08D160C6-61E1-438F-86E4-E9D217442D63}"/>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94" name="Rechte verbindingslijn 293">
                <a:extLst>
                  <a:ext uri="{FF2B5EF4-FFF2-40B4-BE49-F238E27FC236}">
                    <a16:creationId xmlns:a16="http://schemas.microsoft.com/office/drawing/2014/main" id="{E1A69E28-1753-4D76-B3E8-5CD85EB58E60}"/>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4" name="Rechthoek 163">
              <a:extLst>
                <a:ext uri="{FF2B5EF4-FFF2-40B4-BE49-F238E27FC236}">
                  <a16:creationId xmlns:a16="http://schemas.microsoft.com/office/drawing/2014/main" id="{BF5AD27C-EB61-4E0A-97BD-BDE607CA7926}"/>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accent1"/>
                  </a:solidFill>
                  <a:effectLst/>
                  <a:uLnTx/>
                  <a:uFillTx/>
                  <a:latin typeface="+mj-lt"/>
                  <a:cs typeface="Segoe UI Light" panose="020B0502040204020203" pitchFamily="34" charset="0"/>
                </a:rPr>
                <a:t> NIVEAUS kiezen</a:t>
              </a:r>
              <a:endPar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165" name="Ovaal 164">
              <a:extLst>
                <a:ext uri="{FF2B5EF4-FFF2-40B4-BE49-F238E27FC236}">
                  <a16:creationId xmlns:a16="http://schemas.microsoft.com/office/drawing/2014/main" id="{A37AF835-60DB-4D7C-A4A4-B6527B38A7F5}"/>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66" name="Rechte verbindingslijn 165">
              <a:extLst>
                <a:ext uri="{FF2B5EF4-FFF2-40B4-BE49-F238E27FC236}">
                  <a16:creationId xmlns:a16="http://schemas.microsoft.com/office/drawing/2014/main" id="{6EF8E2D1-27CE-4714-93EA-91F770780B34}"/>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67" name="Groep 166">
              <a:extLst>
                <a:ext uri="{FF2B5EF4-FFF2-40B4-BE49-F238E27FC236}">
                  <a16:creationId xmlns:a16="http://schemas.microsoft.com/office/drawing/2014/main" id="{6C3C60A0-9368-4C43-B1F8-9E37BC458250}"/>
                </a:ext>
              </a:extLst>
            </p:cNvPr>
            <p:cNvGrpSpPr/>
            <p:nvPr userDrawn="1"/>
          </p:nvGrpSpPr>
          <p:grpSpPr>
            <a:xfrm>
              <a:off x="-3437547" y="349413"/>
              <a:ext cx="2933825" cy="558875"/>
              <a:chOff x="-3419346" y="368233"/>
              <a:chExt cx="3904920" cy="743862"/>
            </a:xfrm>
          </p:grpSpPr>
          <p:sp>
            <p:nvSpPr>
              <p:cNvPr id="240" name="Rechthoek 239">
                <a:extLst>
                  <a:ext uri="{FF2B5EF4-FFF2-40B4-BE49-F238E27FC236}">
                    <a16:creationId xmlns:a16="http://schemas.microsoft.com/office/drawing/2014/main" id="{137F5D65-AC3A-4D8A-9B8D-49B056948FD7}"/>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241" name="Rechte verbindingslijn 240">
                <a:extLst>
                  <a:ext uri="{FF2B5EF4-FFF2-40B4-BE49-F238E27FC236}">
                    <a16:creationId xmlns:a16="http://schemas.microsoft.com/office/drawing/2014/main" id="{D679AF68-DC42-4F0D-B1BB-A97F2363447E}"/>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2" name="Rechte verbindingslijn 241">
                <a:extLst>
                  <a:ext uri="{FF2B5EF4-FFF2-40B4-BE49-F238E27FC236}">
                    <a16:creationId xmlns:a16="http://schemas.microsoft.com/office/drawing/2014/main" id="{9B9416CE-1B41-432D-9D71-61E5B68F1D1A}"/>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3" name="Rechthoek 242">
                <a:extLst>
                  <a:ext uri="{FF2B5EF4-FFF2-40B4-BE49-F238E27FC236}">
                    <a16:creationId xmlns:a16="http://schemas.microsoft.com/office/drawing/2014/main" id="{A2A5C90E-1904-45EA-B03A-11BE186BC8C4}"/>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244" name="Groep 243">
                <a:extLst>
                  <a:ext uri="{FF2B5EF4-FFF2-40B4-BE49-F238E27FC236}">
                    <a16:creationId xmlns:a16="http://schemas.microsoft.com/office/drawing/2014/main" id="{EFAB68BC-E809-424C-96EF-09A561528331}"/>
                  </a:ext>
                </a:extLst>
              </p:cNvPr>
              <p:cNvGrpSpPr/>
              <p:nvPr userDrawn="1"/>
            </p:nvGrpSpPr>
            <p:grpSpPr>
              <a:xfrm>
                <a:off x="-3002834" y="720303"/>
                <a:ext cx="182598" cy="143759"/>
                <a:chOff x="-3310843" y="700986"/>
                <a:chExt cx="182598" cy="143759"/>
              </a:xfrm>
            </p:grpSpPr>
            <p:grpSp>
              <p:nvGrpSpPr>
                <p:cNvPr id="283" name="Groep 282">
                  <a:extLst>
                    <a:ext uri="{FF2B5EF4-FFF2-40B4-BE49-F238E27FC236}">
                      <a16:creationId xmlns:a16="http://schemas.microsoft.com/office/drawing/2014/main" id="{279402EE-7945-4F2D-8568-41B77B851857}"/>
                    </a:ext>
                  </a:extLst>
                </p:cNvPr>
                <p:cNvGrpSpPr/>
                <p:nvPr userDrawn="1"/>
              </p:nvGrpSpPr>
              <p:grpSpPr>
                <a:xfrm>
                  <a:off x="-3310843" y="700986"/>
                  <a:ext cx="182598" cy="143759"/>
                  <a:chOff x="-3310843" y="700986"/>
                  <a:chExt cx="182598" cy="143759"/>
                </a:xfrm>
              </p:grpSpPr>
              <p:cxnSp>
                <p:nvCxnSpPr>
                  <p:cNvPr id="287" name="Rechte verbindingslijn 286">
                    <a:extLst>
                      <a:ext uri="{FF2B5EF4-FFF2-40B4-BE49-F238E27FC236}">
                        <a16:creationId xmlns:a16="http://schemas.microsoft.com/office/drawing/2014/main" id="{F75C84BC-F1C2-4D34-8BAA-6FC2EFF5B4C7}"/>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88" name="Rechte verbindingslijn 287">
                    <a:extLst>
                      <a:ext uri="{FF2B5EF4-FFF2-40B4-BE49-F238E27FC236}">
                        <a16:creationId xmlns:a16="http://schemas.microsoft.com/office/drawing/2014/main" id="{A35396F9-4564-4C6C-AEB8-632219494114}"/>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89" name="Rechte verbindingslijn 288">
                    <a:extLst>
                      <a:ext uri="{FF2B5EF4-FFF2-40B4-BE49-F238E27FC236}">
                        <a16:creationId xmlns:a16="http://schemas.microsoft.com/office/drawing/2014/main" id="{177CBE11-A1C5-43A3-86E4-582E945C4563}"/>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90" name="Rechte verbindingslijn 289">
                    <a:extLst>
                      <a:ext uri="{FF2B5EF4-FFF2-40B4-BE49-F238E27FC236}">
                        <a16:creationId xmlns:a16="http://schemas.microsoft.com/office/drawing/2014/main" id="{92B766B7-E49A-4D58-A344-9E8D9EED9E35}"/>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91" name="Rechte verbindingslijn 290">
                    <a:extLst>
                      <a:ext uri="{FF2B5EF4-FFF2-40B4-BE49-F238E27FC236}">
                        <a16:creationId xmlns:a16="http://schemas.microsoft.com/office/drawing/2014/main" id="{08C3BB77-4CD1-43B7-BB5D-92CC40708B4A}"/>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84" name="Groep 283">
                  <a:extLst>
                    <a:ext uri="{FF2B5EF4-FFF2-40B4-BE49-F238E27FC236}">
                      <a16:creationId xmlns:a16="http://schemas.microsoft.com/office/drawing/2014/main" id="{C84AFF02-7A28-4A23-8643-F85ED8D89B38}"/>
                    </a:ext>
                  </a:extLst>
                </p:cNvPr>
                <p:cNvGrpSpPr/>
                <p:nvPr userDrawn="1"/>
              </p:nvGrpSpPr>
              <p:grpSpPr>
                <a:xfrm flipH="1">
                  <a:off x="-3310774" y="735854"/>
                  <a:ext cx="88801" cy="72568"/>
                  <a:chOff x="-2091059" y="1395403"/>
                  <a:chExt cx="157316" cy="128558"/>
                </a:xfrm>
              </p:grpSpPr>
              <p:sp>
                <p:nvSpPr>
                  <p:cNvPr id="285" name="Rechthoek 284">
                    <a:extLst>
                      <a:ext uri="{FF2B5EF4-FFF2-40B4-BE49-F238E27FC236}">
                        <a16:creationId xmlns:a16="http://schemas.microsoft.com/office/drawing/2014/main" id="{AC0D0712-87EF-407C-B2D3-6B9695C84D46}"/>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86" name="Pijl: punthaak 285">
                    <a:extLst>
                      <a:ext uri="{FF2B5EF4-FFF2-40B4-BE49-F238E27FC236}">
                        <a16:creationId xmlns:a16="http://schemas.microsoft.com/office/drawing/2014/main" id="{229B8E30-F3A3-40DB-BB3D-B5E1DEFA7F7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245" name="Groep 244">
                <a:extLst>
                  <a:ext uri="{FF2B5EF4-FFF2-40B4-BE49-F238E27FC236}">
                    <a16:creationId xmlns:a16="http://schemas.microsoft.com/office/drawing/2014/main" id="{4B576DF6-8D95-4065-9A15-02E870ECC9D1}"/>
                  </a:ext>
                </a:extLst>
              </p:cNvPr>
              <p:cNvGrpSpPr/>
              <p:nvPr userDrawn="1"/>
            </p:nvGrpSpPr>
            <p:grpSpPr>
              <a:xfrm>
                <a:off x="-3326107" y="720303"/>
                <a:ext cx="182598" cy="143759"/>
                <a:chOff x="-3634116" y="700986"/>
                <a:chExt cx="182598" cy="143759"/>
              </a:xfrm>
            </p:grpSpPr>
            <p:grpSp>
              <p:nvGrpSpPr>
                <p:cNvPr id="274" name="Groep 273">
                  <a:extLst>
                    <a:ext uri="{FF2B5EF4-FFF2-40B4-BE49-F238E27FC236}">
                      <a16:creationId xmlns:a16="http://schemas.microsoft.com/office/drawing/2014/main" id="{854B6046-247D-454C-9103-135546A1E405}"/>
                    </a:ext>
                  </a:extLst>
                </p:cNvPr>
                <p:cNvGrpSpPr/>
                <p:nvPr userDrawn="1"/>
              </p:nvGrpSpPr>
              <p:grpSpPr>
                <a:xfrm>
                  <a:off x="-3634116" y="700986"/>
                  <a:ext cx="182598" cy="143759"/>
                  <a:chOff x="-3634116" y="700986"/>
                  <a:chExt cx="182598" cy="143759"/>
                </a:xfrm>
              </p:grpSpPr>
              <p:cxnSp>
                <p:nvCxnSpPr>
                  <p:cNvPr id="278" name="Rechte verbindingslijn 277">
                    <a:extLst>
                      <a:ext uri="{FF2B5EF4-FFF2-40B4-BE49-F238E27FC236}">
                        <a16:creationId xmlns:a16="http://schemas.microsoft.com/office/drawing/2014/main" id="{6E6082FD-0810-41BA-B623-F5F592D0F8FC}"/>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79" name="Rechte verbindingslijn 278">
                    <a:extLst>
                      <a:ext uri="{FF2B5EF4-FFF2-40B4-BE49-F238E27FC236}">
                        <a16:creationId xmlns:a16="http://schemas.microsoft.com/office/drawing/2014/main" id="{C81A9974-BFB5-46F1-BD2E-C4B103F0DEE9}"/>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80" name="Rechte verbindingslijn 279">
                    <a:extLst>
                      <a:ext uri="{FF2B5EF4-FFF2-40B4-BE49-F238E27FC236}">
                        <a16:creationId xmlns:a16="http://schemas.microsoft.com/office/drawing/2014/main" id="{0A2DDED9-BFA4-496A-8C2C-DCFC4895BC3C}"/>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81" name="Rechte verbindingslijn 280">
                    <a:extLst>
                      <a:ext uri="{FF2B5EF4-FFF2-40B4-BE49-F238E27FC236}">
                        <a16:creationId xmlns:a16="http://schemas.microsoft.com/office/drawing/2014/main" id="{11D1ADE9-8271-462A-ADF4-43FEE1312BE8}"/>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82" name="Rechte verbindingslijn 281">
                    <a:extLst>
                      <a:ext uri="{FF2B5EF4-FFF2-40B4-BE49-F238E27FC236}">
                        <a16:creationId xmlns:a16="http://schemas.microsoft.com/office/drawing/2014/main" id="{A7D517B6-C0B6-44D5-A1B9-AD7FF1015778}"/>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75" name="Groep 274">
                  <a:extLst>
                    <a:ext uri="{FF2B5EF4-FFF2-40B4-BE49-F238E27FC236}">
                      <a16:creationId xmlns:a16="http://schemas.microsoft.com/office/drawing/2014/main" id="{4AD4867A-6BA1-4494-896A-BF0652D02551}"/>
                    </a:ext>
                  </a:extLst>
                </p:cNvPr>
                <p:cNvGrpSpPr/>
                <p:nvPr userDrawn="1"/>
              </p:nvGrpSpPr>
              <p:grpSpPr>
                <a:xfrm>
                  <a:off x="-3634047" y="735854"/>
                  <a:ext cx="88801" cy="72568"/>
                  <a:chOff x="-2091059" y="1395403"/>
                  <a:chExt cx="157316" cy="128558"/>
                </a:xfrm>
              </p:grpSpPr>
              <p:sp>
                <p:nvSpPr>
                  <p:cNvPr id="276" name="Rechthoek 275">
                    <a:extLst>
                      <a:ext uri="{FF2B5EF4-FFF2-40B4-BE49-F238E27FC236}">
                        <a16:creationId xmlns:a16="http://schemas.microsoft.com/office/drawing/2014/main" id="{B612A54E-46EB-4BCB-817A-B57AA213002D}"/>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77" name="Pijl: punthaak 276">
                    <a:extLst>
                      <a:ext uri="{FF2B5EF4-FFF2-40B4-BE49-F238E27FC236}">
                        <a16:creationId xmlns:a16="http://schemas.microsoft.com/office/drawing/2014/main" id="{04281776-C537-4C75-BF78-78FF1138E50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246" name="Rechte verbindingslijn 245">
                <a:extLst>
                  <a:ext uri="{FF2B5EF4-FFF2-40B4-BE49-F238E27FC236}">
                    <a16:creationId xmlns:a16="http://schemas.microsoft.com/office/drawing/2014/main" id="{D05A2686-B1B2-43A5-B373-6F76F20F24E1}"/>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247" name="Rechte verbindingslijn 246">
                <a:extLst>
                  <a:ext uri="{FF2B5EF4-FFF2-40B4-BE49-F238E27FC236}">
                    <a16:creationId xmlns:a16="http://schemas.microsoft.com/office/drawing/2014/main" id="{4034A50D-A43E-428E-9A63-95070E108020}"/>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248" name="Groep 247">
                <a:extLst>
                  <a:ext uri="{FF2B5EF4-FFF2-40B4-BE49-F238E27FC236}">
                    <a16:creationId xmlns:a16="http://schemas.microsoft.com/office/drawing/2014/main" id="{DEE3A13C-038E-4559-8476-C1B097C94F87}"/>
                  </a:ext>
                </a:extLst>
              </p:cNvPr>
              <p:cNvGrpSpPr/>
              <p:nvPr userDrawn="1"/>
            </p:nvGrpSpPr>
            <p:grpSpPr>
              <a:xfrm>
                <a:off x="-2425037" y="370226"/>
                <a:ext cx="357690" cy="330595"/>
                <a:chOff x="-2721817" y="347336"/>
                <a:chExt cx="432805" cy="400021"/>
              </a:xfrm>
            </p:grpSpPr>
            <p:sp>
              <p:nvSpPr>
                <p:cNvPr id="263" name="Rechthoek 262">
                  <a:extLst>
                    <a:ext uri="{FF2B5EF4-FFF2-40B4-BE49-F238E27FC236}">
                      <a16:creationId xmlns:a16="http://schemas.microsoft.com/office/drawing/2014/main" id="{FABD5EEC-1B3C-44B8-8F6D-9EB9B1A356D8}"/>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64" name="Groep 263">
                  <a:extLst>
                    <a:ext uri="{FF2B5EF4-FFF2-40B4-BE49-F238E27FC236}">
                      <a16:creationId xmlns:a16="http://schemas.microsoft.com/office/drawing/2014/main" id="{A13AB301-1BB1-4464-99E7-0D6A0867C695}"/>
                    </a:ext>
                  </a:extLst>
                </p:cNvPr>
                <p:cNvGrpSpPr/>
                <p:nvPr userDrawn="1"/>
              </p:nvGrpSpPr>
              <p:grpSpPr>
                <a:xfrm>
                  <a:off x="-2652453" y="431583"/>
                  <a:ext cx="294076" cy="231526"/>
                  <a:chOff x="-3634116" y="700986"/>
                  <a:chExt cx="182598" cy="143759"/>
                </a:xfrm>
              </p:grpSpPr>
              <p:grpSp>
                <p:nvGrpSpPr>
                  <p:cNvPr id="265" name="Groep 264">
                    <a:extLst>
                      <a:ext uri="{FF2B5EF4-FFF2-40B4-BE49-F238E27FC236}">
                        <a16:creationId xmlns:a16="http://schemas.microsoft.com/office/drawing/2014/main" id="{A833C686-2410-46CB-902D-619879C94252}"/>
                      </a:ext>
                    </a:extLst>
                  </p:cNvPr>
                  <p:cNvGrpSpPr/>
                  <p:nvPr userDrawn="1"/>
                </p:nvGrpSpPr>
                <p:grpSpPr>
                  <a:xfrm>
                    <a:off x="-3634116" y="700986"/>
                    <a:ext cx="182598" cy="143759"/>
                    <a:chOff x="-3634116" y="700986"/>
                    <a:chExt cx="182598" cy="143759"/>
                  </a:xfrm>
                </p:grpSpPr>
                <p:cxnSp>
                  <p:nvCxnSpPr>
                    <p:cNvPr id="269" name="Rechte verbindingslijn 268">
                      <a:extLst>
                        <a:ext uri="{FF2B5EF4-FFF2-40B4-BE49-F238E27FC236}">
                          <a16:creationId xmlns:a16="http://schemas.microsoft.com/office/drawing/2014/main" id="{5E2D9490-3B80-441D-A5B5-412E2496B82A}"/>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70" name="Rechte verbindingslijn 269">
                      <a:extLst>
                        <a:ext uri="{FF2B5EF4-FFF2-40B4-BE49-F238E27FC236}">
                          <a16:creationId xmlns:a16="http://schemas.microsoft.com/office/drawing/2014/main" id="{AF9787C3-6FE8-4DAA-8C79-9F296196277C}"/>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71" name="Rechte verbindingslijn 270">
                      <a:extLst>
                        <a:ext uri="{FF2B5EF4-FFF2-40B4-BE49-F238E27FC236}">
                          <a16:creationId xmlns:a16="http://schemas.microsoft.com/office/drawing/2014/main" id="{C4A0B566-1BA8-4476-8956-8C063FE1A94F}"/>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72" name="Rechte verbindingslijn 271">
                      <a:extLst>
                        <a:ext uri="{FF2B5EF4-FFF2-40B4-BE49-F238E27FC236}">
                          <a16:creationId xmlns:a16="http://schemas.microsoft.com/office/drawing/2014/main" id="{4BEACC3A-5B01-4A2B-BAA4-7F358A93AAC8}"/>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73" name="Rechte verbindingslijn 272">
                      <a:extLst>
                        <a:ext uri="{FF2B5EF4-FFF2-40B4-BE49-F238E27FC236}">
                          <a16:creationId xmlns:a16="http://schemas.microsoft.com/office/drawing/2014/main" id="{40714B03-3DFB-4E73-B303-E5B7BEFA73C3}"/>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66" name="Groep 265">
                    <a:extLst>
                      <a:ext uri="{FF2B5EF4-FFF2-40B4-BE49-F238E27FC236}">
                        <a16:creationId xmlns:a16="http://schemas.microsoft.com/office/drawing/2014/main" id="{ABBE48E7-DEDA-414F-BBE6-CB7C656827C9}"/>
                      </a:ext>
                    </a:extLst>
                  </p:cNvPr>
                  <p:cNvGrpSpPr/>
                  <p:nvPr userDrawn="1"/>
                </p:nvGrpSpPr>
                <p:grpSpPr>
                  <a:xfrm>
                    <a:off x="-3634047" y="735854"/>
                    <a:ext cx="88801" cy="72568"/>
                    <a:chOff x="-2091059" y="1395403"/>
                    <a:chExt cx="157316" cy="128558"/>
                  </a:xfrm>
                </p:grpSpPr>
                <p:sp>
                  <p:nvSpPr>
                    <p:cNvPr id="267" name="Rechthoek 266">
                      <a:extLst>
                        <a:ext uri="{FF2B5EF4-FFF2-40B4-BE49-F238E27FC236}">
                          <a16:creationId xmlns:a16="http://schemas.microsoft.com/office/drawing/2014/main" id="{237D8913-B42E-4279-974D-A1852B66C661}"/>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68" name="Pijl: punthaak 267">
                      <a:extLst>
                        <a:ext uri="{FF2B5EF4-FFF2-40B4-BE49-F238E27FC236}">
                          <a16:creationId xmlns:a16="http://schemas.microsoft.com/office/drawing/2014/main" id="{EB2870EA-38F5-4AE8-83D8-12EA83BAA2A2}"/>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249" name="Groep 248">
                <a:extLst>
                  <a:ext uri="{FF2B5EF4-FFF2-40B4-BE49-F238E27FC236}">
                    <a16:creationId xmlns:a16="http://schemas.microsoft.com/office/drawing/2014/main" id="{61385A33-2CB1-48A1-A20A-F17B1E3F88FC}"/>
                  </a:ext>
                </a:extLst>
              </p:cNvPr>
              <p:cNvGrpSpPr/>
              <p:nvPr userDrawn="1"/>
            </p:nvGrpSpPr>
            <p:grpSpPr>
              <a:xfrm>
                <a:off x="-2425037" y="781500"/>
                <a:ext cx="357690" cy="330595"/>
                <a:chOff x="-2721817" y="782525"/>
                <a:chExt cx="432805" cy="400021"/>
              </a:xfrm>
            </p:grpSpPr>
            <p:sp>
              <p:nvSpPr>
                <p:cNvPr id="252" name="Rechthoek 251">
                  <a:extLst>
                    <a:ext uri="{FF2B5EF4-FFF2-40B4-BE49-F238E27FC236}">
                      <a16:creationId xmlns:a16="http://schemas.microsoft.com/office/drawing/2014/main" id="{2CC3F850-D6FD-44D1-A0B1-054E54EE0BA4}"/>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53" name="Groep 252">
                  <a:extLst>
                    <a:ext uri="{FF2B5EF4-FFF2-40B4-BE49-F238E27FC236}">
                      <a16:creationId xmlns:a16="http://schemas.microsoft.com/office/drawing/2014/main" id="{AA4FCCB0-CF5A-4394-8683-858D6928C80A}"/>
                    </a:ext>
                  </a:extLst>
                </p:cNvPr>
                <p:cNvGrpSpPr/>
                <p:nvPr userDrawn="1"/>
              </p:nvGrpSpPr>
              <p:grpSpPr>
                <a:xfrm>
                  <a:off x="-2652453" y="866772"/>
                  <a:ext cx="294076" cy="231526"/>
                  <a:chOff x="-3310843" y="700986"/>
                  <a:chExt cx="182598" cy="143759"/>
                </a:xfrm>
              </p:grpSpPr>
              <p:grpSp>
                <p:nvGrpSpPr>
                  <p:cNvPr id="254" name="Groep 253">
                    <a:extLst>
                      <a:ext uri="{FF2B5EF4-FFF2-40B4-BE49-F238E27FC236}">
                        <a16:creationId xmlns:a16="http://schemas.microsoft.com/office/drawing/2014/main" id="{E1DDA156-C1F9-40FD-AA88-544D2C173D54}"/>
                      </a:ext>
                    </a:extLst>
                  </p:cNvPr>
                  <p:cNvGrpSpPr/>
                  <p:nvPr userDrawn="1"/>
                </p:nvGrpSpPr>
                <p:grpSpPr>
                  <a:xfrm>
                    <a:off x="-3310843" y="700986"/>
                    <a:ext cx="182598" cy="143759"/>
                    <a:chOff x="-3310843" y="700986"/>
                    <a:chExt cx="182598" cy="143759"/>
                  </a:xfrm>
                </p:grpSpPr>
                <p:cxnSp>
                  <p:nvCxnSpPr>
                    <p:cNvPr id="258" name="Rechte verbindingslijn 257">
                      <a:extLst>
                        <a:ext uri="{FF2B5EF4-FFF2-40B4-BE49-F238E27FC236}">
                          <a16:creationId xmlns:a16="http://schemas.microsoft.com/office/drawing/2014/main" id="{94ED2412-D374-40DD-A471-100E9D012C4B}"/>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59" name="Rechte verbindingslijn 258">
                      <a:extLst>
                        <a:ext uri="{FF2B5EF4-FFF2-40B4-BE49-F238E27FC236}">
                          <a16:creationId xmlns:a16="http://schemas.microsoft.com/office/drawing/2014/main" id="{496FBEEF-2074-4EDC-B569-27CCD0C2A39E}"/>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60" name="Rechte verbindingslijn 259">
                      <a:extLst>
                        <a:ext uri="{FF2B5EF4-FFF2-40B4-BE49-F238E27FC236}">
                          <a16:creationId xmlns:a16="http://schemas.microsoft.com/office/drawing/2014/main" id="{369CEAC6-3A7F-4D6D-A095-E406491A01FE}"/>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61" name="Rechte verbindingslijn 260">
                      <a:extLst>
                        <a:ext uri="{FF2B5EF4-FFF2-40B4-BE49-F238E27FC236}">
                          <a16:creationId xmlns:a16="http://schemas.microsoft.com/office/drawing/2014/main" id="{4CCBD828-397A-4F0F-9A0A-26A02AEE8B13}"/>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62" name="Rechte verbindingslijn 261">
                      <a:extLst>
                        <a:ext uri="{FF2B5EF4-FFF2-40B4-BE49-F238E27FC236}">
                          <a16:creationId xmlns:a16="http://schemas.microsoft.com/office/drawing/2014/main" id="{F3C6B5E0-1A24-4995-BE15-D077CC46A446}"/>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255" name="Groep 254">
                    <a:extLst>
                      <a:ext uri="{FF2B5EF4-FFF2-40B4-BE49-F238E27FC236}">
                        <a16:creationId xmlns:a16="http://schemas.microsoft.com/office/drawing/2014/main" id="{65829816-F43D-4246-A898-99C78EDE232F}"/>
                      </a:ext>
                    </a:extLst>
                  </p:cNvPr>
                  <p:cNvGrpSpPr/>
                  <p:nvPr userDrawn="1"/>
                </p:nvGrpSpPr>
                <p:grpSpPr>
                  <a:xfrm flipH="1">
                    <a:off x="-3310774" y="735854"/>
                    <a:ext cx="88801" cy="72568"/>
                    <a:chOff x="-2091059" y="1395403"/>
                    <a:chExt cx="157316" cy="128558"/>
                  </a:xfrm>
                </p:grpSpPr>
                <p:sp>
                  <p:nvSpPr>
                    <p:cNvPr id="256" name="Rechthoek 255">
                      <a:extLst>
                        <a:ext uri="{FF2B5EF4-FFF2-40B4-BE49-F238E27FC236}">
                          <a16:creationId xmlns:a16="http://schemas.microsoft.com/office/drawing/2014/main" id="{5AFE814A-E48B-414B-9CEE-A7F2E9FCE40E}"/>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57" name="Pijl: punthaak 256">
                      <a:extLst>
                        <a:ext uri="{FF2B5EF4-FFF2-40B4-BE49-F238E27FC236}">
                          <a16:creationId xmlns:a16="http://schemas.microsoft.com/office/drawing/2014/main" id="{35758C77-33D1-4303-BFFA-F9890859CE9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250" name="Rechthoek 249">
                <a:extLst>
                  <a:ext uri="{FF2B5EF4-FFF2-40B4-BE49-F238E27FC236}">
                    <a16:creationId xmlns:a16="http://schemas.microsoft.com/office/drawing/2014/main" id="{3C1C01D9-1B46-4B48-9FB2-D060F99C4051}"/>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251" name="Rechthoek 250">
                <a:extLst>
                  <a:ext uri="{FF2B5EF4-FFF2-40B4-BE49-F238E27FC236}">
                    <a16:creationId xmlns:a16="http://schemas.microsoft.com/office/drawing/2014/main" id="{26421C1D-7BE7-437D-8CF9-3DAB553E7B5D}"/>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168" name="Rechte verbindingslijn 167">
              <a:extLst>
                <a:ext uri="{FF2B5EF4-FFF2-40B4-BE49-F238E27FC236}">
                  <a16:creationId xmlns:a16="http://schemas.microsoft.com/office/drawing/2014/main" id="{1AF173E0-BC62-48B7-87C2-3F830328650D}"/>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69" name="Rechthoek 168">
              <a:extLst>
                <a:ext uri="{FF2B5EF4-FFF2-40B4-BE49-F238E27FC236}">
                  <a16:creationId xmlns:a16="http://schemas.microsoft.com/office/drawing/2014/main" id="{41B5AFB1-3BC0-43B0-93FB-AFFEB4B963CE}"/>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tx1"/>
                </a:buClr>
                <a:buSzTx/>
                <a:buFont typeface="Arial" panose="020B0604020202020204" pitchFamily="34" charset="0"/>
                <a:buChar char="•"/>
                <a:tabLst/>
                <a:defRPr/>
              </a:pPr>
              <a:r>
                <a:rPr kumimoji="0" lang="nl-NL" sz="1100" b="0" i="0" u="none" strike="noStrike" kern="0" cap="none" spc="0" normalizeH="0" baseline="0" noProof="0" dirty="0" err="1">
                  <a:ln>
                    <a:noFill/>
                  </a:ln>
                  <a:solidFill>
                    <a:schemeClr val="tx2"/>
                  </a:solidFill>
                  <a:effectLst/>
                  <a:uLnTx/>
                  <a:uFillTx/>
                  <a:latin typeface="+mn-lt"/>
                  <a:cs typeface="Segoe UI Light" panose="020B0502040204020203" pitchFamily="34" charset="0"/>
                </a:rPr>
                <a:t>Bullet</a:t>
              </a:r>
              <a:endPar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endParaRPr>
            </a:p>
          </p:txBody>
        </p:sp>
        <p:sp>
          <p:nvSpPr>
            <p:cNvPr id="170" name="Ovaal 169">
              <a:extLst>
                <a:ext uri="{FF2B5EF4-FFF2-40B4-BE49-F238E27FC236}">
                  <a16:creationId xmlns:a16="http://schemas.microsoft.com/office/drawing/2014/main" id="{E6CF6F1D-6BA6-48F2-9CED-8946E3E3EA2D}"/>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71" name="Rechthoek 170">
              <a:extLst>
                <a:ext uri="{FF2B5EF4-FFF2-40B4-BE49-F238E27FC236}">
                  <a16:creationId xmlns:a16="http://schemas.microsoft.com/office/drawing/2014/main" id="{617C1F21-879B-4425-BAF3-82873CDC4B5D}"/>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361950" marR="0" lvl="0" indent="-180975" defTabSz="914400" eaLnBrk="1" fontAlgn="auto" latinLnBrk="0" hangingPunct="1">
                <a:lnSpc>
                  <a:spcPct val="90000"/>
                </a:lnSpc>
                <a:spcBef>
                  <a:spcPts val="600"/>
                </a:spcBef>
                <a:spcAft>
                  <a:spcPts val="600"/>
                </a:spcAft>
                <a:buClr>
                  <a:schemeClr val="tx1"/>
                </a:buClr>
                <a:buSzTx/>
                <a:buFont typeface="Calibri Light" panose="020F0302020204030204" pitchFamily="34" charset="0"/>
                <a:buChar char="→"/>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Sub-bullet #1</a:t>
              </a:r>
            </a:p>
          </p:txBody>
        </p:sp>
        <p:sp>
          <p:nvSpPr>
            <p:cNvPr id="172" name="Ovaal 171">
              <a:extLst>
                <a:ext uri="{FF2B5EF4-FFF2-40B4-BE49-F238E27FC236}">
                  <a16:creationId xmlns:a16="http://schemas.microsoft.com/office/drawing/2014/main" id="{F45C39DB-141B-4537-A98F-B3C86E040714}"/>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73" name="Ovaal 172">
              <a:extLst>
                <a:ext uri="{FF2B5EF4-FFF2-40B4-BE49-F238E27FC236}">
                  <a16:creationId xmlns:a16="http://schemas.microsoft.com/office/drawing/2014/main" id="{DD3FA3B3-DFB6-4A64-907F-F2AE891B7783}"/>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4" name="Rechthoek 173">
              <a:extLst>
                <a:ext uri="{FF2B5EF4-FFF2-40B4-BE49-F238E27FC236}">
                  <a16:creationId xmlns:a16="http://schemas.microsoft.com/office/drawing/2014/main" id="{4DE9CC4E-5665-4A0C-B1A5-F02655B5BCBE}"/>
                </a:ext>
              </a:extLst>
            </p:cNvPr>
            <p:cNvSpPr/>
            <p:nvPr userDrawn="1"/>
          </p:nvSpPr>
          <p:spPr>
            <a:xfrm>
              <a:off x="-3059324" y="246524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sp>
          <p:nvSpPr>
            <p:cNvPr id="175" name="Ovaal 174">
              <a:extLst>
                <a:ext uri="{FF2B5EF4-FFF2-40B4-BE49-F238E27FC236}">
                  <a16:creationId xmlns:a16="http://schemas.microsoft.com/office/drawing/2014/main" id="{9EE17166-013C-485D-BC5A-099CB9C20CB7}"/>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76" name="Rechthoek 175">
              <a:extLst>
                <a:ext uri="{FF2B5EF4-FFF2-40B4-BE49-F238E27FC236}">
                  <a16:creationId xmlns:a16="http://schemas.microsoft.com/office/drawing/2014/main" id="{F0C9A80D-DAE8-4412-B299-498DEF10A08F}"/>
                </a:ext>
              </a:extLst>
            </p:cNvPr>
            <p:cNvSpPr/>
            <p:nvPr userDrawn="1"/>
          </p:nvSpPr>
          <p:spPr>
            <a:xfrm>
              <a:off x="-3059324" y="2837886"/>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chemeClr val="tx2"/>
                  </a:solidFill>
                  <a:effectLst/>
                  <a:uLnTx/>
                  <a:uFillTx/>
                  <a:latin typeface="+mn-lt"/>
                  <a:cs typeface="Segoe UI Light" panose="020B0502040204020203" pitchFamily="34" charset="0"/>
                </a:rPr>
                <a:t>Subtitel</a:t>
              </a:r>
            </a:p>
          </p:txBody>
        </p:sp>
        <p:sp>
          <p:nvSpPr>
            <p:cNvPr id="177" name="Rechthoek 176">
              <a:extLst>
                <a:ext uri="{FF2B5EF4-FFF2-40B4-BE49-F238E27FC236}">
                  <a16:creationId xmlns:a16="http://schemas.microsoft.com/office/drawing/2014/main" id="{140FAACC-F638-4A51-A047-6A28677640FD}"/>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sp>
          <p:nvSpPr>
            <p:cNvPr id="178" name="Rechthoek 177">
              <a:extLst>
                <a:ext uri="{FF2B5EF4-FFF2-40B4-BE49-F238E27FC236}">
                  <a16:creationId xmlns:a16="http://schemas.microsoft.com/office/drawing/2014/main" id="{B880637A-B0EE-41FC-8304-6CC59774566C}"/>
                </a:ext>
              </a:extLst>
            </p:cNvPr>
            <p:cNvSpPr/>
            <p:nvPr userDrawn="1"/>
          </p:nvSpPr>
          <p:spPr>
            <a:xfrm>
              <a:off x="-3059324" y="3592540"/>
              <a:ext cx="2823104" cy="255963"/>
            </a:xfrm>
            <a:prstGeom prst="rect">
              <a:avLst/>
            </a:prstGeom>
            <a:noFill/>
            <a:ln w="25400" cap="flat" cmpd="sng" algn="ctr">
              <a:noFill/>
              <a:prstDash val="solid"/>
            </a:ln>
            <a:effectLst/>
          </p:spPr>
          <p:txBody>
            <a:bodyPr lIns="0" tIns="0" rIns="0" bIns="0" rtlCol="0" anchor="ctr"/>
            <a:lstStyle/>
            <a:p>
              <a:pPr marL="363538"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Sub-numerieke bullet</a:t>
              </a:r>
            </a:p>
          </p:txBody>
        </p:sp>
        <p:sp>
          <p:nvSpPr>
            <p:cNvPr id="239" name="Rechthoek 238">
              <a:extLst>
                <a:ext uri="{FF2B5EF4-FFF2-40B4-BE49-F238E27FC236}">
                  <a16:creationId xmlns:a16="http://schemas.microsoft.com/office/drawing/2014/main" id="{3AB32EDD-92A3-4849-BEB7-9AACB2861BB9}"/>
                </a:ext>
              </a:extLst>
            </p:cNvPr>
            <p:cNvSpPr/>
            <p:nvPr userDrawn="1"/>
          </p:nvSpPr>
          <p:spPr>
            <a:xfrm>
              <a:off x="-3059324" y="433936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grpSp>
      <p:sp>
        <p:nvSpPr>
          <p:cNvPr id="295" name="Tijdelijke aanduiding voor titel 1">
            <a:extLst>
              <a:ext uri="{FF2B5EF4-FFF2-40B4-BE49-F238E27FC236}">
                <a16:creationId xmlns:a16="http://schemas.microsoft.com/office/drawing/2014/main" id="{98B373B9-2F3F-4FC3-B505-E770F1358AC8}"/>
              </a:ext>
            </a:extLst>
          </p:cNvPr>
          <p:cNvSpPr>
            <a:spLocks noGrp="1"/>
          </p:cNvSpPr>
          <p:nvPr>
            <p:ph type="title" hasCustomPrompt="1"/>
          </p:nvPr>
        </p:nvSpPr>
        <p:spPr>
          <a:xfrm>
            <a:off x="692468" y="1024409"/>
            <a:ext cx="5029200" cy="490400"/>
          </a:xfrm>
          <a:prstGeom prst="rect">
            <a:avLst/>
          </a:prstGeom>
        </p:spPr>
        <p:txBody>
          <a:bodyPr vert="horz" lIns="0" tIns="0" rIns="0" bIns="0" rtlCol="0" anchor="ctr" anchorCtr="0">
            <a:noAutofit/>
          </a:bodyPr>
          <a:lstStyle>
            <a:lvl1pPr>
              <a:defRPr/>
            </a:lvl1pPr>
          </a:lstStyle>
          <a:p>
            <a:r>
              <a:rPr lang="nl-NL" dirty="0"/>
              <a:t>Plaats hier je titel</a:t>
            </a:r>
          </a:p>
        </p:txBody>
      </p:sp>
      <p:sp>
        <p:nvSpPr>
          <p:cNvPr id="297" name="Tijdelijke aanduiding voor verticale tekst 2">
            <a:extLst>
              <a:ext uri="{FF2B5EF4-FFF2-40B4-BE49-F238E27FC236}">
                <a16:creationId xmlns:a16="http://schemas.microsoft.com/office/drawing/2014/main" id="{B7397E06-4213-4227-BF73-B3E4DC5BB8F5}"/>
              </a:ext>
            </a:extLst>
          </p:cNvPr>
          <p:cNvSpPr>
            <a:spLocks noGrp="1"/>
          </p:cNvSpPr>
          <p:nvPr>
            <p:ph type="body" orient="vert" idx="16" hasCustomPrompt="1"/>
          </p:nvPr>
        </p:nvSpPr>
        <p:spPr>
          <a:xfrm>
            <a:off x="693737" y="1700547"/>
            <a:ext cx="5027931" cy="4243053"/>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a:t>Klik hier om een bullet te plaatsen.</a:t>
            </a:r>
          </a:p>
          <a:p>
            <a:pPr lvl="1"/>
            <a:r>
              <a:rPr lang="nl-NL" noProof="0" dirty="0"/>
              <a:t>Sub-bullet</a:t>
            </a:r>
          </a:p>
          <a:p>
            <a:pPr lvl="2"/>
            <a:r>
              <a:rPr lang="nl-NL" noProof="0" dirty="0"/>
              <a:t>Leestekst</a:t>
            </a:r>
          </a:p>
          <a:p>
            <a:pPr lvl="3"/>
            <a:r>
              <a:rPr lang="nl-NL" noProof="0" dirty="0"/>
              <a:t>Subtitel</a:t>
            </a:r>
          </a:p>
          <a:p>
            <a:pPr lvl="4"/>
            <a:r>
              <a:rPr lang="nl-NL" noProof="0" dirty="0"/>
              <a:t>Numerieke bullet</a:t>
            </a:r>
          </a:p>
          <a:p>
            <a:pPr lvl="5"/>
            <a:r>
              <a:rPr lang="nl-NL" noProof="0" dirty="0"/>
              <a:t>Bullet</a:t>
            </a:r>
          </a:p>
          <a:p>
            <a:pPr lvl="6"/>
            <a:r>
              <a:rPr lang="nl-NL" noProof="0" dirty="0"/>
              <a:t>Sub-bullet</a:t>
            </a:r>
          </a:p>
          <a:p>
            <a:pPr lvl="7"/>
            <a:r>
              <a:rPr lang="nl-NL" noProof="0" dirty="0"/>
              <a:t>Leestekst</a:t>
            </a:r>
          </a:p>
          <a:p>
            <a:pPr lvl="8"/>
            <a:r>
              <a:rPr lang="nl-NL" noProof="0" dirty="0"/>
              <a:t>Titel</a:t>
            </a:r>
          </a:p>
        </p:txBody>
      </p:sp>
      <p:sp>
        <p:nvSpPr>
          <p:cNvPr id="149" name="Tijdelijke aanduiding voor tekst 148">
            <a:extLst>
              <a:ext uri="{FF2B5EF4-FFF2-40B4-BE49-F238E27FC236}">
                <a16:creationId xmlns:a16="http://schemas.microsoft.com/office/drawing/2014/main" id="{C395A54F-3905-4098-A3D9-9C22DA842379}"/>
              </a:ext>
            </a:extLst>
          </p:cNvPr>
          <p:cNvSpPr>
            <a:spLocks noGrp="1"/>
          </p:cNvSpPr>
          <p:nvPr>
            <p:ph type="body" sz="quarter" idx="19" hasCustomPrompt="1"/>
          </p:nvPr>
        </p:nvSpPr>
        <p:spPr>
          <a:xfrm>
            <a:off x="6108000" y="230235"/>
            <a:ext cx="6086700" cy="6430119"/>
          </a:xfrm>
          <a:custGeom>
            <a:avLst/>
            <a:gdLst>
              <a:gd name="connsiteX0" fmla="*/ 2919530 w 5817062"/>
              <a:gd name="connsiteY0" fmla="*/ 3251947 h 6145267"/>
              <a:gd name="connsiteX1" fmla="*/ 2151264 w 5817062"/>
              <a:gd name="connsiteY1" fmla="*/ 4054607 h 6145267"/>
              <a:gd name="connsiteX2" fmla="*/ 2919530 w 5817062"/>
              <a:gd name="connsiteY2" fmla="*/ 4857268 h 6145267"/>
              <a:gd name="connsiteX3" fmla="*/ 3687794 w 5817062"/>
              <a:gd name="connsiteY3" fmla="*/ 4054607 h 6145267"/>
              <a:gd name="connsiteX4" fmla="*/ 2919530 w 5817062"/>
              <a:gd name="connsiteY4" fmla="*/ 1288040 h 6145267"/>
              <a:gd name="connsiteX5" fmla="*/ 2151264 w 5817062"/>
              <a:gd name="connsiteY5" fmla="*/ 2090700 h 6145267"/>
              <a:gd name="connsiteX6" fmla="*/ 2919530 w 5817062"/>
              <a:gd name="connsiteY6" fmla="*/ 2893380 h 6145267"/>
              <a:gd name="connsiteX7" fmla="*/ 3687794 w 5817062"/>
              <a:gd name="connsiteY7" fmla="*/ 2090700 h 6145267"/>
              <a:gd name="connsiteX8" fmla="*/ 0 w 5817062"/>
              <a:gd name="connsiteY8" fmla="*/ 0 h 6145267"/>
              <a:gd name="connsiteX9" fmla="*/ 2029947 w 5817062"/>
              <a:gd name="connsiteY9" fmla="*/ 0 h 6145267"/>
              <a:gd name="connsiteX10" fmla="*/ 2919530 w 5817062"/>
              <a:gd name="connsiteY10" fmla="*/ 929453 h 6145267"/>
              <a:gd name="connsiteX11" fmla="*/ 3809130 w 5817062"/>
              <a:gd name="connsiteY11" fmla="*/ 0 h 6145267"/>
              <a:gd name="connsiteX12" fmla="*/ 5817062 w 5817062"/>
              <a:gd name="connsiteY12" fmla="*/ 0 h 6145267"/>
              <a:gd name="connsiteX13" fmla="*/ 5817062 w 5817062"/>
              <a:gd name="connsiteY13" fmla="*/ 253545 h 6145267"/>
              <a:gd name="connsiteX14" fmla="*/ 3909630 w 5817062"/>
              <a:gd name="connsiteY14" fmla="*/ 253545 h 6145267"/>
              <a:gd name="connsiteX15" fmla="*/ 3091106 w 5817062"/>
              <a:gd name="connsiteY15" fmla="*/ 1108737 h 6145267"/>
              <a:gd name="connsiteX16" fmla="*/ 3909630 w 5817062"/>
              <a:gd name="connsiteY16" fmla="*/ 1963907 h 6145267"/>
              <a:gd name="connsiteX17" fmla="*/ 5817062 w 5817062"/>
              <a:gd name="connsiteY17" fmla="*/ 1963907 h 6145267"/>
              <a:gd name="connsiteX18" fmla="*/ 5817062 w 5817062"/>
              <a:gd name="connsiteY18" fmla="*/ 1963926 h 6145267"/>
              <a:gd name="connsiteX19" fmla="*/ 5817062 w 5817062"/>
              <a:gd name="connsiteY19" fmla="*/ 2217452 h 6145267"/>
              <a:gd name="connsiteX20" fmla="*/ 3909630 w 5817062"/>
              <a:gd name="connsiteY20" fmla="*/ 2217452 h 6145267"/>
              <a:gd name="connsiteX21" fmla="*/ 3091106 w 5817062"/>
              <a:gd name="connsiteY21" fmla="*/ 3072644 h 6145267"/>
              <a:gd name="connsiteX22" fmla="*/ 3909630 w 5817062"/>
              <a:gd name="connsiteY22" fmla="*/ 3927836 h 6145267"/>
              <a:gd name="connsiteX23" fmla="*/ 5817062 w 5817062"/>
              <a:gd name="connsiteY23" fmla="*/ 3927836 h 6145267"/>
              <a:gd name="connsiteX24" fmla="*/ 5817062 w 5817062"/>
              <a:gd name="connsiteY24" fmla="*/ 4181360 h 6145267"/>
              <a:gd name="connsiteX25" fmla="*/ 5817062 w 5817062"/>
              <a:gd name="connsiteY25" fmla="*/ 4181381 h 6145267"/>
              <a:gd name="connsiteX26" fmla="*/ 3909630 w 5817062"/>
              <a:gd name="connsiteY26" fmla="*/ 4181381 h 6145267"/>
              <a:gd name="connsiteX27" fmla="*/ 3091126 w 5817062"/>
              <a:gd name="connsiteY27" fmla="*/ 5036551 h 6145267"/>
              <a:gd name="connsiteX28" fmla="*/ 3909630 w 5817062"/>
              <a:gd name="connsiteY28" fmla="*/ 5891722 h 6145267"/>
              <a:gd name="connsiteX29" fmla="*/ 5817062 w 5817062"/>
              <a:gd name="connsiteY29" fmla="*/ 5891722 h 6145267"/>
              <a:gd name="connsiteX30" fmla="*/ 5817062 w 5817062"/>
              <a:gd name="connsiteY30" fmla="*/ 6145267 h 6145267"/>
              <a:gd name="connsiteX31" fmla="*/ 3809130 w 5817062"/>
              <a:gd name="connsiteY31" fmla="*/ 6145267 h 6145267"/>
              <a:gd name="connsiteX32" fmla="*/ 2919530 w 5817062"/>
              <a:gd name="connsiteY32" fmla="*/ 5215835 h 6145267"/>
              <a:gd name="connsiteX33" fmla="*/ 2029947 w 5817062"/>
              <a:gd name="connsiteY33" fmla="*/ 6145267 h 6145267"/>
              <a:gd name="connsiteX34" fmla="*/ 0 w 5817062"/>
              <a:gd name="connsiteY34" fmla="*/ 6145267 h 6145267"/>
              <a:gd name="connsiteX35" fmla="*/ 0 w 5817062"/>
              <a:gd name="connsiteY35" fmla="*/ 5891722 h 6145267"/>
              <a:gd name="connsiteX36" fmla="*/ 1929428 w 5817062"/>
              <a:gd name="connsiteY36" fmla="*/ 5891722 h 6145267"/>
              <a:gd name="connsiteX37" fmla="*/ 2747934 w 5817062"/>
              <a:gd name="connsiteY37" fmla="*/ 5036551 h 6145267"/>
              <a:gd name="connsiteX38" fmla="*/ 1929428 w 5817062"/>
              <a:gd name="connsiteY38" fmla="*/ 4181381 h 6145267"/>
              <a:gd name="connsiteX39" fmla="*/ 0 w 5817062"/>
              <a:gd name="connsiteY39" fmla="*/ 4181381 h 6145267"/>
              <a:gd name="connsiteX40" fmla="*/ 0 w 5817062"/>
              <a:gd name="connsiteY40" fmla="*/ 4181360 h 6145267"/>
              <a:gd name="connsiteX41" fmla="*/ 0 w 5817062"/>
              <a:gd name="connsiteY41" fmla="*/ 3927836 h 6145267"/>
              <a:gd name="connsiteX42" fmla="*/ 1929428 w 5817062"/>
              <a:gd name="connsiteY42" fmla="*/ 3927836 h 6145267"/>
              <a:gd name="connsiteX43" fmla="*/ 2747952 w 5817062"/>
              <a:gd name="connsiteY43" fmla="*/ 3072644 h 6145267"/>
              <a:gd name="connsiteX44" fmla="*/ 1929428 w 5817062"/>
              <a:gd name="connsiteY44" fmla="*/ 2217452 h 6145267"/>
              <a:gd name="connsiteX45" fmla="*/ 0 w 5817062"/>
              <a:gd name="connsiteY45" fmla="*/ 2217452 h 6145267"/>
              <a:gd name="connsiteX46" fmla="*/ 0 w 5817062"/>
              <a:gd name="connsiteY46" fmla="*/ 1963926 h 6145267"/>
              <a:gd name="connsiteX47" fmla="*/ 0 w 5817062"/>
              <a:gd name="connsiteY47" fmla="*/ 1963907 h 6145267"/>
              <a:gd name="connsiteX48" fmla="*/ 1929428 w 5817062"/>
              <a:gd name="connsiteY48" fmla="*/ 1963907 h 6145267"/>
              <a:gd name="connsiteX49" fmla="*/ 2747934 w 5817062"/>
              <a:gd name="connsiteY49" fmla="*/ 1108715 h 6145267"/>
              <a:gd name="connsiteX50" fmla="*/ 1929428 w 5817062"/>
              <a:gd name="connsiteY50" fmla="*/ 253545 h 6145267"/>
              <a:gd name="connsiteX51" fmla="*/ 0 w 5817062"/>
              <a:gd name="connsiteY51" fmla="*/ 253545 h 614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817062" h="6145267">
                <a:moveTo>
                  <a:pt x="2919530" y="3251947"/>
                </a:moveTo>
                <a:lnTo>
                  <a:pt x="2151264" y="4054607"/>
                </a:lnTo>
                <a:lnTo>
                  <a:pt x="2919530" y="4857268"/>
                </a:lnTo>
                <a:lnTo>
                  <a:pt x="3687794" y="4054607"/>
                </a:lnTo>
                <a:close/>
                <a:moveTo>
                  <a:pt x="2919530" y="1288040"/>
                </a:moveTo>
                <a:lnTo>
                  <a:pt x="2151264" y="2090700"/>
                </a:lnTo>
                <a:lnTo>
                  <a:pt x="2919530" y="2893380"/>
                </a:lnTo>
                <a:lnTo>
                  <a:pt x="3687794" y="2090700"/>
                </a:lnTo>
                <a:close/>
                <a:moveTo>
                  <a:pt x="0" y="0"/>
                </a:moveTo>
                <a:lnTo>
                  <a:pt x="2029947" y="0"/>
                </a:lnTo>
                <a:lnTo>
                  <a:pt x="2919530" y="929453"/>
                </a:lnTo>
                <a:lnTo>
                  <a:pt x="3809130" y="0"/>
                </a:lnTo>
                <a:lnTo>
                  <a:pt x="5817062" y="0"/>
                </a:lnTo>
                <a:lnTo>
                  <a:pt x="5817062" y="253545"/>
                </a:lnTo>
                <a:lnTo>
                  <a:pt x="3909630" y="253545"/>
                </a:lnTo>
                <a:lnTo>
                  <a:pt x="3091106" y="1108737"/>
                </a:lnTo>
                <a:lnTo>
                  <a:pt x="3909630" y="1963907"/>
                </a:lnTo>
                <a:lnTo>
                  <a:pt x="5817062" y="1963907"/>
                </a:lnTo>
                <a:lnTo>
                  <a:pt x="5817062" y="1963926"/>
                </a:lnTo>
                <a:lnTo>
                  <a:pt x="5817062" y="2217452"/>
                </a:lnTo>
                <a:lnTo>
                  <a:pt x="3909630" y="2217452"/>
                </a:lnTo>
                <a:lnTo>
                  <a:pt x="3091106" y="3072644"/>
                </a:lnTo>
                <a:lnTo>
                  <a:pt x="3909630" y="3927836"/>
                </a:lnTo>
                <a:lnTo>
                  <a:pt x="5817062" y="3927836"/>
                </a:lnTo>
                <a:lnTo>
                  <a:pt x="5817062" y="4181360"/>
                </a:lnTo>
                <a:lnTo>
                  <a:pt x="5817062" y="4181381"/>
                </a:lnTo>
                <a:lnTo>
                  <a:pt x="3909630" y="4181381"/>
                </a:lnTo>
                <a:lnTo>
                  <a:pt x="3091126" y="5036551"/>
                </a:lnTo>
                <a:lnTo>
                  <a:pt x="3909630" y="5891722"/>
                </a:lnTo>
                <a:lnTo>
                  <a:pt x="5817062" y="5891722"/>
                </a:lnTo>
                <a:lnTo>
                  <a:pt x="5817062" y="6145267"/>
                </a:lnTo>
                <a:lnTo>
                  <a:pt x="3809130" y="6145267"/>
                </a:lnTo>
                <a:lnTo>
                  <a:pt x="2919530" y="5215835"/>
                </a:lnTo>
                <a:lnTo>
                  <a:pt x="2029947" y="6145267"/>
                </a:lnTo>
                <a:lnTo>
                  <a:pt x="0" y="6145267"/>
                </a:lnTo>
                <a:lnTo>
                  <a:pt x="0" y="5891722"/>
                </a:lnTo>
                <a:lnTo>
                  <a:pt x="1929428" y="5891722"/>
                </a:lnTo>
                <a:lnTo>
                  <a:pt x="2747934" y="5036551"/>
                </a:lnTo>
                <a:lnTo>
                  <a:pt x="1929428" y="4181381"/>
                </a:lnTo>
                <a:lnTo>
                  <a:pt x="0" y="4181381"/>
                </a:lnTo>
                <a:lnTo>
                  <a:pt x="0" y="4181360"/>
                </a:lnTo>
                <a:lnTo>
                  <a:pt x="0" y="3927836"/>
                </a:lnTo>
                <a:lnTo>
                  <a:pt x="1929428" y="3927836"/>
                </a:lnTo>
                <a:lnTo>
                  <a:pt x="2747952" y="3072644"/>
                </a:lnTo>
                <a:lnTo>
                  <a:pt x="1929428" y="2217452"/>
                </a:lnTo>
                <a:lnTo>
                  <a:pt x="0" y="2217452"/>
                </a:lnTo>
                <a:lnTo>
                  <a:pt x="0" y="1963926"/>
                </a:lnTo>
                <a:lnTo>
                  <a:pt x="0" y="1963907"/>
                </a:lnTo>
                <a:lnTo>
                  <a:pt x="1929428" y="1963907"/>
                </a:lnTo>
                <a:lnTo>
                  <a:pt x="2747934" y="1108715"/>
                </a:lnTo>
                <a:lnTo>
                  <a:pt x="1929428" y="253545"/>
                </a:lnTo>
                <a:lnTo>
                  <a:pt x="0" y="253545"/>
                </a:lnTo>
                <a:close/>
              </a:path>
            </a:pathLst>
          </a:custGeom>
          <a:solidFill>
            <a:schemeClr val="bg2"/>
          </a:solidFill>
        </p:spPr>
        <p:txBody>
          <a:bodyPr wrap="square">
            <a:noAutofit/>
          </a:bodyPr>
          <a:lstStyle>
            <a:lvl1pPr marL="0" indent="0">
              <a:buNone/>
              <a:defRPr sz="100"/>
            </a:lvl1pPr>
          </a:lstStyle>
          <a:p>
            <a:pPr lvl="0"/>
            <a:r>
              <a:rPr lang="nl-NL" dirty="0"/>
              <a:t>      </a:t>
            </a:r>
          </a:p>
        </p:txBody>
      </p:sp>
      <p:pic>
        <p:nvPicPr>
          <p:cNvPr id="150" name="Picture 5">
            <a:extLst>
              <a:ext uri="{FF2B5EF4-FFF2-40B4-BE49-F238E27FC236}">
                <a16:creationId xmlns:a16="http://schemas.microsoft.com/office/drawing/2014/main" id="{F423D214-1DDC-4CCF-AEFC-5C7975743D44}"/>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2510" y="184468"/>
            <a:ext cx="379459" cy="379459"/>
          </a:xfrm>
          <a:prstGeom prst="rect">
            <a:avLst/>
          </a:prstGeom>
        </p:spPr>
      </p:pic>
    </p:spTree>
    <p:extLst>
      <p:ext uri="{BB962C8B-B14F-4D97-AF65-F5344CB8AC3E}">
        <p14:creationId xmlns:p14="http://schemas.microsoft.com/office/powerpoint/2010/main" val="40653348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2"/>
                                        </p:tgtEl>
                                        <p:attrNameLst>
                                          <p:attrName>style.visibility</p:attrName>
                                        </p:attrNameLst>
                                      </p:cBhvr>
                                      <p:to>
                                        <p:strVal val="visible"/>
                                      </p:to>
                                    </p:set>
                                    <p:animEffect transition="in" filter="fade">
                                      <p:cBhvr>
                                        <p:cTn id="7" dur="1000"/>
                                        <p:tgtEl>
                                          <p:spTgt spid="4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7"/>
                                        </p:tgtEl>
                                        <p:attrNameLst>
                                          <p:attrName>style.visibility</p:attrName>
                                        </p:attrNameLst>
                                      </p:cBhvr>
                                      <p:to>
                                        <p:strVal val="visible"/>
                                      </p:to>
                                    </p:set>
                                    <p:animEffect transition="in" filter="fade">
                                      <p:cBhvr>
                                        <p:cTn id="10" dur="1000"/>
                                        <p:tgtEl>
                                          <p:spTgt spid="29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5"/>
                                        </p:tgtEl>
                                        <p:attrNameLst>
                                          <p:attrName>style.visibility</p:attrName>
                                        </p:attrNameLst>
                                      </p:cBhvr>
                                      <p:to>
                                        <p:strVal val="visible"/>
                                      </p:to>
                                    </p:set>
                                    <p:animEffect transition="in" filter="fade">
                                      <p:cBhvr>
                                        <p:cTn id="13" dur="1000"/>
                                        <p:tgtEl>
                                          <p:spTgt spid="295"/>
                                        </p:tgtEl>
                                      </p:cBhvr>
                                    </p:animEffect>
                                  </p:childTnLst>
                                </p:cTn>
                              </p:par>
                              <p:par>
                                <p:cTn id="14" presetID="2" presetClass="entr" presetSubtype="4" decel="100000" fill="hold" grpId="0" nodeType="withEffect">
                                  <p:stCondLst>
                                    <p:cond delay="0"/>
                                  </p:stCondLst>
                                  <p:childTnLst>
                                    <p:set>
                                      <p:cBhvr>
                                        <p:cTn id="15" dur="1" fill="hold">
                                          <p:stCondLst>
                                            <p:cond delay="0"/>
                                          </p:stCondLst>
                                        </p:cTn>
                                        <p:tgtEl>
                                          <p:spTgt spid="149"/>
                                        </p:tgtEl>
                                        <p:attrNameLst>
                                          <p:attrName>style.visibility</p:attrName>
                                        </p:attrNameLst>
                                      </p:cBhvr>
                                      <p:to>
                                        <p:strVal val="visible"/>
                                      </p:to>
                                    </p:set>
                                    <p:anim calcmode="lin" valueType="num">
                                      <p:cBhvr additive="base">
                                        <p:cTn id="16" dur="1000" fill="hold"/>
                                        <p:tgtEl>
                                          <p:spTgt spid="149"/>
                                        </p:tgtEl>
                                        <p:attrNameLst>
                                          <p:attrName>ppt_x</p:attrName>
                                        </p:attrNameLst>
                                      </p:cBhvr>
                                      <p:tavLst>
                                        <p:tav tm="0">
                                          <p:val>
                                            <p:strVal val="#ppt_x"/>
                                          </p:val>
                                        </p:tav>
                                        <p:tav tm="100000">
                                          <p:val>
                                            <p:strVal val="#ppt_x"/>
                                          </p:val>
                                        </p:tav>
                                      </p:tavLst>
                                    </p:anim>
                                    <p:anim calcmode="lin" valueType="num">
                                      <p:cBhvr additive="base">
                                        <p:cTn id="17" dur="1000" fill="hold"/>
                                        <p:tgtEl>
                                          <p:spTgt spid="14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 grpId="0" animBg="1">
        <p:tmplLst>
          <p:tmpl>
            <p:tnLst>
              <p:par>
                <p:cTn presetID="10" presetClass="entr" presetSubtype="0" fill="hold" nodeType="withEffect">
                  <p:stCondLst>
                    <p:cond delay="0"/>
                  </p:stCondLst>
                  <p:childTnLst>
                    <p:set>
                      <p:cBhvr>
                        <p:cTn dur="1" fill="hold">
                          <p:stCondLst>
                            <p:cond delay="0"/>
                          </p:stCondLst>
                        </p:cTn>
                        <p:tgtEl>
                          <p:spTgt spid="412"/>
                        </p:tgtEl>
                        <p:attrNameLst>
                          <p:attrName>style.visibility</p:attrName>
                        </p:attrNameLst>
                      </p:cBhvr>
                      <p:to>
                        <p:strVal val="visible"/>
                      </p:to>
                    </p:set>
                    <p:animEffect transition="in" filter="fade">
                      <p:cBhvr>
                        <p:cTn dur="1000"/>
                        <p:tgtEl>
                          <p:spTgt spid="412"/>
                        </p:tgtEl>
                      </p:cBhvr>
                    </p:animEffect>
                  </p:childTnLst>
                </p:cTn>
              </p:par>
            </p:tnLst>
          </p:tmpl>
        </p:tmplLst>
      </p:bldP>
      <p:bldP spid="295" grpId="0"/>
      <p:bldP spid="297" grpId="0">
        <p:tmplLst>
          <p:tmpl>
            <p:tnLst>
              <p:par>
                <p:cTn presetID="10" presetClass="entr" presetSubtype="0" fill="hold" nodeType="withEffect">
                  <p:stCondLst>
                    <p:cond delay="0"/>
                  </p:stCondLst>
                  <p:childTnLst>
                    <p:set>
                      <p:cBhvr>
                        <p:cTn dur="1" fill="hold">
                          <p:stCondLst>
                            <p:cond delay="0"/>
                          </p:stCondLst>
                        </p:cTn>
                        <p:tgtEl>
                          <p:spTgt spid="297"/>
                        </p:tgtEl>
                        <p:attrNameLst>
                          <p:attrName>style.visibility</p:attrName>
                        </p:attrNameLst>
                      </p:cBhvr>
                      <p:to>
                        <p:strVal val="visible"/>
                      </p:to>
                    </p:set>
                    <p:animEffect transition="in" filter="fade">
                      <p:cBhvr>
                        <p:cTn dur="1000"/>
                        <p:tgtEl>
                          <p:spTgt spid="297"/>
                        </p:tgtEl>
                      </p:cBhvr>
                    </p:animEffect>
                  </p:childTnLst>
                </p:cTn>
              </p:par>
            </p:tnLst>
          </p:tmpl>
        </p:tmplLst>
      </p:bldP>
      <p:bldP spid="149" grpId="0" animBg="1">
        <p:tmplLst>
          <p:tmpl>
            <p:tnLst>
              <p:par>
                <p:cTn presetID="2" presetClass="entr" presetSubtype="4" decel="100000" fill="hold" nodeType="withEffect">
                  <p:stCondLst>
                    <p:cond delay="0"/>
                  </p:stCondLst>
                  <p:childTnLst>
                    <p:set>
                      <p:cBhvr>
                        <p:cTn dur="1" fill="hold">
                          <p:stCondLst>
                            <p:cond delay="0"/>
                          </p:stCondLst>
                        </p:cTn>
                        <p:tgtEl>
                          <p:spTgt spid="149"/>
                        </p:tgtEl>
                        <p:attrNameLst>
                          <p:attrName>style.visibility</p:attrName>
                        </p:attrNameLst>
                      </p:cBhvr>
                      <p:to>
                        <p:strVal val="visible"/>
                      </p:to>
                    </p:set>
                    <p:anim calcmode="lin" valueType="num">
                      <p:cBhvr additive="base">
                        <p:cTn dur="1000" fill="hold"/>
                        <p:tgtEl>
                          <p:spTgt spid="149"/>
                        </p:tgtEl>
                        <p:attrNameLst>
                          <p:attrName>ppt_x</p:attrName>
                        </p:attrNameLst>
                      </p:cBhvr>
                      <p:tavLst>
                        <p:tav tm="0">
                          <p:val>
                            <p:strVal val="#ppt_x"/>
                          </p:val>
                        </p:tav>
                        <p:tav tm="100000">
                          <p:val>
                            <p:strVal val="#ppt_x"/>
                          </p:val>
                        </p:tav>
                      </p:tavLst>
                    </p:anim>
                    <p:anim calcmode="lin" valueType="num">
                      <p:cBhvr additive="base">
                        <p:cTn dur="1000" fill="hold"/>
                        <p:tgtEl>
                          <p:spTgt spid="149"/>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0% tekst – 50% Vorm2 Paars">
    <p:spTree>
      <p:nvGrpSpPr>
        <p:cNvPr id="1" name=""/>
        <p:cNvGrpSpPr/>
        <p:nvPr/>
      </p:nvGrpSpPr>
      <p:grpSpPr>
        <a:xfrm>
          <a:off x="0" y="0"/>
          <a:ext cx="0" cy="0"/>
          <a:chOff x="0" y="0"/>
          <a:chExt cx="0" cy="0"/>
        </a:xfrm>
      </p:grpSpPr>
      <p:sp>
        <p:nvSpPr>
          <p:cNvPr id="412" name="Tijdelijke aanduiding voor tekst 9">
            <a:extLst>
              <a:ext uri="{FF2B5EF4-FFF2-40B4-BE49-F238E27FC236}">
                <a16:creationId xmlns:a16="http://schemas.microsoft.com/office/drawing/2014/main" id="{146E5916-C1B7-4126-B21F-9B723F92B0D5}"/>
              </a:ext>
            </a:extLst>
          </p:cNvPr>
          <p:cNvSpPr>
            <a:spLocks noGrp="1"/>
          </p:cNvSpPr>
          <p:nvPr>
            <p:ph type="body" sz="quarter" idx="18" hasCustomPrompt="1"/>
          </p:nvPr>
        </p:nvSpPr>
        <p:spPr>
          <a:xfrm>
            <a:off x="6108000" y="0"/>
            <a:ext cx="6084000" cy="6880225"/>
          </a:xfrm>
          <a:solidFill>
            <a:schemeClr val="accent1"/>
          </a:solidFill>
        </p:spPr>
        <p:txBody>
          <a:bodyPr/>
          <a:lstStyle>
            <a:lvl1pPr marL="0" indent="0">
              <a:buNone/>
              <a:defRPr sz="100"/>
            </a:lvl1pPr>
          </a:lstStyle>
          <a:p>
            <a:pPr lvl="0"/>
            <a:r>
              <a:rPr lang="nl-NL" dirty="0"/>
              <a:t>    </a:t>
            </a:r>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sp>
        <p:nvSpPr>
          <p:cNvPr id="409" name="Tekstvak 408">
            <a:extLst>
              <a:ext uri="{FF2B5EF4-FFF2-40B4-BE49-F238E27FC236}">
                <a16:creationId xmlns:a16="http://schemas.microsoft.com/office/drawing/2014/main" id="{12B4167E-A1A6-4F6F-99A7-0BA2DF8A3758}"/>
              </a:ext>
            </a:extLst>
          </p:cNvPr>
          <p:cNvSpPr txBox="1"/>
          <p:nvPr userDrawn="1"/>
        </p:nvSpPr>
        <p:spPr>
          <a:xfrm>
            <a:off x="-10750" y="-531667"/>
            <a:ext cx="12192000" cy="369332"/>
          </a:xfrm>
          <a:prstGeom prst="rect">
            <a:avLst/>
          </a:prstGeom>
          <a:noFill/>
        </p:spPr>
        <p:txBody>
          <a:bodyPr wrap="square" rtlCol="0">
            <a:spAutoFit/>
          </a:bodyPr>
          <a:lstStyle/>
          <a:p>
            <a:pPr algn="ctr"/>
            <a:r>
              <a:rPr lang="nl-NL" sz="1800" b="0" kern="1200" spc="50" baseline="0" dirty="0">
                <a:solidFill>
                  <a:schemeClr val="accent2"/>
                </a:solidFill>
                <a:latin typeface="+mn-lt"/>
                <a:ea typeface="+mn-ea"/>
                <a:cs typeface="Calibri" panose="020F0502020204030204" pitchFamily="34" charset="0"/>
              </a:rPr>
              <a:t>50% tekst – 50% Vorm2 Paars</a:t>
            </a:r>
          </a:p>
        </p:txBody>
      </p:sp>
      <p:grpSp>
        <p:nvGrpSpPr>
          <p:cNvPr id="154" name="Instructie">
            <a:extLst>
              <a:ext uri="{FF2B5EF4-FFF2-40B4-BE49-F238E27FC236}">
                <a16:creationId xmlns:a16="http://schemas.microsoft.com/office/drawing/2014/main" id="{4C861D18-331B-4FF6-BE15-FB51FF2C7285}"/>
              </a:ext>
            </a:extLst>
          </p:cNvPr>
          <p:cNvGrpSpPr/>
          <p:nvPr userDrawn="1"/>
        </p:nvGrpSpPr>
        <p:grpSpPr>
          <a:xfrm>
            <a:off x="-3437547" y="1434"/>
            <a:ext cx="3201327" cy="6001164"/>
            <a:chOff x="-3437547" y="1434"/>
            <a:chExt cx="3201327" cy="6001164"/>
          </a:xfrm>
        </p:grpSpPr>
        <p:cxnSp>
          <p:nvCxnSpPr>
            <p:cNvPr id="155" name="Rechte verbindingslijn 154">
              <a:extLst>
                <a:ext uri="{FF2B5EF4-FFF2-40B4-BE49-F238E27FC236}">
                  <a16:creationId xmlns:a16="http://schemas.microsoft.com/office/drawing/2014/main" id="{092DEFED-D6C7-4802-A44A-896F7FD35830}"/>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6" name="Ovaal 155">
              <a:extLst>
                <a:ext uri="{FF2B5EF4-FFF2-40B4-BE49-F238E27FC236}">
                  <a16:creationId xmlns:a16="http://schemas.microsoft.com/office/drawing/2014/main" id="{EB691B2A-9B28-4A1A-B9C6-88CEE24D4898}"/>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157" name="Rechthoek 156">
              <a:extLst>
                <a:ext uri="{FF2B5EF4-FFF2-40B4-BE49-F238E27FC236}">
                  <a16:creationId xmlns:a16="http://schemas.microsoft.com/office/drawing/2014/main" id="{16D5E5A4-DD60-4FF5-AD20-3462E4897B34}"/>
                </a:ext>
              </a:extLst>
            </p:cNvPr>
            <p:cNvSpPr/>
            <p:nvPr userDrawn="1"/>
          </p:nvSpPr>
          <p:spPr>
            <a:xfrm>
              <a:off x="-3059324" y="3221492"/>
              <a:ext cx="2823104" cy="255963"/>
            </a:xfrm>
            <a:prstGeom prst="rect">
              <a:avLst/>
            </a:prstGeom>
            <a:noFill/>
            <a:ln w="25400" cap="flat" cmpd="sng" algn="ctr">
              <a:noFill/>
              <a:prstDash val="solid"/>
            </a:ln>
            <a:effectLst/>
          </p:spPr>
          <p:txBody>
            <a:bodyPr lIns="0" tIns="0" rIns="0" bIns="0" rtlCol="0" anchor="ctr"/>
            <a:lstStyle/>
            <a:p>
              <a:pPr marL="180975"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Numerieke bullet</a:t>
              </a:r>
            </a:p>
          </p:txBody>
        </p:sp>
        <p:sp>
          <p:nvSpPr>
            <p:cNvPr id="158" name="Ovaal 157">
              <a:extLst>
                <a:ext uri="{FF2B5EF4-FFF2-40B4-BE49-F238E27FC236}">
                  <a16:creationId xmlns:a16="http://schemas.microsoft.com/office/drawing/2014/main" id="{69C2A9A5-89D4-4E7C-94BE-9232D76D9D5D}"/>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59" name="Rechthoek 158">
              <a:extLst>
                <a:ext uri="{FF2B5EF4-FFF2-40B4-BE49-F238E27FC236}">
                  <a16:creationId xmlns:a16="http://schemas.microsoft.com/office/drawing/2014/main" id="{C83D8FAF-B366-4E70-A982-3C3E05337A72}"/>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360363" marR="0" lvl="0" indent="-179388" defTabSz="914400" eaLnBrk="1" fontAlgn="auto" latinLnBrk="0" hangingPunct="1">
                <a:lnSpc>
                  <a:spcPct val="90000"/>
                </a:lnSpc>
                <a:spcBef>
                  <a:spcPts val="600"/>
                </a:spcBef>
                <a:spcAft>
                  <a:spcPts val="600"/>
                </a:spcAft>
                <a:buClr>
                  <a:schemeClr val="tx1"/>
                </a:buClr>
                <a:buSzTx/>
                <a:buFont typeface="+mj-lt"/>
                <a:buAutoNum type="alphaL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Sub-alfabetische bullet</a:t>
              </a:r>
            </a:p>
          </p:txBody>
        </p:sp>
        <p:sp>
          <p:nvSpPr>
            <p:cNvPr id="160" name="Ovaal 159">
              <a:extLst>
                <a:ext uri="{FF2B5EF4-FFF2-40B4-BE49-F238E27FC236}">
                  <a16:creationId xmlns:a16="http://schemas.microsoft.com/office/drawing/2014/main" id="{4CCF4575-2D3F-4C04-A9A5-8A6928E81521}"/>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61" name="Ovaal 160">
              <a:extLst>
                <a:ext uri="{FF2B5EF4-FFF2-40B4-BE49-F238E27FC236}">
                  <a16:creationId xmlns:a16="http://schemas.microsoft.com/office/drawing/2014/main" id="{0587385F-F9A7-425E-9623-8457818DF72F}"/>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62" name="Rechthoek 161">
              <a:extLst>
                <a:ext uri="{FF2B5EF4-FFF2-40B4-BE49-F238E27FC236}">
                  <a16:creationId xmlns:a16="http://schemas.microsoft.com/office/drawing/2014/main" id="{BE3DECBD-620E-4A1F-A415-1179A07BC90A}"/>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2400" b="1" i="0" u="none" strike="noStrike" kern="0" cap="none" spc="0" normalizeH="0" baseline="0" noProof="0" dirty="0">
                  <a:ln>
                    <a:noFill/>
                  </a:ln>
                  <a:solidFill>
                    <a:schemeClr val="bg2"/>
                  </a:solidFill>
                  <a:effectLst/>
                  <a:uLnTx/>
                  <a:uFillTx/>
                  <a:latin typeface="+mn-lt"/>
                  <a:cs typeface="Segoe UI Light" panose="020B0502040204020203" pitchFamily="34" charset="0"/>
                </a:rPr>
                <a:t>Titel</a:t>
              </a:r>
            </a:p>
          </p:txBody>
        </p:sp>
        <p:grpSp>
          <p:nvGrpSpPr>
            <p:cNvPr id="163" name="Meer informatie">
              <a:extLst>
                <a:ext uri="{FF2B5EF4-FFF2-40B4-BE49-F238E27FC236}">
                  <a16:creationId xmlns:a16="http://schemas.microsoft.com/office/drawing/2014/main" id="{A061D723-8E88-42D8-8EE5-231280D543A1}"/>
                </a:ext>
              </a:extLst>
            </p:cNvPr>
            <p:cNvGrpSpPr/>
            <p:nvPr userDrawn="1"/>
          </p:nvGrpSpPr>
          <p:grpSpPr>
            <a:xfrm>
              <a:off x="-3421298" y="5206936"/>
              <a:ext cx="3178515" cy="795662"/>
              <a:chOff x="-3741486" y="3387723"/>
              <a:chExt cx="3178515" cy="795662"/>
            </a:xfrm>
          </p:grpSpPr>
          <p:sp>
            <p:nvSpPr>
              <p:cNvPr id="292" name="Freeform 101">
                <a:extLst>
                  <a:ext uri="{FF2B5EF4-FFF2-40B4-BE49-F238E27FC236}">
                    <a16:creationId xmlns:a16="http://schemas.microsoft.com/office/drawing/2014/main" id="{078554D8-B964-46E3-A638-E8FD9961AB04}"/>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93" name="Rechthoek 292">
                <a:extLst>
                  <a:ext uri="{FF2B5EF4-FFF2-40B4-BE49-F238E27FC236}">
                    <a16:creationId xmlns:a16="http://schemas.microsoft.com/office/drawing/2014/main" id="{08D160C6-61E1-438F-86E4-E9D217442D63}"/>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94" name="Rechte verbindingslijn 293">
                <a:extLst>
                  <a:ext uri="{FF2B5EF4-FFF2-40B4-BE49-F238E27FC236}">
                    <a16:creationId xmlns:a16="http://schemas.microsoft.com/office/drawing/2014/main" id="{E1A69E28-1753-4D76-B3E8-5CD85EB58E60}"/>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4" name="Rechthoek 163">
              <a:extLst>
                <a:ext uri="{FF2B5EF4-FFF2-40B4-BE49-F238E27FC236}">
                  <a16:creationId xmlns:a16="http://schemas.microsoft.com/office/drawing/2014/main" id="{BF5AD27C-EB61-4E0A-97BD-BDE607CA7926}"/>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accent1"/>
                  </a:solidFill>
                  <a:effectLst/>
                  <a:uLnTx/>
                  <a:uFillTx/>
                  <a:latin typeface="+mj-lt"/>
                  <a:cs typeface="Segoe UI Light" panose="020B0502040204020203" pitchFamily="34" charset="0"/>
                </a:rPr>
                <a:t> NIVEAUS kiezen</a:t>
              </a:r>
              <a:endPar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165" name="Ovaal 164">
              <a:extLst>
                <a:ext uri="{FF2B5EF4-FFF2-40B4-BE49-F238E27FC236}">
                  <a16:creationId xmlns:a16="http://schemas.microsoft.com/office/drawing/2014/main" id="{A37AF835-60DB-4D7C-A4A4-B6527B38A7F5}"/>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66" name="Rechte verbindingslijn 165">
              <a:extLst>
                <a:ext uri="{FF2B5EF4-FFF2-40B4-BE49-F238E27FC236}">
                  <a16:creationId xmlns:a16="http://schemas.microsoft.com/office/drawing/2014/main" id="{6EF8E2D1-27CE-4714-93EA-91F770780B34}"/>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67" name="Groep 166">
              <a:extLst>
                <a:ext uri="{FF2B5EF4-FFF2-40B4-BE49-F238E27FC236}">
                  <a16:creationId xmlns:a16="http://schemas.microsoft.com/office/drawing/2014/main" id="{6C3C60A0-9368-4C43-B1F8-9E37BC458250}"/>
                </a:ext>
              </a:extLst>
            </p:cNvPr>
            <p:cNvGrpSpPr/>
            <p:nvPr userDrawn="1"/>
          </p:nvGrpSpPr>
          <p:grpSpPr>
            <a:xfrm>
              <a:off x="-3437547" y="349413"/>
              <a:ext cx="2933825" cy="558875"/>
              <a:chOff x="-3419346" y="368233"/>
              <a:chExt cx="3904920" cy="743862"/>
            </a:xfrm>
          </p:grpSpPr>
          <p:sp>
            <p:nvSpPr>
              <p:cNvPr id="240" name="Rechthoek 239">
                <a:extLst>
                  <a:ext uri="{FF2B5EF4-FFF2-40B4-BE49-F238E27FC236}">
                    <a16:creationId xmlns:a16="http://schemas.microsoft.com/office/drawing/2014/main" id="{137F5D65-AC3A-4D8A-9B8D-49B056948FD7}"/>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241" name="Rechte verbindingslijn 240">
                <a:extLst>
                  <a:ext uri="{FF2B5EF4-FFF2-40B4-BE49-F238E27FC236}">
                    <a16:creationId xmlns:a16="http://schemas.microsoft.com/office/drawing/2014/main" id="{D679AF68-DC42-4F0D-B1BB-A97F2363447E}"/>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2" name="Rechte verbindingslijn 241">
                <a:extLst>
                  <a:ext uri="{FF2B5EF4-FFF2-40B4-BE49-F238E27FC236}">
                    <a16:creationId xmlns:a16="http://schemas.microsoft.com/office/drawing/2014/main" id="{9B9416CE-1B41-432D-9D71-61E5B68F1D1A}"/>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3" name="Rechthoek 242">
                <a:extLst>
                  <a:ext uri="{FF2B5EF4-FFF2-40B4-BE49-F238E27FC236}">
                    <a16:creationId xmlns:a16="http://schemas.microsoft.com/office/drawing/2014/main" id="{A2A5C90E-1904-45EA-B03A-11BE186BC8C4}"/>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244" name="Groep 243">
                <a:extLst>
                  <a:ext uri="{FF2B5EF4-FFF2-40B4-BE49-F238E27FC236}">
                    <a16:creationId xmlns:a16="http://schemas.microsoft.com/office/drawing/2014/main" id="{EFAB68BC-E809-424C-96EF-09A561528331}"/>
                  </a:ext>
                </a:extLst>
              </p:cNvPr>
              <p:cNvGrpSpPr/>
              <p:nvPr userDrawn="1"/>
            </p:nvGrpSpPr>
            <p:grpSpPr>
              <a:xfrm>
                <a:off x="-3002834" y="720303"/>
                <a:ext cx="182598" cy="143759"/>
                <a:chOff x="-3310843" y="700986"/>
                <a:chExt cx="182598" cy="143759"/>
              </a:xfrm>
            </p:grpSpPr>
            <p:grpSp>
              <p:nvGrpSpPr>
                <p:cNvPr id="283" name="Groep 282">
                  <a:extLst>
                    <a:ext uri="{FF2B5EF4-FFF2-40B4-BE49-F238E27FC236}">
                      <a16:creationId xmlns:a16="http://schemas.microsoft.com/office/drawing/2014/main" id="{279402EE-7945-4F2D-8568-41B77B851857}"/>
                    </a:ext>
                  </a:extLst>
                </p:cNvPr>
                <p:cNvGrpSpPr/>
                <p:nvPr userDrawn="1"/>
              </p:nvGrpSpPr>
              <p:grpSpPr>
                <a:xfrm>
                  <a:off x="-3310843" y="700986"/>
                  <a:ext cx="182598" cy="143759"/>
                  <a:chOff x="-3310843" y="700986"/>
                  <a:chExt cx="182598" cy="143759"/>
                </a:xfrm>
              </p:grpSpPr>
              <p:cxnSp>
                <p:nvCxnSpPr>
                  <p:cNvPr id="287" name="Rechte verbindingslijn 286">
                    <a:extLst>
                      <a:ext uri="{FF2B5EF4-FFF2-40B4-BE49-F238E27FC236}">
                        <a16:creationId xmlns:a16="http://schemas.microsoft.com/office/drawing/2014/main" id="{F75C84BC-F1C2-4D34-8BAA-6FC2EFF5B4C7}"/>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88" name="Rechte verbindingslijn 287">
                    <a:extLst>
                      <a:ext uri="{FF2B5EF4-FFF2-40B4-BE49-F238E27FC236}">
                        <a16:creationId xmlns:a16="http://schemas.microsoft.com/office/drawing/2014/main" id="{A35396F9-4564-4C6C-AEB8-632219494114}"/>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89" name="Rechte verbindingslijn 288">
                    <a:extLst>
                      <a:ext uri="{FF2B5EF4-FFF2-40B4-BE49-F238E27FC236}">
                        <a16:creationId xmlns:a16="http://schemas.microsoft.com/office/drawing/2014/main" id="{177CBE11-A1C5-43A3-86E4-582E945C4563}"/>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90" name="Rechte verbindingslijn 289">
                    <a:extLst>
                      <a:ext uri="{FF2B5EF4-FFF2-40B4-BE49-F238E27FC236}">
                        <a16:creationId xmlns:a16="http://schemas.microsoft.com/office/drawing/2014/main" id="{92B766B7-E49A-4D58-A344-9E8D9EED9E35}"/>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91" name="Rechte verbindingslijn 290">
                    <a:extLst>
                      <a:ext uri="{FF2B5EF4-FFF2-40B4-BE49-F238E27FC236}">
                        <a16:creationId xmlns:a16="http://schemas.microsoft.com/office/drawing/2014/main" id="{08C3BB77-4CD1-43B7-BB5D-92CC40708B4A}"/>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84" name="Groep 283">
                  <a:extLst>
                    <a:ext uri="{FF2B5EF4-FFF2-40B4-BE49-F238E27FC236}">
                      <a16:creationId xmlns:a16="http://schemas.microsoft.com/office/drawing/2014/main" id="{C84AFF02-7A28-4A23-8643-F85ED8D89B38}"/>
                    </a:ext>
                  </a:extLst>
                </p:cNvPr>
                <p:cNvGrpSpPr/>
                <p:nvPr userDrawn="1"/>
              </p:nvGrpSpPr>
              <p:grpSpPr>
                <a:xfrm flipH="1">
                  <a:off x="-3310774" y="735854"/>
                  <a:ext cx="88801" cy="72568"/>
                  <a:chOff x="-2091059" y="1395403"/>
                  <a:chExt cx="157316" cy="128558"/>
                </a:xfrm>
              </p:grpSpPr>
              <p:sp>
                <p:nvSpPr>
                  <p:cNvPr id="285" name="Rechthoek 284">
                    <a:extLst>
                      <a:ext uri="{FF2B5EF4-FFF2-40B4-BE49-F238E27FC236}">
                        <a16:creationId xmlns:a16="http://schemas.microsoft.com/office/drawing/2014/main" id="{AC0D0712-87EF-407C-B2D3-6B9695C84D46}"/>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86" name="Pijl: punthaak 285">
                    <a:extLst>
                      <a:ext uri="{FF2B5EF4-FFF2-40B4-BE49-F238E27FC236}">
                        <a16:creationId xmlns:a16="http://schemas.microsoft.com/office/drawing/2014/main" id="{229B8E30-F3A3-40DB-BB3D-B5E1DEFA7F7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245" name="Groep 244">
                <a:extLst>
                  <a:ext uri="{FF2B5EF4-FFF2-40B4-BE49-F238E27FC236}">
                    <a16:creationId xmlns:a16="http://schemas.microsoft.com/office/drawing/2014/main" id="{4B576DF6-8D95-4065-9A15-02E870ECC9D1}"/>
                  </a:ext>
                </a:extLst>
              </p:cNvPr>
              <p:cNvGrpSpPr/>
              <p:nvPr userDrawn="1"/>
            </p:nvGrpSpPr>
            <p:grpSpPr>
              <a:xfrm>
                <a:off x="-3326107" y="720303"/>
                <a:ext cx="182598" cy="143759"/>
                <a:chOff x="-3634116" y="700986"/>
                <a:chExt cx="182598" cy="143759"/>
              </a:xfrm>
            </p:grpSpPr>
            <p:grpSp>
              <p:nvGrpSpPr>
                <p:cNvPr id="274" name="Groep 273">
                  <a:extLst>
                    <a:ext uri="{FF2B5EF4-FFF2-40B4-BE49-F238E27FC236}">
                      <a16:creationId xmlns:a16="http://schemas.microsoft.com/office/drawing/2014/main" id="{854B6046-247D-454C-9103-135546A1E405}"/>
                    </a:ext>
                  </a:extLst>
                </p:cNvPr>
                <p:cNvGrpSpPr/>
                <p:nvPr userDrawn="1"/>
              </p:nvGrpSpPr>
              <p:grpSpPr>
                <a:xfrm>
                  <a:off x="-3634116" y="700986"/>
                  <a:ext cx="182598" cy="143759"/>
                  <a:chOff x="-3634116" y="700986"/>
                  <a:chExt cx="182598" cy="143759"/>
                </a:xfrm>
              </p:grpSpPr>
              <p:cxnSp>
                <p:nvCxnSpPr>
                  <p:cNvPr id="278" name="Rechte verbindingslijn 277">
                    <a:extLst>
                      <a:ext uri="{FF2B5EF4-FFF2-40B4-BE49-F238E27FC236}">
                        <a16:creationId xmlns:a16="http://schemas.microsoft.com/office/drawing/2014/main" id="{6E6082FD-0810-41BA-B623-F5F592D0F8FC}"/>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79" name="Rechte verbindingslijn 278">
                    <a:extLst>
                      <a:ext uri="{FF2B5EF4-FFF2-40B4-BE49-F238E27FC236}">
                        <a16:creationId xmlns:a16="http://schemas.microsoft.com/office/drawing/2014/main" id="{C81A9974-BFB5-46F1-BD2E-C4B103F0DEE9}"/>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80" name="Rechte verbindingslijn 279">
                    <a:extLst>
                      <a:ext uri="{FF2B5EF4-FFF2-40B4-BE49-F238E27FC236}">
                        <a16:creationId xmlns:a16="http://schemas.microsoft.com/office/drawing/2014/main" id="{0A2DDED9-BFA4-496A-8C2C-DCFC4895BC3C}"/>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81" name="Rechte verbindingslijn 280">
                    <a:extLst>
                      <a:ext uri="{FF2B5EF4-FFF2-40B4-BE49-F238E27FC236}">
                        <a16:creationId xmlns:a16="http://schemas.microsoft.com/office/drawing/2014/main" id="{11D1ADE9-8271-462A-ADF4-43FEE1312BE8}"/>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82" name="Rechte verbindingslijn 281">
                    <a:extLst>
                      <a:ext uri="{FF2B5EF4-FFF2-40B4-BE49-F238E27FC236}">
                        <a16:creationId xmlns:a16="http://schemas.microsoft.com/office/drawing/2014/main" id="{A7D517B6-C0B6-44D5-A1B9-AD7FF1015778}"/>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75" name="Groep 274">
                  <a:extLst>
                    <a:ext uri="{FF2B5EF4-FFF2-40B4-BE49-F238E27FC236}">
                      <a16:creationId xmlns:a16="http://schemas.microsoft.com/office/drawing/2014/main" id="{4AD4867A-6BA1-4494-896A-BF0652D02551}"/>
                    </a:ext>
                  </a:extLst>
                </p:cNvPr>
                <p:cNvGrpSpPr/>
                <p:nvPr userDrawn="1"/>
              </p:nvGrpSpPr>
              <p:grpSpPr>
                <a:xfrm>
                  <a:off x="-3634047" y="735854"/>
                  <a:ext cx="88801" cy="72568"/>
                  <a:chOff x="-2091059" y="1395403"/>
                  <a:chExt cx="157316" cy="128558"/>
                </a:xfrm>
              </p:grpSpPr>
              <p:sp>
                <p:nvSpPr>
                  <p:cNvPr id="276" name="Rechthoek 275">
                    <a:extLst>
                      <a:ext uri="{FF2B5EF4-FFF2-40B4-BE49-F238E27FC236}">
                        <a16:creationId xmlns:a16="http://schemas.microsoft.com/office/drawing/2014/main" id="{B612A54E-46EB-4BCB-817A-B57AA213002D}"/>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77" name="Pijl: punthaak 276">
                    <a:extLst>
                      <a:ext uri="{FF2B5EF4-FFF2-40B4-BE49-F238E27FC236}">
                        <a16:creationId xmlns:a16="http://schemas.microsoft.com/office/drawing/2014/main" id="{04281776-C537-4C75-BF78-78FF1138E50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246" name="Rechte verbindingslijn 245">
                <a:extLst>
                  <a:ext uri="{FF2B5EF4-FFF2-40B4-BE49-F238E27FC236}">
                    <a16:creationId xmlns:a16="http://schemas.microsoft.com/office/drawing/2014/main" id="{D05A2686-B1B2-43A5-B373-6F76F20F24E1}"/>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247" name="Rechte verbindingslijn 246">
                <a:extLst>
                  <a:ext uri="{FF2B5EF4-FFF2-40B4-BE49-F238E27FC236}">
                    <a16:creationId xmlns:a16="http://schemas.microsoft.com/office/drawing/2014/main" id="{4034A50D-A43E-428E-9A63-95070E108020}"/>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248" name="Groep 247">
                <a:extLst>
                  <a:ext uri="{FF2B5EF4-FFF2-40B4-BE49-F238E27FC236}">
                    <a16:creationId xmlns:a16="http://schemas.microsoft.com/office/drawing/2014/main" id="{DEE3A13C-038E-4559-8476-C1B097C94F87}"/>
                  </a:ext>
                </a:extLst>
              </p:cNvPr>
              <p:cNvGrpSpPr/>
              <p:nvPr userDrawn="1"/>
            </p:nvGrpSpPr>
            <p:grpSpPr>
              <a:xfrm>
                <a:off x="-2425037" y="370226"/>
                <a:ext cx="357690" cy="330595"/>
                <a:chOff x="-2721817" y="347336"/>
                <a:chExt cx="432805" cy="400021"/>
              </a:xfrm>
            </p:grpSpPr>
            <p:sp>
              <p:nvSpPr>
                <p:cNvPr id="263" name="Rechthoek 262">
                  <a:extLst>
                    <a:ext uri="{FF2B5EF4-FFF2-40B4-BE49-F238E27FC236}">
                      <a16:creationId xmlns:a16="http://schemas.microsoft.com/office/drawing/2014/main" id="{FABD5EEC-1B3C-44B8-8F6D-9EB9B1A356D8}"/>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64" name="Groep 263">
                  <a:extLst>
                    <a:ext uri="{FF2B5EF4-FFF2-40B4-BE49-F238E27FC236}">
                      <a16:creationId xmlns:a16="http://schemas.microsoft.com/office/drawing/2014/main" id="{A13AB301-1BB1-4464-99E7-0D6A0867C695}"/>
                    </a:ext>
                  </a:extLst>
                </p:cNvPr>
                <p:cNvGrpSpPr/>
                <p:nvPr userDrawn="1"/>
              </p:nvGrpSpPr>
              <p:grpSpPr>
                <a:xfrm>
                  <a:off x="-2652453" y="431583"/>
                  <a:ext cx="294076" cy="231526"/>
                  <a:chOff x="-3634116" y="700986"/>
                  <a:chExt cx="182598" cy="143759"/>
                </a:xfrm>
              </p:grpSpPr>
              <p:grpSp>
                <p:nvGrpSpPr>
                  <p:cNvPr id="265" name="Groep 264">
                    <a:extLst>
                      <a:ext uri="{FF2B5EF4-FFF2-40B4-BE49-F238E27FC236}">
                        <a16:creationId xmlns:a16="http://schemas.microsoft.com/office/drawing/2014/main" id="{A833C686-2410-46CB-902D-619879C94252}"/>
                      </a:ext>
                    </a:extLst>
                  </p:cNvPr>
                  <p:cNvGrpSpPr/>
                  <p:nvPr userDrawn="1"/>
                </p:nvGrpSpPr>
                <p:grpSpPr>
                  <a:xfrm>
                    <a:off x="-3634116" y="700986"/>
                    <a:ext cx="182598" cy="143759"/>
                    <a:chOff x="-3634116" y="700986"/>
                    <a:chExt cx="182598" cy="143759"/>
                  </a:xfrm>
                </p:grpSpPr>
                <p:cxnSp>
                  <p:nvCxnSpPr>
                    <p:cNvPr id="269" name="Rechte verbindingslijn 268">
                      <a:extLst>
                        <a:ext uri="{FF2B5EF4-FFF2-40B4-BE49-F238E27FC236}">
                          <a16:creationId xmlns:a16="http://schemas.microsoft.com/office/drawing/2014/main" id="{5E2D9490-3B80-441D-A5B5-412E2496B82A}"/>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70" name="Rechte verbindingslijn 269">
                      <a:extLst>
                        <a:ext uri="{FF2B5EF4-FFF2-40B4-BE49-F238E27FC236}">
                          <a16:creationId xmlns:a16="http://schemas.microsoft.com/office/drawing/2014/main" id="{AF9787C3-6FE8-4DAA-8C79-9F296196277C}"/>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71" name="Rechte verbindingslijn 270">
                      <a:extLst>
                        <a:ext uri="{FF2B5EF4-FFF2-40B4-BE49-F238E27FC236}">
                          <a16:creationId xmlns:a16="http://schemas.microsoft.com/office/drawing/2014/main" id="{C4A0B566-1BA8-4476-8956-8C063FE1A94F}"/>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72" name="Rechte verbindingslijn 271">
                      <a:extLst>
                        <a:ext uri="{FF2B5EF4-FFF2-40B4-BE49-F238E27FC236}">
                          <a16:creationId xmlns:a16="http://schemas.microsoft.com/office/drawing/2014/main" id="{4BEACC3A-5B01-4A2B-BAA4-7F358A93AAC8}"/>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73" name="Rechte verbindingslijn 272">
                      <a:extLst>
                        <a:ext uri="{FF2B5EF4-FFF2-40B4-BE49-F238E27FC236}">
                          <a16:creationId xmlns:a16="http://schemas.microsoft.com/office/drawing/2014/main" id="{40714B03-3DFB-4E73-B303-E5B7BEFA73C3}"/>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66" name="Groep 265">
                    <a:extLst>
                      <a:ext uri="{FF2B5EF4-FFF2-40B4-BE49-F238E27FC236}">
                        <a16:creationId xmlns:a16="http://schemas.microsoft.com/office/drawing/2014/main" id="{ABBE48E7-DEDA-414F-BBE6-CB7C656827C9}"/>
                      </a:ext>
                    </a:extLst>
                  </p:cNvPr>
                  <p:cNvGrpSpPr/>
                  <p:nvPr userDrawn="1"/>
                </p:nvGrpSpPr>
                <p:grpSpPr>
                  <a:xfrm>
                    <a:off x="-3634047" y="735854"/>
                    <a:ext cx="88801" cy="72568"/>
                    <a:chOff x="-2091059" y="1395403"/>
                    <a:chExt cx="157316" cy="128558"/>
                  </a:xfrm>
                </p:grpSpPr>
                <p:sp>
                  <p:nvSpPr>
                    <p:cNvPr id="267" name="Rechthoek 266">
                      <a:extLst>
                        <a:ext uri="{FF2B5EF4-FFF2-40B4-BE49-F238E27FC236}">
                          <a16:creationId xmlns:a16="http://schemas.microsoft.com/office/drawing/2014/main" id="{237D8913-B42E-4279-974D-A1852B66C661}"/>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68" name="Pijl: punthaak 267">
                      <a:extLst>
                        <a:ext uri="{FF2B5EF4-FFF2-40B4-BE49-F238E27FC236}">
                          <a16:creationId xmlns:a16="http://schemas.microsoft.com/office/drawing/2014/main" id="{EB2870EA-38F5-4AE8-83D8-12EA83BAA2A2}"/>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249" name="Groep 248">
                <a:extLst>
                  <a:ext uri="{FF2B5EF4-FFF2-40B4-BE49-F238E27FC236}">
                    <a16:creationId xmlns:a16="http://schemas.microsoft.com/office/drawing/2014/main" id="{61385A33-2CB1-48A1-A20A-F17B1E3F88FC}"/>
                  </a:ext>
                </a:extLst>
              </p:cNvPr>
              <p:cNvGrpSpPr/>
              <p:nvPr userDrawn="1"/>
            </p:nvGrpSpPr>
            <p:grpSpPr>
              <a:xfrm>
                <a:off x="-2425037" y="781500"/>
                <a:ext cx="357690" cy="330595"/>
                <a:chOff x="-2721817" y="782525"/>
                <a:chExt cx="432805" cy="400021"/>
              </a:xfrm>
            </p:grpSpPr>
            <p:sp>
              <p:nvSpPr>
                <p:cNvPr id="252" name="Rechthoek 251">
                  <a:extLst>
                    <a:ext uri="{FF2B5EF4-FFF2-40B4-BE49-F238E27FC236}">
                      <a16:creationId xmlns:a16="http://schemas.microsoft.com/office/drawing/2014/main" id="{2CC3F850-D6FD-44D1-A0B1-054E54EE0BA4}"/>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53" name="Groep 252">
                  <a:extLst>
                    <a:ext uri="{FF2B5EF4-FFF2-40B4-BE49-F238E27FC236}">
                      <a16:creationId xmlns:a16="http://schemas.microsoft.com/office/drawing/2014/main" id="{AA4FCCB0-CF5A-4394-8683-858D6928C80A}"/>
                    </a:ext>
                  </a:extLst>
                </p:cNvPr>
                <p:cNvGrpSpPr/>
                <p:nvPr userDrawn="1"/>
              </p:nvGrpSpPr>
              <p:grpSpPr>
                <a:xfrm>
                  <a:off x="-2652453" y="866772"/>
                  <a:ext cx="294076" cy="231526"/>
                  <a:chOff x="-3310843" y="700986"/>
                  <a:chExt cx="182598" cy="143759"/>
                </a:xfrm>
              </p:grpSpPr>
              <p:grpSp>
                <p:nvGrpSpPr>
                  <p:cNvPr id="254" name="Groep 253">
                    <a:extLst>
                      <a:ext uri="{FF2B5EF4-FFF2-40B4-BE49-F238E27FC236}">
                        <a16:creationId xmlns:a16="http://schemas.microsoft.com/office/drawing/2014/main" id="{E1DDA156-C1F9-40FD-AA88-544D2C173D54}"/>
                      </a:ext>
                    </a:extLst>
                  </p:cNvPr>
                  <p:cNvGrpSpPr/>
                  <p:nvPr userDrawn="1"/>
                </p:nvGrpSpPr>
                <p:grpSpPr>
                  <a:xfrm>
                    <a:off x="-3310843" y="700986"/>
                    <a:ext cx="182598" cy="143759"/>
                    <a:chOff x="-3310843" y="700986"/>
                    <a:chExt cx="182598" cy="143759"/>
                  </a:xfrm>
                </p:grpSpPr>
                <p:cxnSp>
                  <p:nvCxnSpPr>
                    <p:cNvPr id="258" name="Rechte verbindingslijn 257">
                      <a:extLst>
                        <a:ext uri="{FF2B5EF4-FFF2-40B4-BE49-F238E27FC236}">
                          <a16:creationId xmlns:a16="http://schemas.microsoft.com/office/drawing/2014/main" id="{94ED2412-D374-40DD-A471-100E9D012C4B}"/>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59" name="Rechte verbindingslijn 258">
                      <a:extLst>
                        <a:ext uri="{FF2B5EF4-FFF2-40B4-BE49-F238E27FC236}">
                          <a16:creationId xmlns:a16="http://schemas.microsoft.com/office/drawing/2014/main" id="{496FBEEF-2074-4EDC-B569-27CCD0C2A39E}"/>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60" name="Rechte verbindingslijn 259">
                      <a:extLst>
                        <a:ext uri="{FF2B5EF4-FFF2-40B4-BE49-F238E27FC236}">
                          <a16:creationId xmlns:a16="http://schemas.microsoft.com/office/drawing/2014/main" id="{369CEAC6-3A7F-4D6D-A095-E406491A01FE}"/>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61" name="Rechte verbindingslijn 260">
                      <a:extLst>
                        <a:ext uri="{FF2B5EF4-FFF2-40B4-BE49-F238E27FC236}">
                          <a16:creationId xmlns:a16="http://schemas.microsoft.com/office/drawing/2014/main" id="{4CCBD828-397A-4F0F-9A0A-26A02AEE8B13}"/>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62" name="Rechte verbindingslijn 261">
                      <a:extLst>
                        <a:ext uri="{FF2B5EF4-FFF2-40B4-BE49-F238E27FC236}">
                          <a16:creationId xmlns:a16="http://schemas.microsoft.com/office/drawing/2014/main" id="{F3C6B5E0-1A24-4995-BE15-D077CC46A446}"/>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255" name="Groep 254">
                    <a:extLst>
                      <a:ext uri="{FF2B5EF4-FFF2-40B4-BE49-F238E27FC236}">
                        <a16:creationId xmlns:a16="http://schemas.microsoft.com/office/drawing/2014/main" id="{65829816-F43D-4246-A898-99C78EDE232F}"/>
                      </a:ext>
                    </a:extLst>
                  </p:cNvPr>
                  <p:cNvGrpSpPr/>
                  <p:nvPr userDrawn="1"/>
                </p:nvGrpSpPr>
                <p:grpSpPr>
                  <a:xfrm flipH="1">
                    <a:off x="-3310774" y="735854"/>
                    <a:ext cx="88801" cy="72568"/>
                    <a:chOff x="-2091059" y="1395403"/>
                    <a:chExt cx="157316" cy="128558"/>
                  </a:xfrm>
                </p:grpSpPr>
                <p:sp>
                  <p:nvSpPr>
                    <p:cNvPr id="256" name="Rechthoek 255">
                      <a:extLst>
                        <a:ext uri="{FF2B5EF4-FFF2-40B4-BE49-F238E27FC236}">
                          <a16:creationId xmlns:a16="http://schemas.microsoft.com/office/drawing/2014/main" id="{5AFE814A-E48B-414B-9CEE-A7F2E9FCE40E}"/>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57" name="Pijl: punthaak 256">
                      <a:extLst>
                        <a:ext uri="{FF2B5EF4-FFF2-40B4-BE49-F238E27FC236}">
                          <a16:creationId xmlns:a16="http://schemas.microsoft.com/office/drawing/2014/main" id="{35758C77-33D1-4303-BFFA-F9890859CE9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250" name="Rechthoek 249">
                <a:extLst>
                  <a:ext uri="{FF2B5EF4-FFF2-40B4-BE49-F238E27FC236}">
                    <a16:creationId xmlns:a16="http://schemas.microsoft.com/office/drawing/2014/main" id="{3C1C01D9-1B46-4B48-9FB2-D060F99C4051}"/>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251" name="Rechthoek 250">
                <a:extLst>
                  <a:ext uri="{FF2B5EF4-FFF2-40B4-BE49-F238E27FC236}">
                    <a16:creationId xmlns:a16="http://schemas.microsoft.com/office/drawing/2014/main" id="{26421C1D-7BE7-437D-8CF9-3DAB553E7B5D}"/>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168" name="Rechte verbindingslijn 167">
              <a:extLst>
                <a:ext uri="{FF2B5EF4-FFF2-40B4-BE49-F238E27FC236}">
                  <a16:creationId xmlns:a16="http://schemas.microsoft.com/office/drawing/2014/main" id="{1AF173E0-BC62-48B7-87C2-3F830328650D}"/>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69" name="Rechthoek 168">
              <a:extLst>
                <a:ext uri="{FF2B5EF4-FFF2-40B4-BE49-F238E27FC236}">
                  <a16:creationId xmlns:a16="http://schemas.microsoft.com/office/drawing/2014/main" id="{41B5AFB1-3BC0-43B0-93FB-AFFEB4B963CE}"/>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tx1"/>
                </a:buClr>
                <a:buSzTx/>
                <a:buFont typeface="Arial" panose="020B0604020202020204" pitchFamily="34" charset="0"/>
                <a:buChar char="•"/>
                <a:tabLst/>
                <a:defRPr/>
              </a:pPr>
              <a:r>
                <a:rPr kumimoji="0" lang="nl-NL" sz="1100" b="0" i="0" u="none" strike="noStrike" kern="0" cap="none" spc="0" normalizeH="0" baseline="0" noProof="0" dirty="0" err="1">
                  <a:ln>
                    <a:noFill/>
                  </a:ln>
                  <a:solidFill>
                    <a:schemeClr val="tx2"/>
                  </a:solidFill>
                  <a:effectLst/>
                  <a:uLnTx/>
                  <a:uFillTx/>
                  <a:latin typeface="+mn-lt"/>
                  <a:cs typeface="Segoe UI Light" panose="020B0502040204020203" pitchFamily="34" charset="0"/>
                </a:rPr>
                <a:t>Bullet</a:t>
              </a:r>
              <a:endPar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endParaRPr>
            </a:p>
          </p:txBody>
        </p:sp>
        <p:sp>
          <p:nvSpPr>
            <p:cNvPr id="170" name="Ovaal 169">
              <a:extLst>
                <a:ext uri="{FF2B5EF4-FFF2-40B4-BE49-F238E27FC236}">
                  <a16:creationId xmlns:a16="http://schemas.microsoft.com/office/drawing/2014/main" id="{E6CF6F1D-6BA6-48F2-9CED-8946E3E3EA2D}"/>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71" name="Rechthoek 170">
              <a:extLst>
                <a:ext uri="{FF2B5EF4-FFF2-40B4-BE49-F238E27FC236}">
                  <a16:creationId xmlns:a16="http://schemas.microsoft.com/office/drawing/2014/main" id="{617C1F21-879B-4425-BAF3-82873CDC4B5D}"/>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361950" marR="0" lvl="0" indent="-180975" defTabSz="914400" eaLnBrk="1" fontAlgn="auto" latinLnBrk="0" hangingPunct="1">
                <a:lnSpc>
                  <a:spcPct val="90000"/>
                </a:lnSpc>
                <a:spcBef>
                  <a:spcPts val="600"/>
                </a:spcBef>
                <a:spcAft>
                  <a:spcPts val="600"/>
                </a:spcAft>
                <a:buClr>
                  <a:schemeClr val="tx1"/>
                </a:buClr>
                <a:buSzTx/>
                <a:buFont typeface="Calibri Light" panose="020F0302020204030204" pitchFamily="34" charset="0"/>
                <a:buChar char="→"/>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Sub-bullet #1</a:t>
              </a:r>
            </a:p>
          </p:txBody>
        </p:sp>
        <p:sp>
          <p:nvSpPr>
            <p:cNvPr id="172" name="Ovaal 171">
              <a:extLst>
                <a:ext uri="{FF2B5EF4-FFF2-40B4-BE49-F238E27FC236}">
                  <a16:creationId xmlns:a16="http://schemas.microsoft.com/office/drawing/2014/main" id="{F45C39DB-141B-4537-A98F-B3C86E040714}"/>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73" name="Ovaal 172">
              <a:extLst>
                <a:ext uri="{FF2B5EF4-FFF2-40B4-BE49-F238E27FC236}">
                  <a16:creationId xmlns:a16="http://schemas.microsoft.com/office/drawing/2014/main" id="{DD3FA3B3-DFB6-4A64-907F-F2AE891B7783}"/>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4" name="Rechthoek 173">
              <a:extLst>
                <a:ext uri="{FF2B5EF4-FFF2-40B4-BE49-F238E27FC236}">
                  <a16:creationId xmlns:a16="http://schemas.microsoft.com/office/drawing/2014/main" id="{4DE9CC4E-5665-4A0C-B1A5-F02655B5BCBE}"/>
                </a:ext>
              </a:extLst>
            </p:cNvPr>
            <p:cNvSpPr/>
            <p:nvPr userDrawn="1"/>
          </p:nvSpPr>
          <p:spPr>
            <a:xfrm>
              <a:off x="-3059324" y="246524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sp>
          <p:nvSpPr>
            <p:cNvPr id="175" name="Ovaal 174">
              <a:extLst>
                <a:ext uri="{FF2B5EF4-FFF2-40B4-BE49-F238E27FC236}">
                  <a16:creationId xmlns:a16="http://schemas.microsoft.com/office/drawing/2014/main" id="{9EE17166-013C-485D-BC5A-099CB9C20CB7}"/>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76" name="Rechthoek 175">
              <a:extLst>
                <a:ext uri="{FF2B5EF4-FFF2-40B4-BE49-F238E27FC236}">
                  <a16:creationId xmlns:a16="http://schemas.microsoft.com/office/drawing/2014/main" id="{F0C9A80D-DAE8-4412-B299-498DEF10A08F}"/>
                </a:ext>
              </a:extLst>
            </p:cNvPr>
            <p:cNvSpPr/>
            <p:nvPr userDrawn="1"/>
          </p:nvSpPr>
          <p:spPr>
            <a:xfrm>
              <a:off x="-3059324" y="2837886"/>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chemeClr val="tx2"/>
                  </a:solidFill>
                  <a:effectLst/>
                  <a:uLnTx/>
                  <a:uFillTx/>
                  <a:latin typeface="+mn-lt"/>
                  <a:cs typeface="Segoe UI Light" panose="020B0502040204020203" pitchFamily="34" charset="0"/>
                </a:rPr>
                <a:t>Subtitel</a:t>
              </a:r>
            </a:p>
          </p:txBody>
        </p:sp>
        <p:sp>
          <p:nvSpPr>
            <p:cNvPr id="177" name="Rechthoek 176">
              <a:extLst>
                <a:ext uri="{FF2B5EF4-FFF2-40B4-BE49-F238E27FC236}">
                  <a16:creationId xmlns:a16="http://schemas.microsoft.com/office/drawing/2014/main" id="{140FAACC-F638-4A51-A047-6A28677640FD}"/>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sp>
          <p:nvSpPr>
            <p:cNvPr id="178" name="Rechthoek 177">
              <a:extLst>
                <a:ext uri="{FF2B5EF4-FFF2-40B4-BE49-F238E27FC236}">
                  <a16:creationId xmlns:a16="http://schemas.microsoft.com/office/drawing/2014/main" id="{B880637A-B0EE-41FC-8304-6CC59774566C}"/>
                </a:ext>
              </a:extLst>
            </p:cNvPr>
            <p:cNvSpPr/>
            <p:nvPr userDrawn="1"/>
          </p:nvSpPr>
          <p:spPr>
            <a:xfrm>
              <a:off x="-3059324" y="3592540"/>
              <a:ext cx="2823104" cy="255963"/>
            </a:xfrm>
            <a:prstGeom prst="rect">
              <a:avLst/>
            </a:prstGeom>
            <a:noFill/>
            <a:ln w="25400" cap="flat" cmpd="sng" algn="ctr">
              <a:noFill/>
              <a:prstDash val="solid"/>
            </a:ln>
            <a:effectLst/>
          </p:spPr>
          <p:txBody>
            <a:bodyPr lIns="0" tIns="0" rIns="0" bIns="0" rtlCol="0" anchor="ctr"/>
            <a:lstStyle/>
            <a:p>
              <a:pPr marL="363538"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Sub-numerieke bullet</a:t>
              </a:r>
            </a:p>
          </p:txBody>
        </p:sp>
        <p:sp>
          <p:nvSpPr>
            <p:cNvPr id="239" name="Rechthoek 238">
              <a:extLst>
                <a:ext uri="{FF2B5EF4-FFF2-40B4-BE49-F238E27FC236}">
                  <a16:creationId xmlns:a16="http://schemas.microsoft.com/office/drawing/2014/main" id="{3AB32EDD-92A3-4849-BEB7-9AACB2861BB9}"/>
                </a:ext>
              </a:extLst>
            </p:cNvPr>
            <p:cNvSpPr/>
            <p:nvPr userDrawn="1"/>
          </p:nvSpPr>
          <p:spPr>
            <a:xfrm>
              <a:off x="-3059324" y="433936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grpSp>
      <p:pic>
        <p:nvPicPr>
          <p:cNvPr id="153" name="Picture 5">
            <a:extLst>
              <a:ext uri="{FF2B5EF4-FFF2-40B4-BE49-F238E27FC236}">
                <a16:creationId xmlns:a16="http://schemas.microsoft.com/office/drawing/2014/main" id="{60C1A2DF-EA9A-4017-9B71-FA9DD3E0034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2510" y="184468"/>
            <a:ext cx="379459" cy="379459"/>
          </a:xfrm>
          <a:prstGeom prst="rect">
            <a:avLst/>
          </a:prstGeom>
        </p:spPr>
      </p:pic>
      <p:sp>
        <p:nvSpPr>
          <p:cNvPr id="295" name="Tijdelijke aanduiding voor titel 1">
            <a:extLst>
              <a:ext uri="{FF2B5EF4-FFF2-40B4-BE49-F238E27FC236}">
                <a16:creationId xmlns:a16="http://schemas.microsoft.com/office/drawing/2014/main" id="{F82A6167-AB05-44A7-B534-ABB1E5F9BBAE}"/>
              </a:ext>
            </a:extLst>
          </p:cNvPr>
          <p:cNvSpPr>
            <a:spLocks noGrp="1"/>
          </p:cNvSpPr>
          <p:nvPr>
            <p:ph type="title" hasCustomPrompt="1"/>
          </p:nvPr>
        </p:nvSpPr>
        <p:spPr>
          <a:xfrm>
            <a:off x="692468" y="1024409"/>
            <a:ext cx="5029200" cy="490400"/>
          </a:xfrm>
          <a:prstGeom prst="rect">
            <a:avLst/>
          </a:prstGeom>
        </p:spPr>
        <p:txBody>
          <a:bodyPr vert="horz" lIns="0" tIns="0" rIns="0" bIns="0" rtlCol="0" anchor="ctr" anchorCtr="0">
            <a:noAutofit/>
          </a:bodyPr>
          <a:lstStyle>
            <a:lvl1pPr>
              <a:defRPr/>
            </a:lvl1pPr>
          </a:lstStyle>
          <a:p>
            <a:r>
              <a:rPr lang="nl-NL" dirty="0"/>
              <a:t>Plaats hier je titel</a:t>
            </a:r>
          </a:p>
        </p:txBody>
      </p:sp>
      <p:sp>
        <p:nvSpPr>
          <p:cNvPr id="297" name="Tijdelijke aanduiding voor verticale tekst 2">
            <a:extLst>
              <a:ext uri="{FF2B5EF4-FFF2-40B4-BE49-F238E27FC236}">
                <a16:creationId xmlns:a16="http://schemas.microsoft.com/office/drawing/2014/main" id="{ECAE83AC-49BF-41E7-BF55-B74887DAA5AA}"/>
              </a:ext>
            </a:extLst>
          </p:cNvPr>
          <p:cNvSpPr>
            <a:spLocks noGrp="1"/>
          </p:cNvSpPr>
          <p:nvPr>
            <p:ph type="body" orient="vert" idx="16" hasCustomPrompt="1"/>
          </p:nvPr>
        </p:nvSpPr>
        <p:spPr>
          <a:xfrm>
            <a:off x="693737" y="1700547"/>
            <a:ext cx="5027931" cy="4243053"/>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a:t>Klik hier om een bullet te plaatsen.</a:t>
            </a:r>
          </a:p>
          <a:p>
            <a:pPr lvl="1"/>
            <a:r>
              <a:rPr lang="nl-NL" noProof="0" dirty="0"/>
              <a:t>Sub-bullet</a:t>
            </a:r>
          </a:p>
          <a:p>
            <a:pPr lvl="2"/>
            <a:r>
              <a:rPr lang="nl-NL" noProof="0" dirty="0"/>
              <a:t>Leestekst</a:t>
            </a:r>
          </a:p>
          <a:p>
            <a:pPr lvl="3"/>
            <a:r>
              <a:rPr lang="nl-NL" noProof="0" dirty="0"/>
              <a:t>Subtitel</a:t>
            </a:r>
          </a:p>
          <a:p>
            <a:pPr lvl="4"/>
            <a:r>
              <a:rPr lang="nl-NL" noProof="0" dirty="0"/>
              <a:t>Numerieke bullet</a:t>
            </a:r>
          </a:p>
          <a:p>
            <a:pPr lvl="5"/>
            <a:r>
              <a:rPr lang="nl-NL" noProof="0" dirty="0"/>
              <a:t>Bullet</a:t>
            </a:r>
          </a:p>
          <a:p>
            <a:pPr lvl="6"/>
            <a:r>
              <a:rPr lang="nl-NL" noProof="0" dirty="0"/>
              <a:t>Sub-bullet</a:t>
            </a:r>
          </a:p>
          <a:p>
            <a:pPr lvl="7"/>
            <a:r>
              <a:rPr lang="nl-NL" noProof="0" dirty="0"/>
              <a:t>Leestekst</a:t>
            </a:r>
          </a:p>
          <a:p>
            <a:pPr lvl="8"/>
            <a:r>
              <a:rPr lang="nl-NL" noProof="0" dirty="0"/>
              <a:t>Titel</a:t>
            </a:r>
          </a:p>
        </p:txBody>
      </p:sp>
      <p:sp>
        <p:nvSpPr>
          <p:cNvPr id="303" name="Tijdelijke aanduiding voor tekst 302">
            <a:extLst>
              <a:ext uri="{FF2B5EF4-FFF2-40B4-BE49-F238E27FC236}">
                <a16:creationId xmlns:a16="http://schemas.microsoft.com/office/drawing/2014/main" id="{FF8E7220-3F72-4D71-9557-7E8A2EE16550}"/>
              </a:ext>
            </a:extLst>
          </p:cNvPr>
          <p:cNvSpPr>
            <a:spLocks noGrp="1"/>
          </p:cNvSpPr>
          <p:nvPr>
            <p:ph type="body" sz="quarter" idx="19" hasCustomPrompt="1"/>
          </p:nvPr>
        </p:nvSpPr>
        <p:spPr>
          <a:xfrm>
            <a:off x="6108000" y="230235"/>
            <a:ext cx="6086700" cy="6430119"/>
          </a:xfrm>
          <a:custGeom>
            <a:avLst/>
            <a:gdLst>
              <a:gd name="connsiteX0" fmla="*/ 2919530 w 5817062"/>
              <a:gd name="connsiteY0" fmla="*/ 3251947 h 6145267"/>
              <a:gd name="connsiteX1" fmla="*/ 2151264 w 5817062"/>
              <a:gd name="connsiteY1" fmla="*/ 4054607 h 6145267"/>
              <a:gd name="connsiteX2" fmla="*/ 2919530 w 5817062"/>
              <a:gd name="connsiteY2" fmla="*/ 4857268 h 6145267"/>
              <a:gd name="connsiteX3" fmla="*/ 3687794 w 5817062"/>
              <a:gd name="connsiteY3" fmla="*/ 4054607 h 6145267"/>
              <a:gd name="connsiteX4" fmla="*/ 2919530 w 5817062"/>
              <a:gd name="connsiteY4" fmla="*/ 1288040 h 6145267"/>
              <a:gd name="connsiteX5" fmla="*/ 2151264 w 5817062"/>
              <a:gd name="connsiteY5" fmla="*/ 2090700 h 6145267"/>
              <a:gd name="connsiteX6" fmla="*/ 2919530 w 5817062"/>
              <a:gd name="connsiteY6" fmla="*/ 2893380 h 6145267"/>
              <a:gd name="connsiteX7" fmla="*/ 3687794 w 5817062"/>
              <a:gd name="connsiteY7" fmla="*/ 2090700 h 6145267"/>
              <a:gd name="connsiteX8" fmla="*/ 0 w 5817062"/>
              <a:gd name="connsiteY8" fmla="*/ 0 h 6145267"/>
              <a:gd name="connsiteX9" fmla="*/ 2029947 w 5817062"/>
              <a:gd name="connsiteY9" fmla="*/ 0 h 6145267"/>
              <a:gd name="connsiteX10" fmla="*/ 2919530 w 5817062"/>
              <a:gd name="connsiteY10" fmla="*/ 929453 h 6145267"/>
              <a:gd name="connsiteX11" fmla="*/ 3809130 w 5817062"/>
              <a:gd name="connsiteY11" fmla="*/ 0 h 6145267"/>
              <a:gd name="connsiteX12" fmla="*/ 5817062 w 5817062"/>
              <a:gd name="connsiteY12" fmla="*/ 0 h 6145267"/>
              <a:gd name="connsiteX13" fmla="*/ 5817062 w 5817062"/>
              <a:gd name="connsiteY13" fmla="*/ 253545 h 6145267"/>
              <a:gd name="connsiteX14" fmla="*/ 3909630 w 5817062"/>
              <a:gd name="connsiteY14" fmla="*/ 253545 h 6145267"/>
              <a:gd name="connsiteX15" fmla="*/ 3091106 w 5817062"/>
              <a:gd name="connsiteY15" fmla="*/ 1108737 h 6145267"/>
              <a:gd name="connsiteX16" fmla="*/ 3909630 w 5817062"/>
              <a:gd name="connsiteY16" fmla="*/ 1963907 h 6145267"/>
              <a:gd name="connsiteX17" fmla="*/ 5817062 w 5817062"/>
              <a:gd name="connsiteY17" fmla="*/ 1963907 h 6145267"/>
              <a:gd name="connsiteX18" fmla="*/ 5817062 w 5817062"/>
              <a:gd name="connsiteY18" fmla="*/ 1963926 h 6145267"/>
              <a:gd name="connsiteX19" fmla="*/ 5817062 w 5817062"/>
              <a:gd name="connsiteY19" fmla="*/ 2217452 h 6145267"/>
              <a:gd name="connsiteX20" fmla="*/ 3909630 w 5817062"/>
              <a:gd name="connsiteY20" fmla="*/ 2217452 h 6145267"/>
              <a:gd name="connsiteX21" fmla="*/ 3091106 w 5817062"/>
              <a:gd name="connsiteY21" fmla="*/ 3072644 h 6145267"/>
              <a:gd name="connsiteX22" fmla="*/ 3909630 w 5817062"/>
              <a:gd name="connsiteY22" fmla="*/ 3927836 h 6145267"/>
              <a:gd name="connsiteX23" fmla="*/ 5817062 w 5817062"/>
              <a:gd name="connsiteY23" fmla="*/ 3927836 h 6145267"/>
              <a:gd name="connsiteX24" fmla="*/ 5817062 w 5817062"/>
              <a:gd name="connsiteY24" fmla="*/ 4181360 h 6145267"/>
              <a:gd name="connsiteX25" fmla="*/ 5817062 w 5817062"/>
              <a:gd name="connsiteY25" fmla="*/ 4181381 h 6145267"/>
              <a:gd name="connsiteX26" fmla="*/ 3909630 w 5817062"/>
              <a:gd name="connsiteY26" fmla="*/ 4181381 h 6145267"/>
              <a:gd name="connsiteX27" fmla="*/ 3091126 w 5817062"/>
              <a:gd name="connsiteY27" fmla="*/ 5036551 h 6145267"/>
              <a:gd name="connsiteX28" fmla="*/ 3909630 w 5817062"/>
              <a:gd name="connsiteY28" fmla="*/ 5891722 h 6145267"/>
              <a:gd name="connsiteX29" fmla="*/ 5817062 w 5817062"/>
              <a:gd name="connsiteY29" fmla="*/ 5891722 h 6145267"/>
              <a:gd name="connsiteX30" fmla="*/ 5817062 w 5817062"/>
              <a:gd name="connsiteY30" fmla="*/ 6145267 h 6145267"/>
              <a:gd name="connsiteX31" fmla="*/ 3809130 w 5817062"/>
              <a:gd name="connsiteY31" fmla="*/ 6145267 h 6145267"/>
              <a:gd name="connsiteX32" fmla="*/ 2919530 w 5817062"/>
              <a:gd name="connsiteY32" fmla="*/ 5215835 h 6145267"/>
              <a:gd name="connsiteX33" fmla="*/ 2029947 w 5817062"/>
              <a:gd name="connsiteY33" fmla="*/ 6145267 h 6145267"/>
              <a:gd name="connsiteX34" fmla="*/ 0 w 5817062"/>
              <a:gd name="connsiteY34" fmla="*/ 6145267 h 6145267"/>
              <a:gd name="connsiteX35" fmla="*/ 0 w 5817062"/>
              <a:gd name="connsiteY35" fmla="*/ 5891722 h 6145267"/>
              <a:gd name="connsiteX36" fmla="*/ 1929428 w 5817062"/>
              <a:gd name="connsiteY36" fmla="*/ 5891722 h 6145267"/>
              <a:gd name="connsiteX37" fmla="*/ 2747934 w 5817062"/>
              <a:gd name="connsiteY37" fmla="*/ 5036551 h 6145267"/>
              <a:gd name="connsiteX38" fmla="*/ 1929428 w 5817062"/>
              <a:gd name="connsiteY38" fmla="*/ 4181381 h 6145267"/>
              <a:gd name="connsiteX39" fmla="*/ 0 w 5817062"/>
              <a:gd name="connsiteY39" fmla="*/ 4181381 h 6145267"/>
              <a:gd name="connsiteX40" fmla="*/ 0 w 5817062"/>
              <a:gd name="connsiteY40" fmla="*/ 4181360 h 6145267"/>
              <a:gd name="connsiteX41" fmla="*/ 0 w 5817062"/>
              <a:gd name="connsiteY41" fmla="*/ 3927836 h 6145267"/>
              <a:gd name="connsiteX42" fmla="*/ 1929428 w 5817062"/>
              <a:gd name="connsiteY42" fmla="*/ 3927836 h 6145267"/>
              <a:gd name="connsiteX43" fmla="*/ 2747952 w 5817062"/>
              <a:gd name="connsiteY43" fmla="*/ 3072644 h 6145267"/>
              <a:gd name="connsiteX44" fmla="*/ 1929428 w 5817062"/>
              <a:gd name="connsiteY44" fmla="*/ 2217452 h 6145267"/>
              <a:gd name="connsiteX45" fmla="*/ 0 w 5817062"/>
              <a:gd name="connsiteY45" fmla="*/ 2217452 h 6145267"/>
              <a:gd name="connsiteX46" fmla="*/ 0 w 5817062"/>
              <a:gd name="connsiteY46" fmla="*/ 1963926 h 6145267"/>
              <a:gd name="connsiteX47" fmla="*/ 0 w 5817062"/>
              <a:gd name="connsiteY47" fmla="*/ 1963907 h 6145267"/>
              <a:gd name="connsiteX48" fmla="*/ 1929428 w 5817062"/>
              <a:gd name="connsiteY48" fmla="*/ 1963907 h 6145267"/>
              <a:gd name="connsiteX49" fmla="*/ 2747934 w 5817062"/>
              <a:gd name="connsiteY49" fmla="*/ 1108715 h 6145267"/>
              <a:gd name="connsiteX50" fmla="*/ 1929428 w 5817062"/>
              <a:gd name="connsiteY50" fmla="*/ 253545 h 6145267"/>
              <a:gd name="connsiteX51" fmla="*/ 0 w 5817062"/>
              <a:gd name="connsiteY51" fmla="*/ 253545 h 614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817062" h="6145267">
                <a:moveTo>
                  <a:pt x="2919530" y="3251947"/>
                </a:moveTo>
                <a:lnTo>
                  <a:pt x="2151264" y="4054607"/>
                </a:lnTo>
                <a:lnTo>
                  <a:pt x="2919530" y="4857268"/>
                </a:lnTo>
                <a:lnTo>
                  <a:pt x="3687794" y="4054607"/>
                </a:lnTo>
                <a:close/>
                <a:moveTo>
                  <a:pt x="2919530" y="1288040"/>
                </a:moveTo>
                <a:lnTo>
                  <a:pt x="2151264" y="2090700"/>
                </a:lnTo>
                <a:lnTo>
                  <a:pt x="2919530" y="2893380"/>
                </a:lnTo>
                <a:lnTo>
                  <a:pt x="3687794" y="2090700"/>
                </a:lnTo>
                <a:close/>
                <a:moveTo>
                  <a:pt x="0" y="0"/>
                </a:moveTo>
                <a:lnTo>
                  <a:pt x="2029947" y="0"/>
                </a:lnTo>
                <a:lnTo>
                  <a:pt x="2919530" y="929453"/>
                </a:lnTo>
                <a:lnTo>
                  <a:pt x="3809130" y="0"/>
                </a:lnTo>
                <a:lnTo>
                  <a:pt x="5817062" y="0"/>
                </a:lnTo>
                <a:lnTo>
                  <a:pt x="5817062" y="253545"/>
                </a:lnTo>
                <a:lnTo>
                  <a:pt x="3909630" y="253545"/>
                </a:lnTo>
                <a:lnTo>
                  <a:pt x="3091106" y="1108737"/>
                </a:lnTo>
                <a:lnTo>
                  <a:pt x="3909630" y="1963907"/>
                </a:lnTo>
                <a:lnTo>
                  <a:pt x="5817062" y="1963907"/>
                </a:lnTo>
                <a:lnTo>
                  <a:pt x="5817062" y="1963926"/>
                </a:lnTo>
                <a:lnTo>
                  <a:pt x="5817062" y="2217452"/>
                </a:lnTo>
                <a:lnTo>
                  <a:pt x="3909630" y="2217452"/>
                </a:lnTo>
                <a:lnTo>
                  <a:pt x="3091106" y="3072644"/>
                </a:lnTo>
                <a:lnTo>
                  <a:pt x="3909630" y="3927836"/>
                </a:lnTo>
                <a:lnTo>
                  <a:pt x="5817062" y="3927836"/>
                </a:lnTo>
                <a:lnTo>
                  <a:pt x="5817062" y="4181360"/>
                </a:lnTo>
                <a:lnTo>
                  <a:pt x="5817062" y="4181381"/>
                </a:lnTo>
                <a:lnTo>
                  <a:pt x="3909630" y="4181381"/>
                </a:lnTo>
                <a:lnTo>
                  <a:pt x="3091126" y="5036551"/>
                </a:lnTo>
                <a:lnTo>
                  <a:pt x="3909630" y="5891722"/>
                </a:lnTo>
                <a:lnTo>
                  <a:pt x="5817062" y="5891722"/>
                </a:lnTo>
                <a:lnTo>
                  <a:pt x="5817062" y="6145267"/>
                </a:lnTo>
                <a:lnTo>
                  <a:pt x="3809130" y="6145267"/>
                </a:lnTo>
                <a:lnTo>
                  <a:pt x="2919530" y="5215835"/>
                </a:lnTo>
                <a:lnTo>
                  <a:pt x="2029947" y="6145267"/>
                </a:lnTo>
                <a:lnTo>
                  <a:pt x="0" y="6145267"/>
                </a:lnTo>
                <a:lnTo>
                  <a:pt x="0" y="5891722"/>
                </a:lnTo>
                <a:lnTo>
                  <a:pt x="1929428" y="5891722"/>
                </a:lnTo>
                <a:lnTo>
                  <a:pt x="2747934" y="5036551"/>
                </a:lnTo>
                <a:lnTo>
                  <a:pt x="1929428" y="4181381"/>
                </a:lnTo>
                <a:lnTo>
                  <a:pt x="0" y="4181381"/>
                </a:lnTo>
                <a:lnTo>
                  <a:pt x="0" y="4181360"/>
                </a:lnTo>
                <a:lnTo>
                  <a:pt x="0" y="3927836"/>
                </a:lnTo>
                <a:lnTo>
                  <a:pt x="1929428" y="3927836"/>
                </a:lnTo>
                <a:lnTo>
                  <a:pt x="2747952" y="3072644"/>
                </a:lnTo>
                <a:lnTo>
                  <a:pt x="1929428" y="2217452"/>
                </a:lnTo>
                <a:lnTo>
                  <a:pt x="0" y="2217452"/>
                </a:lnTo>
                <a:lnTo>
                  <a:pt x="0" y="1963926"/>
                </a:lnTo>
                <a:lnTo>
                  <a:pt x="0" y="1963907"/>
                </a:lnTo>
                <a:lnTo>
                  <a:pt x="1929428" y="1963907"/>
                </a:lnTo>
                <a:lnTo>
                  <a:pt x="2747934" y="1108715"/>
                </a:lnTo>
                <a:lnTo>
                  <a:pt x="1929428" y="253545"/>
                </a:lnTo>
                <a:lnTo>
                  <a:pt x="0" y="253545"/>
                </a:lnTo>
                <a:close/>
              </a:path>
            </a:pathLst>
          </a:custGeom>
          <a:solidFill>
            <a:schemeClr val="bg2"/>
          </a:solidFill>
        </p:spPr>
        <p:txBody>
          <a:bodyPr wrap="square">
            <a:noAutofit/>
          </a:bodyPr>
          <a:lstStyle>
            <a:lvl1pPr marL="0" indent="0">
              <a:buNone/>
              <a:defRPr sz="100"/>
            </a:lvl1pPr>
          </a:lstStyle>
          <a:p>
            <a:pPr lvl="0"/>
            <a:r>
              <a:rPr lang="nl-NL" dirty="0"/>
              <a:t>    </a:t>
            </a:r>
          </a:p>
        </p:txBody>
      </p:sp>
    </p:spTree>
    <p:extLst>
      <p:ext uri="{BB962C8B-B14F-4D97-AF65-F5344CB8AC3E}">
        <p14:creationId xmlns:p14="http://schemas.microsoft.com/office/powerpoint/2010/main" val="3252029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2"/>
                                        </p:tgtEl>
                                        <p:attrNameLst>
                                          <p:attrName>style.visibility</p:attrName>
                                        </p:attrNameLst>
                                      </p:cBhvr>
                                      <p:to>
                                        <p:strVal val="visible"/>
                                      </p:to>
                                    </p:set>
                                    <p:animEffect transition="in" filter="fade">
                                      <p:cBhvr>
                                        <p:cTn id="7" dur="1000"/>
                                        <p:tgtEl>
                                          <p:spTgt spid="4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7"/>
                                        </p:tgtEl>
                                        <p:attrNameLst>
                                          <p:attrName>style.visibility</p:attrName>
                                        </p:attrNameLst>
                                      </p:cBhvr>
                                      <p:to>
                                        <p:strVal val="visible"/>
                                      </p:to>
                                    </p:set>
                                    <p:animEffect transition="in" filter="fade">
                                      <p:cBhvr>
                                        <p:cTn id="10" dur="1000"/>
                                        <p:tgtEl>
                                          <p:spTgt spid="29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5"/>
                                        </p:tgtEl>
                                        <p:attrNameLst>
                                          <p:attrName>style.visibility</p:attrName>
                                        </p:attrNameLst>
                                      </p:cBhvr>
                                      <p:to>
                                        <p:strVal val="visible"/>
                                      </p:to>
                                    </p:set>
                                    <p:animEffect transition="in" filter="fade">
                                      <p:cBhvr>
                                        <p:cTn id="13" dur="1000"/>
                                        <p:tgtEl>
                                          <p:spTgt spid="295"/>
                                        </p:tgtEl>
                                      </p:cBhvr>
                                    </p:animEffect>
                                  </p:childTnLst>
                                </p:cTn>
                              </p:par>
                              <p:par>
                                <p:cTn id="14" presetID="2" presetClass="entr" presetSubtype="4" decel="100000" fill="hold" grpId="0" nodeType="withEffect">
                                  <p:stCondLst>
                                    <p:cond delay="0"/>
                                  </p:stCondLst>
                                  <p:childTnLst>
                                    <p:set>
                                      <p:cBhvr>
                                        <p:cTn id="15" dur="1" fill="hold">
                                          <p:stCondLst>
                                            <p:cond delay="0"/>
                                          </p:stCondLst>
                                        </p:cTn>
                                        <p:tgtEl>
                                          <p:spTgt spid="303"/>
                                        </p:tgtEl>
                                        <p:attrNameLst>
                                          <p:attrName>style.visibility</p:attrName>
                                        </p:attrNameLst>
                                      </p:cBhvr>
                                      <p:to>
                                        <p:strVal val="visible"/>
                                      </p:to>
                                    </p:set>
                                    <p:anim calcmode="lin" valueType="num">
                                      <p:cBhvr additive="base">
                                        <p:cTn id="16" dur="1000" fill="hold"/>
                                        <p:tgtEl>
                                          <p:spTgt spid="303"/>
                                        </p:tgtEl>
                                        <p:attrNameLst>
                                          <p:attrName>ppt_x</p:attrName>
                                        </p:attrNameLst>
                                      </p:cBhvr>
                                      <p:tavLst>
                                        <p:tav tm="0">
                                          <p:val>
                                            <p:strVal val="#ppt_x"/>
                                          </p:val>
                                        </p:tav>
                                        <p:tav tm="100000">
                                          <p:val>
                                            <p:strVal val="#ppt_x"/>
                                          </p:val>
                                        </p:tav>
                                      </p:tavLst>
                                    </p:anim>
                                    <p:anim calcmode="lin" valueType="num">
                                      <p:cBhvr additive="base">
                                        <p:cTn id="17" dur="1000" fill="hold"/>
                                        <p:tgtEl>
                                          <p:spTgt spid="30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 grpId="0" animBg="1">
        <p:tmplLst>
          <p:tmpl>
            <p:tnLst>
              <p:par>
                <p:cTn presetID="10" presetClass="entr" presetSubtype="0" fill="hold" nodeType="withEffect">
                  <p:stCondLst>
                    <p:cond delay="0"/>
                  </p:stCondLst>
                  <p:childTnLst>
                    <p:set>
                      <p:cBhvr>
                        <p:cTn dur="1" fill="hold">
                          <p:stCondLst>
                            <p:cond delay="0"/>
                          </p:stCondLst>
                        </p:cTn>
                        <p:tgtEl>
                          <p:spTgt spid="412"/>
                        </p:tgtEl>
                        <p:attrNameLst>
                          <p:attrName>style.visibility</p:attrName>
                        </p:attrNameLst>
                      </p:cBhvr>
                      <p:to>
                        <p:strVal val="visible"/>
                      </p:to>
                    </p:set>
                    <p:animEffect transition="in" filter="fade">
                      <p:cBhvr>
                        <p:cTn dur="1000"/>
                        <p:tgtEl>
                          <p:spTgt spid="412"/>
                        </p:tgtEl>
                      </p:cBhvr>
                    </p:animEffect>
                  </p:childTnLst>
                </p:cTn>
              </p:par>
            </p:tnLst>
          </p:tmpl>
        </p:tmplLst>
      </p:bldP>
      <p:bldP spid="295" grpId="0"/>
      <p:bldP spid="297" grpId="0">
        <p:tmplLst>
          <p:tmpl>
            <p:tnLst>
              <p:par>
                <p:cTn presetID="10" presetClass="entr" presetSubtype="0" fill="hold" nodeType="withEffect">
                  <p:stCondLst>
                    <p:cond delay="0"/>
                  </p:stCondLst>
                  <p:childTnLst>
                    <p:set>
                      <p:cBhvr>
                        <p:cTn dur="1" fill="hold">
                          <p:stCondLst>
                            <p:cond delay="0"/>
                          </p:stCondLst>
                        </p:cTn>
                        <p:tgtEl>
                          <p:spTgt spid="297"/>
                        </p:tgtEl>
                        <p:attrNameLst>
                          <p:attrName>style.visibility</p:attrName>
                        </p:attrNameLst>
                      </p:cBhvr>
                      <p:to>
                        <p:strVal val="visible"/>
                      </p:to>
                    </p:set>
                    <p:animEffect transition="in" filter="fade">
                      <p:cBhvr>
                        <p:cTn dur="1000"/>
                        <p:tgtEl>
                          <p:spTgt spid="297"/>
                        </p:tgtEl>
                      </p:cBhvr>
                    </p:animEffect>
                  </p:childTnLst>
                </p:cTn>
              </p:par>
            </p:tnLst>
          </p:tmpl>
        </p:tmplLst>
      </p:bldP>
      <p:bldP spid="303" grpId="0" animBg="1">
        <p:tmplLst>
          <p:tmpl>
            <p:tnLst>
              <p:par>
                <p:cTn presetID="2" presetClass="entr" presetSubtype="4" decel="100000" fill="hold" nodeType="withEffect">
                  <p:stCondLst>
                    <p:cond delay="0"/>
                  </p:stCondLst>
                  <p:childTnLst>
                    <p:set>
                      <p:cBhvr>
                        <p:cTn dur="1" fill="hold">
                          <p:stCondLst>
                            <p:cond delay="0"/>
                          </p:stCondLst>
                        </p:cTn>
                        <p:tgtEl>
                          <p:spTgt spid="303"/>
                        </p:tgtEl>
                        <p:attrNameLst>
                          <p:attrName>style.visibility</p:attrName>
                        </p:attrNameLst>
                      </p:cBhvr>
                      <p:to>
                        <p:strVal val="visible"/>
                      </p:to>
                    </p:set>
                    <p:anim calcmode="lin" valueType="num">
                      <p:cBhvr additive="base">
                        <p:cTn dur="1000" fill="hold"/>
                        <p:tgtEl>
                          <p:spTgt spid="303"/>
                        </p:tgtEl>
                        <p:attrNameLst>
                          <p:attrName>ppt_x</p:attrName>
                        </p:attrNameLst>
                      </p:cBhvr>
                      <p:tavLst>
                        <p:tav tm="0">
                          <p:val>
                            <p:strVal val="#ppt_x"/>
                          </p:val>
                        </p:tav>
                        <p:tav tm="100000">
                          <p:val>
                            <p:strVal val="#ppt_x"/>
                          </p:val>
                        </p:tav>
                      </p:tavLst>
                    </p:anim>
                    <p:anim calcmode="lin" valueType="num">
                      <p:cBhvr additive="base">
                        <p:cTn dur="1000" fill="hold"/>
                        <p:tgtEl>
                          <p:spTgt spid="303"/>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0% tekst – 50% Vorm2 Groen">
    <p:spTree>
      <p:nvGrpSpPr>
        <p:cNvPr id="1" name=""/>
        <p:cNvGrpSpPr/>
        <p:nvPr/>
      </p:nvGrpSpPr>
      <p:grpSpPr>
        <a:xfrm>
          <a:off x="0" y="0"/>
          <a:ext cx="0" cy="0"/>
          <a:chOff x="0" y="0"/>
          <a:chExt cx="0" cy="0"/>
        </a:xfrm>
      </p:grpSpPr>
      <p:sp>
        <p:nvSpPr>
          <p:cNvPr id="412" name="Tijdelijke aanduiding voor tekst 9">
            <a:extLst>
              <a:ext uri="{FF2B5EF4-FFF2-40B4-BE49-F238E27FC236}">
                <a16:creationId xmlns:a16="http://schemas.microsoft.com/office/drawing/2014/main" id="{146E5916-C1B7-4126-B21F-9B723F92B0D5}"/>
              </a:ext>
            </a:extLst>
          </p:cNvPr>
          <p:cNvSpPr>
            <a:spLocks noGrp="1"/>
          </p:cNvSpPr>
          <p:nvPr>
            <p:ph type="body" sz="quarter" idx="18" hasCustomPrompt="1"/>
          </p:nvPr>
        </p:nvSpPr>
        <p:spPr>
          <a:xfrm>
            <a:off x="6108000" y="0"/>
            <a:ext cx="6084000" cy="6880225"/>
          </a:xfrm>
          <a:solidFill>
            <a:schemeClr val="accent3"/>
          </a:solidFill>
        </p:spPr>
        <p:txBody>
          <a:bodyPr/>
          <a:lstStyle>
            <a:lvl1pPr marL="0" indent="0">
              <a:buNone/>
              <a:defRPr sz="100"/>
            </a:lvl1pPr>
          </a:lstStyle>
          <a:p>
            <a:pPr lvl="0"/>
            <a:r>
              <a:rPr lang="nl-NL" dirty="0"/>
              <a:t>    </a:t>
            </a:r>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sp>
        <p:nvSpPr>
          <p:cNvPr id="409" name="Tekstvak 408">
            <a:extLst>
              <a:ext uri="{FF2B5EF4-FFF2-40B4-BE49-F238E27FC236}">
                <a16:creationId xmlns:a16="http://schemas.microsoft.com/office/drawing/2014/main" id="{12B4167E-A1A6-4F6F-99A7-0BA2DF8A3758}"/>
              </a:ext>
            </a:extLst>
          </p:cNvPr>
          <p:cNvSpPr txBox="1"/>
          <p:nvPr userDrawn="1"/>
        </p:nvSpPr>
        <p:spPr>
          <a:xfrm>
            <a:off x="-10750" y="-531667"/>
            <a:ext cx="12192000" cy="369332"/>
          </a:xfrm>
          <a:prstGeom prst="rect">
            <a:avLst/>
          </a:prstGeom>
          <a:noFill/>
        </p:spPr>
        <p:txBody>
          <a:bodyPr wrap="square" rtlCol="0">
            <a:spAutoFit/>
          </a:bodyPr>
          <a:lstStyle/>
          <a:p>
            <a:pPr algn="ctr"/>
            <a:r>
              <a:rPr lang="nl-NL" sz="1800" b="0" kern="1200" spc="50" baseline="0" dirty="0">
                <a:solidFill>
                  <a:schemeClr val="accent2"/>
                </a:solidFill>
                <a:latin typeface="+mn-lt"/>
                <a:ea typeface="+mn-ea"/>
                <a:cs typeface="Calibri" panose="020F0502020204030204" pitchFamily="34" charset="0"/>
              </a:rPr>
              <a:t>50% tekst – 50% Vorm2 Groen</a:t>
            </a:r>
          </a:p>
        </p:txBody>
      </p:sp>
      <p:grpSp>
        <p:nvGrpSpPr>
          <p:cNvPr id="154" name="Instructie">
            <a:extLst>
              <a:ext uri="{FF2B5EF4-FFF2-40B4-BE49-F238E27FC236}">
                <a16:creationId xmlns:a16="http://schemas.microsoft.com/office/drawing/2014/main" id="{4C861D18-331B-4FF6-BE15-FB51FF2C7285}"/>
              </a:ext>
            </a:extLst>
          </p:cNvPr>
          <p:cNvGrpSpPr/>
          <p:nvPr userDrawn="1"/>
        </p:nvGrpSpPr>
        <p:grpSpPr>
          <a:xfrm>
            <a:off x="-3437547" y="1434"/>
            <a:ext cx="3201327" cy="6001164"/>
            <a:chOff x="-3437547" y="1434"/>
            <a:chExt cx="3201327" cy="6001164"/>
          </a:xfrm>
        </p:grpSpPr>
        <p:cxnSp>
          <p:nvCxnSpPr>
            <p:cNvPr id="155" name="Rechte verbindingslijn 154">
              <a:extLst>
                <a:ext uri="{FF2B5EF4-FFF2-40B4-BE49-F238E27FC236}">
                  <a16:creationId xmlns:a16="http://schemas.microsoft.com/office/drawing/2014/main" id="{092DEFED-D6C7-4802-A44A-896F7FD35830}"/>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6" name="Ovaal 155">
              <a:extLst>
                <a:ext uri="{FF2B5EF4-FFF2-40B4-BE49-F238E27FC236}">
                  <a16:creationId xmlns:a16="http://schemas.microsoft.com/office/drawing/2014/main" id="{EB691B2A-9B28-4A1A-B9C6-88CEE24D4898}"/>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157" name="Rechthoek 156">
              <a:extLst>
                <a:ext uri="{FF2B5EF4-FFF2-40B4-BE49-F238E27FC236}">
                  <a16:creationId xmlns:a16="http://schemas.microsoft.com/office/drawing/2014/main" id="{16D5E5A4-DD60-4FF5-AD20-3462E4897B34}"/>
                </a:ext>
              </a:extLst>
            </p:cNvPr>
            <p:cNvSpPr/>
            <p:nvPr userDrawn="1"/>
          </p:nvSpPr>
          <p:spPr>
            <a:xfrm>
              <a:off x="-3059324" y="3221492"/>
              <a:ext cx="2823104" cy="255963"/>
            </a:xfrm>
            <a:prstGeom prst="rect">
              <a:avLst/>
            </a:prstGeom>
            <a:noFill/>
            <a:ln w="25400" cap="flat" cmpd="sng" algn="ctr">
              <a:noFill/>
              <a:prstDash val="solid"/>
            </a:ln>
            <a:effectLst/>
          </p:spPr>
          <p:txBody>
            <a:bodyPr lIns="0" tIns="0" rIns="0" bIns="0" rtlCol="0" anchor="ctr"/>
            <a:lstStyle/>
            <a:p>
              <a:pPr marL="180975"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Numerieke bullet</a:t>
              </a:r>
            </a:p>
          </p:txBody>
        </p:sp>
        <p:sp>
          <p:nvSpPr>
            <p:cNvPr id="158" name="Ovaal 157">
              <a:extLst>
                <a:ext uri="{FF2B5EF4-FFF2-40B4-BE49-F238E27FC236}">
                  <a16:creationId xmlns:a16="http://schemas.microsoft.com/office/drawing/2014/main" id="{69C2A9A5-89D4-4E7C-94BE-9232D76D9D5D}"/>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59" name="Rechthoek 158">
              <a:extLst>
                <a:ext uri="{FF2B5EF4-FFF2-40B4-BE49-F238E27FC236}">
                  <a16:creationId xmlns:a16="http://schemas.microsoft.com/office/drawing/2014/main" id="{C83D8FAF-B366-4E70-A982-3C3E05337A72}"/>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360363" marR="0" lvl="0" indent="-179388" defTabSz="914400" eaLnBrk="1" fontAlgn="auto" latinLnBrk="0" hangingPunct="1">
                <a:lnSpc>
                  <a:spcPct val="90000"/>
                </a:lnSpc>
                <a:spcBef>
                  <a:spcPts val="600"/>
                </a:spcBef>
                <a:spcAft>
                  <a:spcPts val="600"/>
                </a:spcAft>
                <a:buClr>
                  <a:schemeClr val="tx1"/>
                </a:buClr>
                <a:buSzTx/>
                <a:buFont typeface="+mj-lt"/>
                <a:buAutoNum type="alphaL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Sub-alfabetische bullet</a:t>
              </a:r>
            </a:p>
          </p:txBody>
        </p:sp>
        <p:sp>
          <p:nvSpPr>
            <p:cNvPr id="160" name="Ovaal 159">
              <a:extLst>
                <a:ext uri="{FF2B5EF4-FFF2-40B4-BE49-F238E27FC236}">
                  <a16:creationId xmlns:a16="http://schemas.microsoft.com/office/drawing/2014/main" id="{4CCF4575-2D3F-4C04-A9A5-8A6928E81521}"/>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61" name="Ovaal 160">
              <a:extLst>
                <a:ext uri="{FF2B5EF4-FFF2-40B4-BE49-F238E27FC236}">
                  <a16:creationId xmlns:a16="http://schemas.microsoft.com/office/drawing/2014/main" id="{0587385F-F9A7-425E-9623-8457818DF72F}"/>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62" name="Rechthoek 161">
              <a:extLst>
                <a:ext uri="{FF2B5EF4-FFF2-40B4-BE49-F238E27FC236}">
                  <a16:creationId xmlns:a16="http://schemas.microsoft.com/office/drawing/2014/main" id="{BE3DECBD-620E-4A1F-A415-1179A07BC90A}"/>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2400" b="1" i="0" u="none" strike="noStrike" kern="0" cap="none" spc="0" normalizeH="0" baseline="0" noProof="0" dirty="0">
                  <a:ln>
                    <a:noFill/>
                  </a:ln>
                  <a:solidFill>
                    <a:schemeClr val="bg2"/>
                  </a:solidFill>
                  <a:effectLst/>
                  <a:uLnTx/>
                  <a:uFillTx/>
                  <a:latin typeface="+mn-lt"/>
                  <a:cs typeface="Segoe UI Light" panose="020B0502040204020203" pitchFamily="34" charset="0"/>
                </a:rPr>
                <a:t>Titel</a:t>
              </a:r>
            </a:p>
          </p:txBody>
        </p:sp>
        <p:grpSp>
          <p:nvGrpSpPr>
            <p:cNvPr id="163" name="Meer informatie">
              <a:extLst>
                <a:ext uri="{FF2B5EF4-FFF2-40B4-BE49-F238E27FC236}">
                  <a16:creationId xmlns:a16="http://schemas.microsoft.com/office/drawing/2014/main" id="{A061D723-8E88-42D8-8EE5-231280D543A1}"/>
                </a:ext>
              </a:extLst>
            </p:cNvPr>
            <p:cNvGrpSpPr/>
            <p:nvPr userDrawn="1"/>
          </p:nvGrpSpPr>
          <p:grpSpPr>
            <a:xfrm>
              <a:off x="-3421298" y="5206936"/>
              <a:ext cx="3178515" cy="795662"/>
              <a:chOff x="-3741486" y="3387723"/>
              <a:chExt cx="3178515" cy="795662"/>
            </a:xfrm>
          </p:grpSpPr>
          <p:sp>
            <p:nvSpPr>
              <p:cNvPr id="292" name="Freeform 101">
                <a:extLst>
                  <a:ext uri="{FF2B5EF4-FFF2-40B4-BE49-F238E27FC236}">
                    <a16:creationId xmlns:a16="http://schemas.microsoft.com/office/drawing/2014/main" id="{078554D8-B964-46E3-A638-E8FD9961AB04}"/>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93" name="Rechthoek 292">
                <a:extLst>
                  <a:ext uri="{FF2B5EF4-FFF2-40B4-BE49-F238E27FC236}">
                    <a16:creationId xmlns:a16="http://schemas.microsoft.com/office/drawing/2014/main" id="{08D160C6-61E1-438F-86E4-E9D217442D63}"/>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94" name="Rechte verbindingslijn 293">
                <a:extLst>
                  <a:ext uri="{FF2B5EF4-FFF2-40B4-BE49-F238E27FC236}">
                    <a16:creationId xmlns:a16="http://schemas.microsoft.com/office/drawing/2014/main" id="{E1A69E28-1753-4D76-B3E8-5CD85EB58E60}"/>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4" name="Rechthoek 163">
              <a:extLst>
                <a:ext uri="{FF2B5EF4-FFF2-40B4-BE49-F238E27FC236}">
                  <a16:creationId xmlns:a16="http://schemas.microsoft.com/office/drawing/2014/main" id="{BF5AD27C-EB61-4E0A-97BD-BDE607CA7926}"/>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accent1"/>
                  </a:solidFill>
                  <a:effectLst/>
                  <a:uLnTx/>
                  <a:uFillTx/>
                  <a:latin typeface="+mj-lt"/>
                  <a:cs typeface="Segoe UI Light" panose="020B0502040204020203" pitchFamily="34" charset="0"/>
                </a:rPr>
                <a:t> NIVEAUS kiezen</a:t>
              </a:r>
              <a:endPar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165" name="Ovaal 164">
              <a:extLst>
                <a:ext uri="{FF2B5EF4-FFF2-40B4-BE49-F238E27FC236}">
                  <a16:creationId xmlns:a16="http://schemas.microsoft.com/office/drawing/2014/main" id="{A37AF835-60DB-4D7C-A4A4-B6527B38A7F5}"/>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66" name="Rechte verbindingslijn 165">
              <a:extLst>
                <a:ext uri="{FF2B5EF4-FFF2-40B4-BE49-F238E27FC236}">
                  <a16:creationId xmlns:a16="http://schemas.microsoft.com/office/drawing/2014/main" id="{6EF8E2D1-27CE-4714-93EA-91F770780B34}"/>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67" name="Groep 166">
              <a:extLst>
                <a:ext uri="{FF2B5EF4-FFF2-40B4-BE49-F238E27FC236}">
                  <a16:creationId xmlns:a16="http://schemas.microsoft.com/office/drawing/2014/main" id="{6C3C60A0-9368-4C43-B1F8-9E37BC458250}"/>
                </a:ext>
              </a:extLst>
            </p:cNvPr>
            <p:cNvGrpSpPr/>
            <p:nvPr userDrawn="1"/>
          </p:nvGrpSpPr>
          <p:grpSpPr>
            <a:xfrm>
              <a:off x="-3437547" y="349413"/>
              <a:ext cx="2933825" cy="558875"/>
              <a:chOff x="-3419346" y="368233"/>
              <a:chExt cx="3904920" cy="743862"/>
            </a:xfrm>
          </p:grpSpPr>
          <p:sp>
            <p:nvSpPr>
              <p:cNvPr id="240" name="Rechthoek 239">
                <a:extLst>
                  <a:ext uri="{FF2B5EF4-FFF2-40B4-BE49-F238E27FC236}">
                    <a16:creationId xmlns:a16="http://schemas.microsoft.com/office/drawing/2014/main" id="{137F5D65-AC3A-4D8A-9B8D-49B056948FD7}"/>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241" name="Rechte verbindingslijn 240">
                <a:extLst>
                  <a:ext uri="{FF2B5EF4-FFF2-40B4-BE49-F238E27FC236}">
                    <a16:creationId xmlns:a16="http://schemas.microsoft.com/office/drawing/2014/main" id="{D679AF68-DC42-4F0D-B1BB-A97F2363447E}"/>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2" name="Rechte verbindingslijn 241">
                <a:extLst>
                  <a:ext uri="{FF2B5EF4-FFF2-40B4-BE49-F238E27FC236}">
                    <a16:creationId xmlns:a16="http://schemas.microsoft.com/office/drawing/2014/main" id="{9B9416CE-1B41-432D-9D71-61E5B68F1D1A}"/>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3" name="Rechthoek 242">
                <a:extLst>
                  <a:ext uri="{FF2B5EF4-FFF2-40B4-BE49-F238E27FC236}">
                    <a16:creationId xmlns:a16="http://schemas.microsoft.com/office/drawing/2014/main" id="{A2A5C90E-1904-45EA-B03A-11BE186BC8C4}"/>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244" name="Groep 243">
                <a:extLst>
                  <a:ext uri="{FF2B5EF4-FFF2-40B4-BE49-F238E27FC236}">
                    <a16:creationId xmlns:a16="http://schemas.microsoft.com/office/drawing/2014/main" id="{EFAB68BC-E809-424C-96EF-09A561528331}"/>
                  </a:ext>
                </a:extLst>
              </p:cNvPr>
              <p:cNvGrpSpPr/>
              <p:nvPr userDrawn="1"/>
            </p:nvGrpSpPr>
            <p:grpSpPr>
              <a:xfrm>
                <a:off x="-3002834" y="720303"/>
                <a:ext cx="182598" cy="143759"/>
                <a:chOff x="-3310843" y="700986"/>
                <a:chExt cx="182598" cy="143759"/>
              </a:xfrm>
            </p:grpSpPr>
            <p:grpSp>
              <p:nvGrpSpPr>
                <p:cNvPr id="283" name="Groep 282">
                  <a:extLst>
                    <a:ext uri="{FF2B5EF4-FFF2-40B4-BE49-F238E27FC236}">
                      <a16:creationId xmlns:a16="http://schemas.microsoft.com/office/drawing/2014/main" id="{279402EE-7945-4F2D-8568-41B77B851857}"/>
                    </a:ext>
                  </a:extLst>
                </p:cNvPr>
                <p:cNvGrpSpPr/>
                <p:nvPr userDrawn="1"/>
              </p:nvGrpSpPr>
              <p:grpSpPr>
                <a:xfrm>
                  <a:off x="-3310843" y="700986"/>
                  <a:ext cx="182598" cy="143759"/>
                  <a:chOff x="-3310843" y="700986"/>
                  <a:chExt cx="182598" cy="143759"/>
                </a:xfrm>
              </p:grpSpPr>
              <p:cxnSp>
                <p:nvCxnSpPr>
                  <p:cNvPr id="287" name="Rechte verbindingslijn 286">
                    <a:extLst>
                      <a:ext uri="{FF2B5EF4-FFF2-40B4-BE49-F238E27FC236}">
                        <a16:creationId xmlns:a16="http://schemas.microsoft.com/office/drawing/2014/main" id="{F75C84BC-F1C2-4D34-8BAA-6FC2EFF5B4C7}"/>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88" name="Rechte verbindingslijn 287">
                    <a:extLst>
                      <a:ext uri="{FF2B5EF4-FFF2-40B4-BE49-F238E27FC236}">
                        <a16:creationId xmlns:a16="http://schemas.microsoft.com/office/drawing/2014/main" id="{A35396F9-4564-4C6C-AEB8-632219494114}"/>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89" name="Rechte verbindingslijn 288">
                    <a:extLst>
                      <a:ext uri="{FF2B5EF4-FFF2-40B4-BE49-F238E27FC236}">
                        <a16:creationId xmlns:a16="http://schemas.microsoft.com/office/drawing/2014/main" id="{177CBE11-A1C5-43A3-86E4-582E945C4563}"/>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90" name="Rechte verbindingslijn 289">
                    <a:extLst>
                      <a:ext uri="{FF2B5EF4-FFF2-40B4-BE49-F238E27FC236}">
                        <a16:creationId xmlns:a16="http://schemas.microsoft.com/office/drawing/2014/main" id="{92B766B7-E49A-4D58-A344-9E8D9EED9E35}"/>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91" name="Rechte verbindingslijn 290">
                    <a:extLst>
                      <a:ext uri="{FF2B5EF4-FFF2-40B4-BE49-F238E27FC236}">
                        <a16:creationId xmlns:a16="http://schemas.microsoft.com/office/drawing/2014/main" id="{08C3BB77-4CD1-43B7-BB5D-92CC40708B4A}"/>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84" name="Groep 283">
                  <a:extLst>
                    <a:ext uri="{FF2B5EF4-FFF2-40B4-BE49-F238E27FC236}">
                      <a16:creationId xmlns:a16="http://schemas.microsoft.com/office/drawing/2014/main" id="{C84AFF02-7A28-4A23-8643-F85ED8D89B38}"/>
                    </a:ext>
                  </a:extLst>
                </p:cNvPr>
                <p:cNvGrpSpPr/>
                <p:nvPr userDrawn="1"/>
              </p:nvGrpSpPr>
              <p:grpSpPr>
                <a:xfrm flipH="1">
                  <a:off x="-3310774" y="735854"/>
                  <a:ext cx="88801" cy="72568"/>
                  <a:chOff x="-2091059" y="1395403"/>
                  <a:chExt cx="157316" cy="128558"/>
                </a:xfrm>
              </p:grpSpPr>
              <p:sp>
                <p:nvSpPr>
                  <p:cNvPr id="285" name="Rechthoek 284">
                    <a:extLst>
                      <a:ext uri="{FF2B5EF4-FFF2-40B4-BE49-F238E27FC236}">
                        <a16:creationId xmlns:a16="http://schemas.microsoft.com/office/drawing/2014/main" id="{AC0D0712-87EF-407C-B2D3-6B9695C84D46}"/>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86" name="Pijl: punthaak 285">
                    <a:extLst>
                      <a:ext uri="{FF2B5EF4-FFF2-40B4-BE49-F238E27FC236}">
                        <a16:creationId xmlns:a16="http://schemas.microsoft.com/office/drawing/2014/main" id="{229B8E30-F3A3-40DB-BB3D-B5E1DEFA7F7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245" name="Groep 244">
                <a:extLst>
                  <a:ext uri="{FF2B5EF4-FFF2-40B4-BE49-F238E27FC236}">
                    <a16:creationId xmlns:a16="http://schemas.microsoft.com/office/drawing/2014/main" id="{4B576DF6-8D95-4065-9A15-02E870ECC9D1}"/>
                  </a:ext>
                </a:extLst>
              </p:cNvPr>
              <p:cNvGrpSpPr/>
              <p:nvPr userDrawn="1"/>
            </p:nvGrpSpPr>
            <p:grpSpPr>
              <a:xfrm>
                <a:off x="-3326107" y="720303"/>
                <a:ext cx="182598" cy="143759"/>
                <a:chOff x="-3634116" y="700986"/>
                <a:chExt cx="182598" cy="143759"/>
              </a:xfrm>
            </p:grpSpPr>
            <p:grpSp>
              <p:nvGrpSpPr>
                <p:cNvPr id="274" name="Groep 273">
                  <a:extLst>
                    <a:ext uri="{FF2B5EF4-FFF2-40B4-BE49-F238E27FC236}">
                      <a16:creationId xmlns:a16="http://schemas.microsoft.com/office/drawing/2014/main" id="{854B6046-247D-454C-9103-135546A1E405}"/>
                    </a:ext>
                  </a:extLst>
                </p:cNvPr>
                <p:cNvGrpSpPr/>
                <p:nvPr userDrawn="1"/>
              </p:nvGrpSpPr>
              <p:grpSpPr>
                <a:xfrm>
                  <a:off x="-3634116" y="700986"/>
                  <a:ext cx="182598" cy="143759"/>
                  <a:chOff x="-3634116" y="700986"/>
                  <a:chExt cx="182598" cy="143759"/>
                </a:xfrm>
              </p:grpSpPr>
              <p:cxnSp>
                <p:nvCxnSpPr>
                  <p:cNvPr id="278" name="Rechte verbindingslijn 277">
                    <a:extLst>
                      <a:ext uri="{FF2B5EF4-FFF2-40B4-BE49-F238E27FC236}">
                        <a16:creationId xmlns:a16="http://schemas.microsoft.com/office/drawing/2014/main" id="{6E6082FD-0810-41BA-B623-F5F592D0F8FC}"/>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79" name="Rechte verbindingslijn 278">
                    <a:extLst>
                      <a:ext uri="{FF2B5EF4-FFF2-40B4-BE49-F238E27FC236}">
                        <a16:creationId xmlns:a16="http://schemas.microsoft.com/office/drawing/2014/main" id="{C81A9974-BFB5-46F1-BD2E-C4B103F0DEE9}"/>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80" name="Rechte verbindingslijn 279">
                    <a:extLst>
                      <a:ext uri="{FF2B5EF4-FFF2-40B4-BE49-F238E27FC236}">
                        <a16:creationId xmlns:a16="http://schemas.microsoft.com/office/drawing/2014/main" id="{0A2DDED9-BFA4-496A-8C2C-DCFC4895BC3C}"/>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81" name="Rechte verbindingslijn 280">
                    <a:extLst>
                      <a:ext uri="{FF2B5EF4-FFF2-40B4-BE49-F238E27FC236}">
                        <a16:creationId xmlns:a16="http://schemas.microsoft.com/office/drawing/2014/main" id="{11D1ADE9-8271-462A-ADF4-43FEE1312BE8}"/>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82" name="Rechte verbindingslijn 281">
                    <a:extLst>
                      <a:ext uri="{FF2B5EF4-FFF2-40B4-BE49-F238E27FC236}">
                        <a16:creationId xmlns:a16="http://schemas.microsoft.com/office/drawing/2014/main" id="{A7D517B6-C0B6-44D5-A1B9-AD7FF1015778}"/>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75" name="Groep 274">
                  <a:extLst>
                    <a:ext uri="{FF2B5EF4-FFF2-40B4-BE49-F238E27FC236}">
                      <a16:creationId xmlns:a16="http://schemas.microsoft.com/office/drawing/2014/main" id="{4AD4867A-6BA1-4494-896A-BF0652D02551}"/>
                    </a:ext>
                  </a:extLst>
                </p:cNvPr>
                <p:cNvGrpSpPr/>
                <p:nvPr userDrawn="1"/>
              </p:nvGrpSpPr>
              <p:grpSpPr>
                <a:xfrm>
                  <a:off x="-3634047" y="735854"/>
                  <a:ext cx="88801" cy="72568"/>
                  <a:chOff x="-2091059" y="1395403"/>
                  <a:chExt cx="157316" cy="128558"/>
                </a:xfrm>
              </p:grpSpPr>
              <p:sp>
                <p:nvSpPr>
                  <p:cNvPr id="276" name="Rechthoek 275">
                    <a:extLst>
                      <a:ext uri="{FF2B5EF4-FFF2-40B4-BE49-F238E27FC236}">
                        <a16:creationId xmlns:a16="http://schemas.microsoft.com/office/drawing/2014/main" id="{B612A54E-46EB-4BCB-817A-B57AA213002D}"/>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77" name="Pijl: punthaak 276">
                    <a:extLst>
                      <a:ext uri="{FF2B5EF4-FFF2-40B4-BE49-F238E27FC236}">
                        <a16:creationId xmlns:a16="http://schemas.microsoft.com/office/drawing/2014/main" id="{04281776-C537-4C75-BF78-78FF1138E50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246" name="Rechte verbindingslijn 245">
                <a:extLst>
                  <a:ext uri="{FF2B5EF4-FFF2-40B4-BE49-F238E27FC236}">
                    <a16:creationId xmlns:a16="http://schemas.microsoft.com/office/drawing/2014/main" id="{D05A2686-B1B2-43A5-B373-6F76F20F24E1}"/>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247" name="Rechte verbindingslijn 246">
                <a:extLst>
                  <a:ext uri="{FF2B5EF4-FFF2-40B4-BE49-F238E27FC236}">
                    <a16:creationId xmlns:a16="http://schemas.microsoft.com/office/drawing/2014/main" id="{4034A50D-A43E-428E-9A63-95070E108020}"/>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248" name="Groep 247">
                <a:extLst>
                  <a:ext uri="{FF2B5EF4-FFF2-40B4-BE49-F238E27FC236}">
                    <a16:creationId xmlns:a16="http://schemas.microsoft.com/office/drawing/2014/main" id="{DEE3A13C-038E-4559-8476-C1B097C94F87}"/>
                  </a:ext>
                </a:extLst>
              </p:cNvPr>
              <p:cNvGrpSpPr/>
              <p:nvPr userDrawn="1"/>
            </p:nvGrpSpPr>
            <p:grpSpPr>
              <a:xfrm>
                <a:off x="-2425037" y="370226"/>
                <a:ext cx="357690" cy="330595"/>
                <a:chOff x="-2721817" y="347336"/>
                <a:chExt cx="432805" cy="400021"/>
              </a:xfrm>
            </p:grpSpPr>
            <p:sp>
              <p:nvSpPr>
                <p:cNvPr id="263" name="Rechthoek 262">
                  <a:extLst>
                    <a:ext uri="{FF2B5EF4-FFF2-40B4-BE49-F238E27FC236}">
                      <a16:creationId xmlns:a16="http://schemas.microsoft.com/office/drawing/2014/main" id="{FABD5EEC-1B3C-44B8-8F6D-9EB9B1A356D8}"/>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64" name="Groep 263">
                  <a:extLst>
                    <a:ext uri="{FF2B5EF4-FFF2-40B4-BE49-F238E27FC236}">
                      <a16:creationId xmlns:a16="http://schemas.microsoft.com/office/drawing/2014/main" id="{A13AB301-1BB1-4464-99E7-0D6A0867C695}"/>
                    </a:ext>
                  </a:extLst>
                </p:cNvPr>
                <p:cNvGrpSpPr/>
                <p:nvPr userDrawn="1"/>
              </p:nvGrpSpPr>
              <p:grpSpPr>
                <a:xfrm>
                  <a:off x="-2652453" y="431583"/>
                  <a:ext cx="294076" cy="231526"/>
                  <a:chOff x="-3634116" y="700986"/>
                  <a:chExt cx="182598" cy="143759"/>
                </a:xfrm>
              </p:grpSpPr>
              <p:grpSp>
                <p:nvGrpSpPr>
                  <p:cNvPr id="265" name="Groep 264">
                    <a:extLst>
                      <a:ext uri="{FF2B5EF4-FFF2-40B4-BE49-F238E27FC236}">
                        <a16:creationId xmlns:a16="http://schemas.microsoft.com/office/drawing/2014/main" id="{A833C686-2410-46CB-902D-619879C94252}"/>
                      </a:ext>
                    </a:extLst>
                  </p:cNvPr>
                  <p:cNvGrpSpPr/>
                  <p:nvPr userDrawn="1"/>
                </p:nvGrpSpPr>
                <p:grpSpPr>
                  <a:xfrm>
                    <a:off x="-3634116" y="700986"/>
                    <a:ext cx="182598" cy="143759"/>
                    <a:chOff x="-3634116" y="700986"/>
                    <a:chExt cx="182598" cy="143759"/>
                  </a:xfrm>
                </p:grpSpPr>
                <p:cxnSp>
                  <p:nvCxnSpPr>
                    <p:cNvPr id="269" name="Rechte verbindingslijn 268">
                      <a:extLst>
                        <a:ext uri="{FF2B5EF4-FFF2-40B4-BE49-F238E27FC236}">
                          <a16:creationId xmlns:a16="http://schemas.microsoft.com/office/drawing/2014/main" id="{5E2D9490-3B80-441D-A5B5-412E2496B82A}"/>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70" name="Rechte verbindingslijn 269">
                      <a:extLst>
                        <a:ext uri="{FF2B5EF4-FFF2-40B4-BE49-F238E27FC236}">
                          <a16:creationId xmlns:a16="http://schemas.microsoft.com/office/drawing/2014/main" id="{AF9787C3-6FE8-4DAA-8C79-9F296196277C}"/>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71" name="Rechte verbindingslijn 270">
                      <a:extLst>
                        <a:ext uri="{FF2B5EF4-FFF2-40B4-BE49-F238E27FC236}">
                          <a16:creationId xmlns:a16="http://schemas.microsoft.com/office/drawing/2014/main" id="{C4A0B566-1BA8-4476-8956-8C063FE1A94F}"/>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72" name="Rechte verbindingslijn 271">
                      <a:extLst>
                        <a:ext uri="{FF2B5EF4-FFF2-40B4-BE49-F238E27FC236}">
                          <a16:creationId xmlns:a16="http://schemas.microsoft.com/office/drawing/2014/main" id="{4BEACC3A-5B01-4A2B-BAA4-7F358A93AAC8}"/>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73" name="Rechte verbindingslijn 272">
                      <a:extLst>
                        <a:ext uri="{FF2B5EF4-FFF2-40B4-BE49-F238E27FC236}">
                          <a16:creationId xmlns:a16="http://schemas.microsoft.com/office/drawing/2014/main" id="{40714B03-3DFB-4E73-B303-E5B7BEFA73C3}"/>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66" name="Groep 265">
                    <a:extLst>
                      <a:ext uri="{FF2B5EF4-FFF2-40B4-BE49-F238E27FC236}">
                        <a16:creationId xmlns:a16="http://schemas.microsoft.com/office/drawing/2014/main" id="{ABBE48E7-DEDA-414F-BBE6-CB7C656827C9}"/>
                      </a:ext>
                    </a:extLst>
                  </p:cNvPr>
                  <p:cNvGrpSpPr/>
                  <p:nvPr userDrawn="1"/>
                </p:nvGrpSpPr>
                <p:grpSpPr>
                  <a:xfrm>
                    <a:off x="-3634047" y="735854"/>
                    <a:ext cx="88801" cy="72568"/>
                    <a:chOff x="-2091059" y="1395403"/>
                    <a:chExt cx="157316" cy="128558"/>
                  </a:xfrm>
                </p:grpSpPr>
                <p:sp>
                  <p:nvSpPr>
                    <p:cNvPr id="267" name="Rechthoek 266">
                      <a:extLst>
                        <a:ext uri="{FF2B5EF4-FFF2-40B4-BE49-F238E27FC236}">
                          <a16:creationId xmlns:a16="http://schemas.microsoft.com/office/drawing/2014/main" id="{237D8913-B42E-4279-974D-A1852B66C661}"/>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68" name="Pijl: punthaak 267">
                      <a:extLst>
                        <a:ext uri="{FF2B5EF4-FFF2-40B4-BE49-F238E27FC236}">
                          <a16:creationId xmlns:a16="http://schemas.microsoft.com/office/drawing/2014/main" id="{EB2870EA-38F5-4AE8-83D8-12EA83BAA2A2}"/>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249" name="Groep 248">
                <a:extLst>
                  <a:ext uri="{FF2B5EF4-FFF2-40B4-BE49-F238E27FC236}">
                    <a16:creationId xmlns:a16="http://schemas.microsoft.com/office/drawing/2014/main" id="{61385A33-2CB1-48A1-A20A-F17B1E3F88FC}"/>
                  </a:ext>
                </a:extLst>
              </p:cNvPr>
              <p:cNvGrpSpPr/>
              <p:nvPr userDrawn="1"/>
            </p:nvGrpSpPr>
            <p:grpSpPr>
              <a:xfrm>
                <a:off x="-2425037" y="781500"/>
                <a:ext cx="357690" cy="330595"/>
                <a:chOff x="-2721817" y="782525"/>
                <a:chExt cx="432805" cy="400021"/>
              </a:xfrm>
            </p:grpSpPr>
            <p:sp>
              <p:nvSpPr>
                <p:cNvPr id="252" name="Rechthoek 251">
                  <a:extLst>
                    <a:ext uri="{FF2B5EF4-FFF2-40B4-BE49-F238E27FC236}">
                      <a16:creationId xmlns:a16="http://schemas.microsoft.com/office/drawing/2014/main" id="{2CC3F850-D6FD-44D1-A0B1-054E54EE0BA4}"/>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53" name="Groep 252">
                  <a:extLst>
                    <a:ext uri="{FF2B5EF4-FFF2-40B4-BE49-F238E27FC236}">
                      <a16:creationId xmlns:a16="http://schemas.microsoft.com/office/drawing/2014/main" id="{AA4FCCB0-CF5A-4394-8683-858D6928C80A}"/>
                    </a:ext>
                  </a:extLst>
                </p:cNvPr>
                <p:cNvGrpSpPr/>
                <p:nvPr userDrawn="1"/>
              </p:nvGrpSpPr>
              <p:grpSpPr>
                <a:xfrm>
                  <a:off x="-2652453" y="866772"/>
                  <a:ext cx="294076" cy="231526"/>
                  <a:chOff x="-3310843" y="700986"/>
                  <a:chExt cx="182598" cy="143759"/>
                </a:xfrm>
              </p:grpSpPr>
              <p:grpSp>
                <p:nvGrpSpPr>
                  <p:cNvPr id="254" name="Groep 253">
                    <a:extLst>
                      <a:ext uri="{FF2B5EF4-FFF2-40B4-BE49-F238E27FC236}">
                        <a16:creationId xmlns:a16="http://schemas.microsoft.com/office/drawing/2014/main" id="{E1DDA156-C1F9-40FD-AA88-544D2C173D54}"/>
                      </a:ext>
                    </a:extLst>
                  </p:cNvPr>
                  <p:cNvGrpSpPr/>
                  <p:nvPr userDrawn="1"/>
                </p:nvGrpSpPr>
                <p:grpSpPr>
                  <a:xfrm>
                    <a:off x="-3310843" y="700986"/>
                    <a:ext cx="182598" cy="143759"/>
                    <a:chOff x="-3310843" y="700986"/>
                    <a:chExt cx="182598" cy="143759"/>
                  </a:xfrm>
                </p:grpSpPr>
                <p:cxnSp>
                  <p:nvCxnSpPr>
                    <p:cNvPr id="258" name="Rechte verbindingslijn 257">
                      <a:extLst>
                        <a:ext uri="{FF2B5EF4-FFF2-40B4-BE49-F238E27FC236}">
                          <a16:creationId xmlns:a16="http://schemas.microsoft.com/office/drawing/2014/main" id="{94ED2412-D374-40DD-A471-100E9D012C4B}"/>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59" name="Rechte verbindingslijn 258">
                      <a:extLst>
                        <a:ext uri="{FF2B5EF4-FFF2-40B4-BE49-F238E27FC236}">
                          <a16:creationId xmlns:a16="http://schemas.microsoft.com/office/drawing/2014/main" id="{496FBEEF-2074-4EDC-B569-27CCD0C2A39E}"/>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60" name="Rechte verbindingslijn 259">
                      <a:extLst>
                        <a:ext uri="{FF2B5EF4-FFF2-40B4-BE49-F238E27FC236}">
                          <a16:creationId xmlns:a16="http://schemas.microsoft.com/office/drawing/2014/main" id="{369CEAC6-3A7F-4D6D-A095-E406491A01FE}"/>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61" name="Rechte verbindingslijn 260">
                      <a:extLst>
                        <a:ext uri="{FF2B5EF4-FFF2-40B4-BE49-F238E27FC236}">
                          <a16:creationId xmlns:a16="http://schemas.microsoft.com/office/drawing/2014/main" id="{4CCBD828-397A-4F0F-9A0A-26A02AEE8B13}"/>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62" name="Rechte verbindingslijn 261">
                      <a:extLst>
                        <a:ext uri="{FF2B5EF4-FFF2-40B4-BE49-F238E27FC236}">
                          <a16:creationId xmlns:a16="http://schemas.microsoft.com/office/drawing/2014/main" id="{F3C6B5E0-1A24-4995-BE15-D077CC46A446}"/>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255" name="Groep 254">
                    <a:extLst>
                      <a:ext uri="{FF2B5EF4-FFF2-40B4-BE49-F238E27FC236}">
                        <a16:creationId xmlns:a16="http://schemas.microsoft.com/office/drawing/2014/main" id="{65829816-F43D-4246-A898-99C78EDE232F}"/>
                      </a:ext>
                    </a:extLst>
                  </p:cNvPr>
                  <p:cNvGrpSpPr/>
                  <p:nvPr userDrawn="1"/>
                </p:nvGrpSpPr>
                <p:grpSpPr>
                  <a:xfrm flipH="1">
                    <a:off x="-3310774" y="735854"/>
                    <a:ext cx="88801" cy="72568"/>
                    <a:chOff x="-2091059" y="1395403"/>
                    <a:chExt cx="157316" cy="128558"/>
                  </a:xfrm>
                </p:grpSpPr>
                <p:sp>
                  <p:nvSpPr>
                    <p:cNvPr id="256" name="Rechthoek 255">
                      <a:extLst>
                        <a:ext uri="{FF2B5EF4-FFF2-40B4-BE49-F238E27FC236}">
                          <a16:creationId xmlns:a16="http://schemas.microsoft.com/office/drawing/2014/main" id="{5AFE814A-E48B-414B-9CEE-A7F2E9FCE40E}"/>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57" name="Pijl: punthaak 256">
                      <a:extLst>
                        <a:ext uri="{FF2B5EF4-FFF2-40B4-BE49-F238E27FC236}">
                          <a16:creationId xmlns:a16="http://schemas.microsoft.com/office/drawing/2014/main" id="{35758C77-33D1-4303-BFFA-F9890859CE9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250" name="Rechthoek 249">
                <a:extLst>
                  <a:ext uri="{FF2B5EF4-FFF2-40B4-BE49-F238E27FC236}">
                    <a16:creationId xmlns:a16="http://schemas.microsoft.com/office/drawing/2014/main" id="{3C1C01D9-1B46-4B48-9FB2-D060F99C4051}"/>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251" name="Rechthoek 250">
                <a:extLst>
                  <a:ext uri="{FF2B5EF4-FFF2-40B4-BE49-F238E27FC236}">
                    <a16:creationId xmlns:a16="http://schemas.microsoft.com/office/drawing/2014/main" id="{26421C1D-7BE7-437D-8CF9-3DAB553E7B5D}"/>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168" name="Rechte verbindingslijn 167">
              <a:extLst>
                <a:ext uri="{FF2B5EF4-FFF2-40B4-BE49-F238E27FC236}">
                  <a16:creationId xmlns:a16="http://schemas.microsoft.com/office/drawing/2014/main" id="{1AF173E0-BC62-48B7-87C2-3F830328650D}"/>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69" name="Rechthoek 168">
              <a:extLst>
                <a:ext uri="{FF2B5EF4-FFF2-40B4-BE49-F238E27FC236}">
                  <a16:creationId xmlns:a16="http://schemas.microsoft.com/office/drawing/2014/main" id="{41B5AFB1-3BC0-43B0-93FB-AFFEB4B963CE}"/>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tx1"/>
                </a:buClr>
                <a:buSzTx/>
                <a:buFont typeface="Arial" panose="020B0604020202020204" pitchFamily="34" charset="0"/>
                <a:buChar char="•"/>
                <a:tabLst/>
                <a:defRPr/>
              </a:pPr>
              <a:r>
                <a:rPr kumimoji="0" lang="nl-NL" sz="1100" b="0" i="0" u="none" strike="noStrike" kern="0" cap="none" spc="0" normalizeH="0" baseline="0" noProof="0" dirty="0" err="1">
                  <a:ln>
                    <a:noFill/>
                  </a:ln>
                  <a:solidFill>
                    <a:schemeClr val="tx2"/>
                  </a:solidFill>
                  <a:effectLst/>
                  <a:uLnTx/>
                  <a:uFillTx/>
                  <a:latin typeface="+mn-lt"/>
                  <a:cs typeface="Segoe UI Light" panose="020B0502040204020203" pitchFamily="34" charset="0"/>
                </a:rPr>
                <a:t>Bullet</a:t>
              </a:r>
              <a:endPar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endParaRPr>
            </a:p>
          </p:txBody>
        </p:sp>
        <p:sp>
          <p:nvSpPr>
            <p:cNvPr id="170" name="Ovaal 169">
              <a:extLst>
                <a:ext uri="{FF2B5EF4-FFF2-40B4-BE49-F238E27FC236}">
                  <a16:creationId xmlns:a16="http://schemas.microsoft.com/office/drawing/2014/main" id="{E6CF6F1D-6BA6-48F2-9CED-8946E3E3EA2D}"/>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71" name="Rechthoek 170">
              <a:extLst>
                <a:ext uri="{FF2B5EF4-FFF2-40B4-BE49-F238E27FC236}">
                  <a16:creationId xmlns:a16="http://schemas.microsoft.com/office/drawing/2014/main" id="{617C1F21-879B-4425-BAF3-82873CDC4B5D}"/>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361950" marR="0" lvl="0" indent="-180975" defTabSz="914400" eaLnBrk="1" fontAlgn="auto" latinLnBrk="0" hangingPunct="1">
                <a:lnSpc>
                  <a:spcPct val="90000"/>
                </a:lnSpc>
                <a:spcBef>
                  <a:spcPts val="600"/>
                </a:spcBef>
                <a:spcAft>
                  <a:spcPts val="600"/>
                </a:spcAft>
                <a:buClr>
                  <a:schemeClr val="tx1"/>
                </a:buClr>
                <a:buSzTx/>
                <a:buFont typeface="Calibri Light" panose="020F0302020204030204" pitchFamily="34" charset="0"/>
                <a:buChar char="→"/>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Sub-bullet #1</a:t>
              </a:r>
            </a:p>
          </p:txBody>
        </p:sp>
        <p:sp>
          <p:nvSpPr>
            <p:cNvPr id="172" name="Ovaal 171">
              <a:extLst>
                <a:ext uri="{FF2B5EF4-FFF2-40B4-BE49-F238E27FC236}">
                  <a16:creationId xmlns:a16="http://schemas.microsoft.com/office/drawing/2014/main" id="{F45C39DB-141B-4537-A98F-B3C86E040714}"/>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73" name="Ovaal 172">
              <a:extLst>
                <a:ext uri="{FF2B5EF4-FFF2-40B4-BE49-F238E27FC236}">
                  <a16:creationId xmlns:a16="http://schemas.microsoft.com/office/drawing/2014/main" id="{DD3FA3B3-DFB6-4A64-907F-F2AE891B7783}"/>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4" name="Rechthoek 173">
              <a:extLst>
                <a:ext uri="{FF2B5EF4-FFF2-40B4-BE49-F238E27FC236}">
                  <a16:creationId xmlns:a16="http://schemas.microsoft.com/office/drawing/2014/main" id="{4DE9CC4E-5665-4A0C-B1A5-F02655B5BCBE}"/>
                </a:ext>
              </a:extLst>
            </p:cNvPr>
            <p:cNvSpPr/>
            <p:nvPr userDrawn="1"/>
          </p:nvSpPr>
          <p:spPr>
            <a:xfrm>
              <a:off x="-3059324" y="246524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sp>
          <p:nvSpPr>
            <p:cNvPr id="175" name="Ovaal 174">
              <a:extLst>
                <a:ext uri="{FF2B5EF4-FFF2-40B4-BE49-F238E27FC236}">
                  <a16:creationId xmlns:a16="http://schemas.microsoft.com/office/drawing/2014/main" id="{9EE17166-013C-485D-BC5A-099CB9C20CB7}"/>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76" name="Rechthoek 175">
              <a:extLst>
                <a:ext uri="{FF2B5EF4-FFF2-40B4-BE49-F238E27FC236}">
                  <a16:creationId xmlns:a16="http://schemas.microsoft.com/office/drawing/2014/main" id="{F0C9A80D-DAE8-4412-B299-498DEF10A08F}"/>
                </a:ext>
              </a:extLst>
            </p:cNvPr>
            <p:cNvSpPr/>
            <p:nvPr userDrawn="1"/>
          </p:nvSpPr>
          <p:spPr>
            <a:xfrm>
              <a:off x="-3059324" y="2837886"/>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chemeClr val="tx2"/>
                  </a:solidFill>
                  <a:effectLst/>
                  <a:uLnTx/>
                  <a:uFillTx/>
                  <a:latin typeface="+mn-lt"/>
                  <a:cs typeface="Segoe UI Light" panose="020B0502040204020203" pitchFamily="34" charset="0"/>
                </a:rPr>
                <a:t>Subtitel</a:t>
              </a:r>
            </a:p>
          </p:txBody>
        </p:sp>
        <p:sp>
          <p:nvSpPr>
            <p:cNvPr id="177" name="Rechthoek 176">
              <a:extLst>
                <a:ext uri="{FF2B5EF4-FFF2-40B4-BE49-F238E27FC236}">
                  <a16:creationId xmlns:a16="http://schemas.microsoft.com/office/drawing/2014/main" id="{140FAACC-F638-4A51-A047-6A28677640FD}"/>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sp>
          <p:nvSpPr>
            <p:cNvPr id="178" name="Rechthoek 177">
              <a:extLst>
                <a:ext uri="{FF2B5EF4-FFF2-40B4-BE49-F238E27FC236}">
                  <a16:creationId xmlns:a16="http://schemas.microsoft.com/office/drawing/2014/main" id="{B880637A-B0EE-41FC-8304-6CC59774566C}"/>
                </a:ext>
              </a:extLst>
            </p:cNvPr>
            <p:cNvSpPr/>
            <p:nvPr userDrawn="1"/>
          </p:nvSpPr>
          <p:spPr>
            <a:xfrm>
              <a:off x="-3059324" y="3592540"/>
              <a:ext cx="2823104" cy="255963"/>
            </a:xfrm>
            <a:prstGeom prst="rect">
              <a:avLst/>
            </a:prstGeom>
            <a:noFill/>
            <a:ln w="25400" cap="flat" cmpd="sng" algn="ctr">
              <a:noFill/>
              <a:prstDash val="solid"/>
            </a:ln>
            <a:effectLst/>
          </p:spPr>
          <p:txBody>
            <a:bodyPr lIns="0" tIns="0" rIns="0" bIns="0" rtlCol="0" anchor="ctr"/>
            <a:lstStyle/>
            <a:p>
              <a:pPr marL="363538"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Sub-numerieke bullet</a:t>
              </a:r>
            </a:p>
          </p:txBody>
        </p:sp>
        <p:sp>
          <p:nvSpPr>
            <p:cNvPr id="239" name="Rechthoek 238">
              <a:extLst>
                <a:ext uri="{FF2B5EF4-FFF2-40B4-BE49-F238E27FC236}">
                  <a16:creationId xmlns:a16="http://schemas.microsoft.com/office/drawing/2014/main" id="{3AB32EDD-92A3-4849-BEB7-9AACB2861BB9}"/>
                </a:ext>
              </a:extLst>
            </p:cNvPr>
            <p:cNvSpPr/>
            <p:nvPr userDrawn="1"/>
          </p:nvSpPr>
          <p:spPr>
            <a:xfrm>
              <a:off x="-3059324" y="433936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grpSp>
      <p:pic>
        <p:nvPicPr>
          <p:cNvPr id="153" name="Picture 5">
            <a:extLst>
              <a:ext uri="{FF2B5EF4-FFF2-40B4-BE49-F238E27FC236}">
                <a16:creationId xmlns:a16="http://schemas.microsoft.com/office/drawing/2014/main" id="{7CA88535-25EC-4883-A88C-09753FA2EB46}"/>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2510" y="184468"/>
            <a:ext cx="379459" cy="379459"/>
          </a:xfrm>
          <a:prstGeom prst="rect">
            <a:avLst/>
          </a:prstGeom>
        </p:spPr>
      </p:pic>
      <p:sp>
        <p:nvSpPr>
          <p:cNvPr id="295" name="Tijdelijke aanduiding voor titel 1">
            <a:extLst>
              <a:ext uri="{FF2B5EF4-FFF2-40B4-BE49-F238E27FC236}">
                <a16:creationId xmlns:a16="http://schemas.microsoft.com/office/drawing/2014/main" id="{CEA02B61-812C-4715-B97B-93000E1F7C75}"/>
              </a:ext>
            </a:extLst>
          </p:cNvPr>
          <p:cNvSpPr>
            <a:spLocks noGrp="1"/>
          </p:cNvSpPr>
          <p:nvPr>
            <p:ph type="title" hasCustomPrompt="1"/>
          </p:nvPr>
        </p:nvSpPr>
        <p:spPr>
          <a:xfrm>
            <a:off x="692468" y="1024409"/>
            <a:ext cx="5029200" cy="490400"/>
          </a:xfrm>
          <a:prstGeom prst="rect">
            <a:avLst/>
          </a:prstGeom>
        </p:spPr>
        <p:txBody>
          <a:bodyPr vert="horz" lIns="0" tIns="0" rIns="0" bIns="0" rtlCol="0" anchor="ctr" anchorCtr="0">
            <a:noAutofit/>
          </a:bodyPr>
          <a:lstStyle>
            <a:lvl1pPr>
              <a:defRPr/>
            </a:lvl1pPr>
          </a:lstStyle>
          <a:p>
            <a:r>
              <a:rPr lang="nl-NL" dirty="0"/>
              <a:t>Plaats hier je titel</a:t>
            </a:r>
          </a:p>
        </p:txBody>
      </p:sp>
      <p:sp>
        <p:nvSpPr>
          <p:cNvPr id="297" name="Tijdelijke aanduiding voor verticale tekst 2">
            <a:extLst>
              <a:ext uri="{FF2B5EF4-FFF2-40B4-BE49-F238E27FC236}">
                <a16:creationId xmlns:a16="http://schemas.microsoft.com/office/drawing/2014/main" id="{781482C4-968C-4C68-9B89-40310422E149}"/>
              </a:ext>
            </a:extLst>
          </p:cNvPr>
          <p:cNvSpPr>
            <a:spLocks noGrp="1"/>
          </p:cNvSpPr>
          <p:nvPr>
            <p:ph type="body" orient="vert" idx="16" hasCustomPrompt="1"/>
          </p:nvPr>
        </p:nvSpPr>
        <p:spPr>
          <a:xfrm>
            <a:off x="693737" y="1700547"/>
            <a:ext cx="5027931" cy="4243053"/>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a:t>Klik hier om een bullet te plaatsen.</a:t>
            </a:r>
          </a:p>
          <a:p>
            <a:pPr lvl="1"/>
            <a:r>
              <a:rPr lang="nl-NL" noProof="0" dirty="0"/>
              <a:t>Sub-bullet</a:t>
            </a:r>
          </a:p>
          <a:p>
            <a:pPr lvl="2"/>
            <a:r>
              <a:rPr lang="nl-NL" noProof="0" dirty="0"/>
              <a:t>Leestekst</a:t>
            </a:r>
          </a:p>
          <a:p>
            <a:pPr lvl="3"/>
            <a:r>
              <a:rPr lang="nl-NL" noProof="0" dirty="0"/>
              <a:t>Subtitel</a:t>
            </a:r>
          </a:p>
          <a:p>
            <a:pPr lvl="4"/>
            <a:r>
              <a:rPr lang="nl-NL" noProof="0" dirty="0"/>
              <a:t>Numerieke bullet</a:t>
            </a:r>
          </a:p>
          <a:p>
            <a:pPr lvl="5"/>
            <a:r>
              <a:rPr lang="nl-NL" noProof="0" dirty="0"/>
              <a:t>Bullet</a:t>
            </a:r>
          </a:p>
          <a:p>
            <a:pPr lvl="6"/>
            <a:r>
              <a:rPr lang="nl-NL" noProof="0" dirty="0"/>
              <a:t>Sub-bullet</a:t>
            </a:r>
          </a:p>
          <a:p>
            <a:pPr lvl="7"/>
            <a:r>
              <a:rPr lang="nl-NL" noProof="0" dirty="0"/>
              <a:t>Leestekst</a:t>
            </a:r>
          </a:p>
          <a:p>
            <a:pPr lvl="8"/>
            <a:r>
              <a:rPr lang="nl-NL" noProof="0" dirty="0"/>
              <a:t>Titel</a:t>
            </a:r>
          </a:p>
        </p:txBody>
      </p:sp>
      <p:sp>
        <p:nvSpPr>
          <p:cNvPr id="150" name="Tijdelijke aanduiding voor tekst 149">
            <a:extLst>
              <a:ext uri="{FF2B5EF4-FFF2-40B4-BE49-F238E27FC236}">
                <a16:creationId xmlns:a16="http://schemas.microsoft.com/office/drawing/2014/main" id="{C3C7F2DF-CF00-4F17-8686-50861730C4A4}"/>
              </a:ext>
            </a:extLst>
          </p:cNvPr>
          <p:cNvSpPr>
            <a:spLocks noGrp="1"/>
          </p:cNvSpPr>
          <p:nvPr>
            <p:ph type="body" sz="quarter" idx="19" hasCustomPrompt="1"/>
          </p:nvPr>
        </p:nvSpPr>
        <p:spPr>
          <a:xfrm>
            <a:off x="6108000" y="230235"/>
            <a:ext cx="6086700" cy="6430119"/>
          </a:xfrm>
          <a:custGeom>
            <a:avLst/>
            <a:gdLst>
              <a:gd name="connsiteX0" fmla="*/ 2919530 w 5817062"/>
              <a:gd name="connsiteY0" fmla="*/ 3251947 h 6145267"/>
              <a:gd name="connsiteX1" fmla="*/ 2151264 w 5817062"/>
              <a:gd name="connsiteY1" fmla="*/ 4054607 h 6145267"/>
              <a:gd name="connsiteX2" fmla="*/ 2919530 w 5817062"/>
              <a:gd name="connsiteY2" fmla="*/ 4857268 h 6145267"/>
              <a:gd name="connsiteX3" fmla="*/ 3687794 w 5817062"/>
              <a:gd name="connsiteY3" fmla="*/ 4054607 h 6145267"/>
              <a:gd name="connsiteX4" fmla="*/ 2919530 w 5817062"/>
              <a:gd name="connsiteY4" fmla="*/ 1288040 h 6145267"/>
              <a:gd name="connsiteX5" fmla="*/ 2151264 w 5817062"/>
              <a:gd name="connsiteY5" fmla="*/ 2090700 h 6145267"/>
              <a:gd name="connsiteX6" fmla="*/ 2919530 w 5817062"/>
              <a:gd name="connsiteY6" fmla="*/ 2893380 h 6145267"/>
              <a:gd name="connsiteX7" fmla="*/ 3687794 w 5817062"/>
              <a:gd name="connsiteY7" fmla="*/ 2090700 h 6145267"/>
              <a:gd name="connsiteX8" fmla="*/ 0 w 5817062"/>
              <a:gd name="connsiteY8" fmla="*/ 0 h 6145267"/>
              <a:gd name="connsiteX9" fmla="*/ 2029947 w 5817062"/>
              <a:gd name="connsiteY9" fmla="*/ 0 h 6145267"/>
              <a:gd name="connsiteX10" fmla="*/ 2919530 w 5817062"/>
              <a:gd name="connsiteY10" fmla="*/ 929453 h 6145267"/>
              <a:gd name="connsiteX11" fmla="*/ 3809130 w 5817062"/>
              <a:gd name="connsiteY11" fmla="*/ 0 h 6145267"/>
              <a:gd name="connsiteX12" fmla="*/ 5817062 w 5817062"/>
              <a:gd name="connsiteY12" fmla="*/ 0 h 6145267"/>
              <a:gd name="connsiteX13" fmla="*/ 5817062 w 5817062"/>
              <a:gd name="connsiteY13" fmla="*/ 253545 h 6145267"/>
              <a:gd name="connsiteX14" fmla="*/ 3909630 w 5817062"/>
              <a:gd name="connsiteY14" fmla="*/ 253545 h 6145267"/>
              <a:gd name="connsiteX15" fmla="*/ 3091106 w 5817062"/>
              <a:gd name="connsiteY15" fmla="*/ 1108737 h 6145267"/>
              <a:gd name="connsiteX16" fmla="*/ 3909630 w 5817062"/>
              <a:gd name="connsiteY16" fmla="*/ 1963907 h 6145267"/>
              <a:gd name="connsiteX17" fmla="*/ 5817062 w 5817062"/>
              <a:gd name="connsiteY17" fmla="*/ 1963907 h 6145267"/>
              <a:gd name="connsiteX18" fmla="*/ 5817062 w 5817062"/>
              <a:gd name="connsiteY18" fmla="*/ 1963926 h 6145267"/>
              <a:gd name="connsiteX19" fmla="*/ 5817062 w 5817062"/>
              <a:gd name="connsiteY19" fmla="*/ 2217452 h 6145267"/>
              <a:gd name="connsiteX20" fmla="*/ 3909630 w 5817062"/>
              <a:gd name="connsiteY20" fmla="*/ 2217452 h 6145267"/>
              <a:gd name="connsiteX21" fmla="*/ 3091106 w 5817062"/>
              <a:gd name="connsiteY21" fmla="*/ 3072644 h 6145267"/>
              <a:gd name="connsiteX22" fmla="*/ 3909630 w 5817062"/>
              <a:gd name="connsiteY22" fmla="*/ 3927836 h 6145267"/>
              <a:gd name="connsiteX23" fmla="*/ 5817062 w 5817062"/>
              <a:gd name="connsiteY23" fmla="*/ 3927836 h 6145267"/>
              <a:gd name="connsiteX24" fmla="*/ 5817062 w 5817062"/>
              <a:gd name="connsiteY24" fmla="*/ 4181360 h 6145267"/>
              <a:gd name="connsiteX25" fmla="*/ 5817062 w 5817062"/>
              <a:gd name="connsiteY25" fmla="*/ 4181381 h 6145267"/>
              <a:gd name="connsiteX26" fmla="*/ 3909630 w 5817062"/>
              <a:gd name="connsiteY26" fmla="*/ 4181381 h 6145267"/>
              <a:gd name="connsiteX27" fmla="*/ 3091126 w 5817062"/>
              <a:gd name="connsiteY27" fmla="*/ 5036551 h 6145267"/>
              <a:gd name="connsiteX28" fmla="*/ 3909630 w 5817062"/>
              <a:gd name="connsiteY28" fmla="*/ 5891722 h 6145267"/>
              <a:gd name="connsiteX29" fmla="*/ 5817062 w 5817062"/>
              <a:gd name="connsiteY29" fmla="*/ 5891722 h 6145267"/>
              <a:gd name="connsiteX30" fmla="*/ 5817062 w 5817062"/>
              <a:gd name="connsiteY30" fmla="*/ 6145267 h 6145267"/>
              <a:gd name="connsiteX31" fmla="*/ 3809130 w 5817062"/>
              <a:gd name="connsiteY31" fmla="*/ 6145267 h 6145267"/>
              <a:gd name="connsiteX32" fmla="*/ 2919530 w 5817062"/>
              <a:gd name="connsiteY32" fmla="*/ 5215835 h 6145267"/>
              <a:gd name="connsiteX33" fmla="*/ 2029947 w 5817062"/>
              <a:gd name="connsiteY33" fmla="*/ 6145267 h 6145267"/>
              <a:gd name="connsiteX34" fmla="*/ 0 w 5817062"/>
              <a:gd name="connsiteY34" fmla="*/ 6145267 h 6145267"/>
              <a:gd name="connsiteX35" fmla="*/ 0 w 5817062"/>
              <a:gd name="connsiteY35" fmla="*/ 5891722 h 6145267"/>
              <a:gd name="connsiteX36" fmla="*/ 1929428 w 5817062"/>
              <a:gd name="connsiteY36" fmla="*/ 5891722 h 6145267"/>
              <a:gd name="connsiteX37" fmla="*/ 2747934 w 5817062"/>
              <a:gd name="connsiteY37" fmla="*/ 5036551 h 6145267"/>
              <a:gd name="connsiteX38" fmla="*/ 1929428 w 5817062"/>
              <a:gd name="connsiteY38" fmla="*/ 4181381 h 6145267"/>
              <a:gd name="connsiteX39" fmla="*/ 0 w 5817062"/>
              <a:gd name="connsiteY39" fmla="*/ 4181381 h 6145267"/>
              <a:gd name="connsiteX40" fmla="*/ 0 w 5817062"/>
              <a:gd name="connsiteY40" fmla="*/ 4181360 h 6145267"/>
              <a:gd name="connsiteX41" fmla="*/ 0 w 5817062"/>
              <a:gd name="connsiteY41" fmla="*/ 3927836 h 6145267"/>
              <a:gd name="connsiteX42" fmla="*/ 1929428 w 5817062"/>
              <a:gd name="connsiteY42" fmla="*/ 3927836 h 6145267"/>
              <a:gd name="connsiteX43" fmla="*/ 2747952 w 5817062"/>
              <a:gd name="connsiteY43" fmla="*/ 3072644 h 6145267"/>
              <a:gd name="connsiteX44" fmla="*/ 1929428 w 5817062"/>
              <a:gd name="connsiteY44" fmla="*/ 2217452 h 6145267"/>
              <a:gd name="connsiteX45" fmla="*/ 0 w 5817062"/>
              <a:gd name="connsiteY45" fmla="*/ 2217452 h 6145267"/>
              <a:gd name="connsiteX46" fmla="*/ 0 w 5817062"/>
              <a:gd name="connsiteY46" fmla="*/ 1963926 h 6145267"/>
              <a:gd name="connsiteX47" fmla="*/ 0 w 5817062"/>
              <a:gd name="connsiteY47" fmla="*/ 1963907 h 6145267"/>
              <a:gd name="connsiteX48" fmla="*/ 1929428 w 5817062"/>
              <a:gd name="connsiteY48" fmla="*/ 1963907 h 6145267"/>
              <a:gd name="connsiteX49" fmla="*/ 2747934 w 5817062"/>
              <a:gd name="connsiteY49" fmla="*/ 1108715 h 6145267"/>
              <a:gd name="connsiteX50" fmla="*/ 1929428 w 5817062"/>
              <a:gd name="connsiteY50" fmla="*/ 253545 h 6145267"/>
              <a:gd name="connsiteX51" fmla="*/ 0 w 5817062"/>
              <a:gd name="connsiteY51" fmla="*/ 253545 h 61452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5817062" h="6145267">
                <a:moveTo>
                  <a:pt x="2919530" y="3251947"/>
                </a:moveTo>
                <a:lnTo>
                  <a:pt x="2151264" y="4054607"/>
                </a:lnTo>
                <a:lnTo>
                  <a:pt x="2919530" y="4857268"/>
                </a:lnTo>
                <a:lnTo>
                  <a:pt x="3687794" y="4054607"/>
                </a:lnTo>
                <a:close/>
                <a:moveTo>
                  <a:pt x="2919530" y="1288040"/>
                </a:moveTo>
                <a:lnTo>
                  <a:pt x="2151264" y="2090700"/>
                </a:lnTo>
                <a:lnTo>
                  <a:pt x="2919530" y="2893380"/>
                </a:lnTo>
                <a:lnTo>
                  <a:pt x="3687794" y="2090700"/>
                </a:lnTo>
                <a:close/>
                <a:moveTo>
                  <a:pt x="0" y="0"/>
                </a:moveTo>
                <a:lnTo>
                  <a:pt x="2029947" y="0"/>
                </a:lnTo>
                <a:lnTo>
                  <a:pt x="2919530" y="929453"/>
                </a:lnTo>
                <a:lnTo>
                  <a:pt x="3809130" y="0"/>
                </a:lnTo>
                <a:lnTo>
                  <a:pt x="5817062" y="0"/>
                </a:lnTo>
                <a:lnTo>
                  <a:pt x="5817062" y="253545"/>
                </a:lnTo>
                <a:lnTo>
                  <a:pt x="3909630" y="253545"/>
                </a:lnTo>
                <a:lnTo>
                  <a:pt x="3091106" y="1108737"/>
                </a:lnTo>
                <a:lnTo>
                  <a:pt x="3909630" y="1963907"/>
                </a:lnTo>
                <a:lnTo>
                  <a:pt x="5817062" y="1963907"/>
                </a:lnTo>
                <a:lnTo>
                  <a:pt x="5817062" y="1963926"/>
                </a:lnTo>
                <a:lnTo>
                  <a:pt x="5817062" y="2217452"/>
                </a:lnTo>
                <a:lnTo>
                  <a:pt x="3909630" y="2217452"/>
                </a:lnTo>
                <a:lnTo>
                  <a:pt x="3091106" y="3072644"/>
                </a:lnTo>
                <a:lnTo>
                  <a:pt x="3909630" y="3927836"/>
                </a:lnTo>
                <a:lnTo>
                  <a:pt x="5817062" y="3927836"/>
                </a:lnTo>
                <a:lnTo>
                  <a:pt x="5817062" y="4181360"/>
                </a:lnTo>
                <a:lnTo>
                  <a:pt x="5817062" y="4181381"/>
                </a:lnTo>
                <a:lnTo>
                  <a:pt x="3909630" y="4181381"/>
                </a:lnTo>
                <a:lnTo>
                  <a:pt x="3091126" y="5036551"/>
                </a:lnTo>
                <a:lnTo>
                  <a:pt x="3909630" y="5891722"/>
                </a:lnTo>
                <a:lnTo>
                  <a:pt x="5817062" y="5891722"/>
                </a:lnTo>
                <a:lnTo>
                  <a:pt x="5817062" y="6145267"/>
                </a:lnTo>
                <a:lnTo>
                  <a:pt x="3809130" y="6145267"/>
                </a:lnTo>
                <a:lnTo>
                  <a:pt x="2919530" y="5215835"/>
                </a:lnTo>
                <a:lnTo>
                  <a:pt x="2029947" y="6145267"/>
                </a:lnTo>
                <a:lnTo>
                  <a:pt x="0" y="6145267"/>
                </a:lnTo>
                <a:lnTo>
                  <a:pt x="0" y="5891722"/>
                </a:lnTo>
                <a:lnTo>
                  <a:pt x="1929428" y="5891722"/>
                </a:lnTo>
                <a:lnTo>
                  <a:pt x="2747934" y="5036551"/>
                </a:lnTo>
                <a:lnTo>
                  <a:pt x="1929428" y="4181381"/>
                </a:lnTo>
                <a:lnTo>
                  <a:pt x="0" y="4181381"/>
                </a:lnTo>
                <a:lnTo>
                  <a:pt x="0" y="4181360"/>
                </a:lnTo>
                <a:lnTo>
                  <a:pt x="0" y="3927836"/>
                </a:lnTo>
                <a:lnTo>
                  <a:pt x="1929428" y="3927836"/>
                </a:lnTo>
                <a:lnTo>
                  <a:pt x="2747952" y="3072644"/>
                </a:lnTo>
                <a:lnTo>
                  <a:pt x="1929428" y="2217452"/>
                </a:lnTo>
                <a:lnTo>
                  <a:pt x="0" y="2217452"/>
                </a:lnTo>
                <a:lnTo>
                  <a:pt x="0" y="1963926"/>
                </a:lnTo>
                <a:lnTo>
                  <a:pt x="0" y="1963907"/>
                </a:lnTo>
                <a:lnTo>
                  <a:pt x="1929428" y="1963907"/>
                </a:lnTo>
                <a:lnTo>
                  <a:pt x="2747934" y="1108715"/>
                </a:lnTo>
                <a:lnTo>
                  <a:pt x="1929428" y="253545"/>
                </a:lnTo>
                <a:lnTo>
                  <a:pt x="0" y="253545"/>
                </a:lnTo>
                <a:close/>
              </a:path>
            </a:pathLst>
          </a:custGeom>
          <a:solidFill>
            <a:schemeClr val="bg1"/>
          </a:solidFill>
        </p:spPr>
        <p:txBody>
          <a:bodyPr wrap="square">
            <a:noAutofit/>
          </a:bodyPr>
          <a:lstStyle>
            <a:lvl1pPr marL="0" indent="0">
              <a:buNone/>
              <a:defRPr sz="100"/>
            </a:lvl1pPr>
          </a:lstStyle>
          <a:p>
            <a:pPr lvl="0"/>
            <a:r>
              <a:rPr lang="nl-NL" dirty="0"/>
              <a:t>    </a:t>
            </a:r>
          </a:p>
        </p:txBody>
      </p:sp>
    </p:spTree>
    <p:extLst>
      <p:ext uri="{BB962C8B-B14F-4D97-AF65-F5344CB8AC3E}">
        <p14:creationId xmlns:p14="http://schemas.microsoft.com/office/powerpoint/2010/main" val="27892449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2"/>
                                        </p:tgtEl>
                                        <p:attrNameLst>
                                          <p:attrName>style.visibility</p:attrName>
                                        </p:attrNameLst>
                                      </p:cBhvr>
                                      <p:to>
                                        <p:strVal val="visible"/>
                                      </p:to>
                                    </p:set>
                                    <p:animEffect transition="in" filter="fade">
                                      <p:cBhvr>
                                        <p:cTn id="7" dur="1000"/>
                                        <p:tgtEl>
                                          <p:spTgt spid="412"/>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97"/>
                                        </p:tgtEl>
                                        <p:attrNameLst>
                                          <p:attrName>style.visibility</p:attrName>
                                        </p:attrNameLst>
                                      </p:cBhvr>
                                      <p:to>
                                        <p:strVal val="visible"/>
                                      </p:to>
                                    </p:set>
                                    <p:animEffect transition="in" filter="fade">
                                      <p:cBhvr>
                                        <p:cTn id="10" dur="1000"/>
                                        <p:tgtEl>
                                          <p:spTgt spid="297"/>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95"/>
                                        </p:tgtEl>
                                        <p:attrNameLst>
                                          <p:attrName>style.visibility</p:attrName>
                                        </p:attrNameLst>
                                      </p:cBhvr>
                                      <p:to>
                                        <p:strVal val="visible"/>
                                      </p:to>
                                    </p:set>
                                    <p:animEffect transition="in" filter="fade">
                                      <p:cBhvr>
                                        <p:cTn id="13" dur="1000"/>
                                        <p:tgtEl>
                                          <p:spTgt spid="295"/>
                                        </p:tgtEl>
                                      </p:cBhvr>
                                    </p:animEffect>
                                  </p:childTnLst>
                                </p:cTn>
                              </p:par>
                              <p:par>
                                <p:cTn id="14" presetID="2" presetClass="entr" presetSubtype="4" decel="100000" fill="hold" grpId="0" nodeType="withEffect">
                                  <p:stCondLst>
                                    <p:cond delay="0"/>
                                  </p:stCondLst>
                                  <p:childTnLst>
                                    <p:set>
                                      <p:cBhvr>
                                        <p:cTn id="15" dur="1" fill="hold">
                                          <p:stCondLst>
                                            <p:cond delay="0"/>
                                          </p:stCondLst>
                                        </p:cTn>
                                        <p:tgtEl>
                                          <p:spTgt spid="150"/>
                                        </p:tgtEl>
                                        <p:attrNameLst>
                                          <p:attrName>style.visibility</p:attrName>
                                        </p:attrNameLst>
                                      </p:cBhvr>
                                      <p:to>
                                        <p:strVal val="visible"/>
                                      </p:to>
                                    </p:set>
                                    <p:anim calcmode="lin" valueType="num">
                                      <p:cBhvr additive="base">
                                        <p:cTn id="16" dur="1000" fill="hold"/>
                                        <p:tgtEl>
                                          <p:spTgt spid="150"/>
                                        </p:tgtEl>
                                        <p:attrNameLst>
                                          <p:attrName>ppt_x</p:attrName>
                                        </p:attrNameLst>
                                      </p:cBhvr>
                                      <p:tavLst>
                                        <p:tav tm="0">
                                          <p:val>
                                            <p:strVal val="#ppt_x"/>
                                          </p:val>
                                        </p:tav>
                                        <p:tav tm="100000">
                                          <p:val>
                                            <p:strVal val="#ppt_x"/>
                                          </p:val>
                                        </p:tav>
                                      </p:tavLst>
                                    </p:anim>
                                    <p:anim calcmode="lin" valueType="num">
                                      <p:cBhvr additive="base">
                                        <p:cTn id="17" dur="1000" fill="hold"/>
                                        <p:tgtEl>
                                          <p:spTgt spid="15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2" grpId="0" animBg="1">
        <p:tmplLst>
          <p:tmpl>
            <p:tnLst>
              <p:par>
                <p:cTn presetID="10" presetClass="entr" presetSubtype="0" fill="hold" nodeType="withEffect">
                  <p:stCondLst>
                    <p:cond delay="0"/>
                  </p:stCondLst>
                  <p:childTnLst>
                    <p:set>
                      <p:cBhvr>
                        <p:cTn dur="1" fill="hold">
                          <p:stCondLst>
                            <p:cond delay="0"/>
                          </p:stCondLst>
                        </p:cTn>
                        <p:tgtEl>
                          <p:spTgt spid="412"/>
                        </p:tgtEl>
                        <p:attrNameLst>
                          <p:attrName>style.visibility</p:attrName>
                        </p:attrNameLst>
                      </p:cBhvr>
                      <p:to>
                        <p:strVal val="visible"/>
                      </p:to>
                    </p:set>
                    <p:animEffect transition="in" filter="fade">
                      <p:cBhvr>
                        <p:cTn dur="1000"/>
                        <p:tgtEl>
                          <p:spTgt spid="412"/>
                        </p:tgtEl>
                      </p:cBhvr>
                    </p:animEffect>
                  </p:childTnLst>
                </p:cTn>
              </p:par>
            </p:tnLst>
          </p:tmpl>
        </p:tmplLst>
      </p:bldP>
      <p:bldP spid="295" grpId="0"/>
      <p:bldP spid="297" grpId="0">
        <p:tmplLst>
          <p:tmpl>
            <p:tnLst>
              <p:par>
                <p:cTn presetID="10" presetClass="entr" presetSubtype="0" fill="hold" nodeType="withEffect">
                  <p:stCondLst>
                    <p:cond delay="0"/>
                  </p:stCondLst>
                  <p:childTnLst>
                    <p:set>
                      <p:cBhvr>
                        <p:cTn dur="1" fill="hold">
                          <p:stCondLst>
                            <p:cond delay="0"/>
                          </p:stCondLst>
                        </p:cTn>
                        <p:tgtEl>
                          <p:spTgt spid="297"/>
                        </p:tgtEl>
                        <p:attrNameLst>
                          <p:attrName>style.visibility</p:attrName>
                        </p:attrNameLst>
                      </p:cBhvr>
                      <p:to>
                        <p:strVal val="visible"/>
                      </p:to>
                    </p:set>
                    <p:animEffect transition="in" filter="fade">
                      <p:cBhvr>
                        <p:cTn dur="1000"/>
                        <p:tgtEl>
                          <p:spTgt spid="297"/>
                        </p:tgtEl>
                      </p:cBhvr>
                    </p:animEffect>
                  </p:childTnLst>
                </p:cTn>
              </p:par>
            </p:tnLst>
          </p:tmpl>
        </p:tmplLst>
      </p:bldP>
      <p:bldP spid="150" grpId="0" animBg="1">
        <p:tmplLst>
          <p:tmpl>
            <p:tnLst>
              <p:par>
                <p:cTn presetID="2" presetClass="entr" presetSubtype="4" decel="100000" fill="hold" nodeType="withEffect">
                  <p:stCondLst>
                    <p:cond delay="0"/>
                  </p:stCondLst>
                  <p:childTnLst>
                    <p:set>
                      <p:cBhvr>
                        <p:cTn dur="1" fill="hold">
                          <p:stCondLst>
                            <p:cond delay="0"/>
                          </p:stCondLst>
                        </p:cTn>
                        <p:tgtEl>
                          <p:spTgt spid="150"/>
                        </p:tgtEl>
                        <p:attrNameLst>
                          <p:attrName>style.visibility</p:attrName>
                        </p:attrNameLst>
                      </p:cBhvr>
                      <p:to>
                        <p:strVal val="visible"/>
                      </p:to>
                    </p:set>
                    <p:anim calcmode="lin" valueType="num">
                      <p:cBhvr additive="base">
                        <p:cTn dur="1000" fill="hold"/>
                        <p:tgtEl>
                          <p:spTgt spid="150"/>
                        </p:tgtEl>
                        <p:attrNameLst>
                          <p:attrName>ppt_x</p:attrName>
                        </p:attrNameLst>
                      </p:cBhvr>
                      <p:tavLst>
                        <p:tav tm="0">
                          <p:val>
                            <p:strVal val="#ppt_x"/>
                          </p:val>
                        </p:tav>
                        <p:tav tm="100000">
                          <p:val>
                            <p:strVal val="#ppt_x"/>
                          </p:val>
                        </p:tav>
                      </p:tavLst>
                    </p:anim>
                    <p:anim calcmode="lin" valueType="num">
                      <p:cBhvr additive="base">
                        <p:cTn dur="1000" fill="hold"/>
                        <p:tgtEl>
                          <p:spTgt spid="150"/>
                        </p:tgtEl>
                        <p:attrNameLst>
                          <p:attrName>ppt_y</p:attrName>
                        </p:attrNameLst>
                      </p:cBhvr>
                      <p:tavLst>
                        <p:tav tm="0">
                          <p:val>
                            <p:strVal val="1+#ppt_h/2"/>
                          </p:val>
                        </p:tav>
                        <p:tav tm="100000">
                          <p:val>
                            <p:strVal val="#ppt_y"/>
                          </p:val>
                        </p:tav>
                      </p:tavLst>
                    </p:anim>
                  </p:childTnLst>
                </p:cTn>
              </p:par>
            </p:tnLst>
          </p:tmpl>
        </p:tmplLst>
      </p:bldP>
    </p:bld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el slide Paars">
    <p:spTree>
      <p:nvGrpSpPr>
        <p:cNvPr id="1" name=""/>
        <p:cNvGrpSpPr/>
        <p:nvPr/>
      </p:nvGrpSpPr>
      <p:grpSpPr>
        <a:xfrm>
          <a:off x="0" y="0"/>
          <a:ext cx="0" cy="0"/>
          <a:chOff x="0" y="0"/>
          <a:chExt cx="0" cy="0"/>
        </a:xfrm>
      </p:grpSpPr>
      <p:sp>
        <p:nvSpPr>
          <p:cNvPr id="26" name="Rechthoek 25">
            <a:extLst>
              <a:ext uri="{FF2B5EF4-FFF2-40B4-BE49-F238E27FC236}">
                <a16:creationId xmlns:a16="http://schemas.microsoft.com/office/drawing/2014/main" id="{714F2206-6DE8-4489-912B-476584EFAC32}"/>
              </a:ext>
            </a:extLst>
          </p:cNvPr>
          <p:cNvSpPr/>
          <p:nvPr userDrawn="1"/>
        </p:nvSpPr>
        <p:spPr>
          <a:xfrm>
            <a:off x="0" y="0"/>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14" name="Tijdelijke aanduiding voor tekst 8">
            <a:extLst>
              <a:ext uri="{FF2B5EF4-FFF2-40B4-BE49-F238E27FC236}">
                <a16:creationId xmlns:a16="http://schemas.microsoft.com/office/drawing/2014/main" id="{DF6C496A-91E8-47C1-9DF6-6A1817878C3A}"/>
              </a:ext>
            </a:extLst>
          </p:cNvPr>
          <p:cNvSpPr>
            <a:spLocks noGrp="1"/>
          </p:cNvSpPr>
          <p:nvPr>
            <p:ph type="body" sz="quarter" idx="19" hasCustomPrompt="1"/>
          </p:nvPr>
        </p:nvSpPr>
        <p:spPr>
          <a:xfrm>
            <a:off x="6096000" y="504823"/>
            <a:ext cx="6096000" cy="5854723"/>
          </a:xfrm>
          <a:custGeom>
            <a:avLst/>
            <a:gdLst>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704871 w 4402288"/>
              <a:gd name="connsiteY9" fmla="*/ 2256944 h 4228047"/>
              <a:gd name="connsiteX10" fmla="*/ 3814443 w 4402288"/>
              <a:gd name="connsiteY10" fmla="*/ 2256944 h 4228047"/>
              <a:gd name="connsiteX11" fmla="*/ 4402288 w 4402288"/>
              <a:gd name="connsiteY11" fmla="*/ 2256944 h 4228047"/>
              <a:gd name="connsiteX12" fmla="*/ 4402288 w 4402288"/>
              <a:gd name="connsiteY12" fmla="*/ 2465369 h 4228047"/>
              <a:gd name="connsiteX13" fmla="*/ 3733022 w 4402288"/>
              <a:gd name="connsiteY13" fmla="*/ 2465369 h 4228047"/>
              <a:gd name="connsiteX14" fmla="*/ 3733022 w 4402288"/>
              <a:gd name="connsiteY14" fmla="*/ 4070118 h 4228047"/>
              <a:gd name="connsiteX15" fmla="*/ 3575092 w 4402288"/>
              <a:gd name="connsiteY15" fmla="*/ 4228047 h 4228047"/>
              <a:gd name="connsiteX16" fmla="*/ 3519397 w 4402288"/>
              <a:gd name="connsiteY16" fmla="*/ 4228047 h 4228047"/>
              <a:gd name="connsiteX17" fmla="*/ 2519418 w 4402288"/>
              <a:gd name="connsiteY17" fmla="*/ 4228047 h 4228047"/>
              <a:gd name="connsiteX18" fmla="*/ 2132731 w 4402288"/>
              <a:gd name="connsiteY18" fmla="*/ 3840972 h 4228047"/>
              <a:gd name="connsiteX19" fmla="*/ 2132731 w 4402288"/>
              <a:gd name="connsiteY19" fmla="*/ 387075 h 4228047"/>
              <a:gd name="connsiteX20" fmla="*/ 1951285 w 4402288"/>
              <a:gd name="connsiteY20" fmla="*/ 205447 h 4228047"/>
              <a:gd name="connsiteX21" fmla="*/ 945897 w 4402288"/>
              <a:gd name="connsiteY21" fmla="*/ 205447 h 4228047"/>
              <a:gd name="connsiteX22" fmla="*/ 945897 w 4402288"/>
              <a:gd name="connsiteY22" fmla="*/ 1823248 h 4228047"/>
              <a:gd name="connsiteX23" fmla="*/ 945897 w 4402288"/>
              <a:gd name="connsiteY23" fmla="*/ 1825488 h 4228047"/>
              <a:gd name="connsiteX24" fmla="*/ 800281 w 4402288"/>
              <a:gd name="connsiteY24" fmla="*/ 1971104 h 4228047"/>
              <a:gd name="connsiteX25" fmla="*/ 779395 w 4402288"/>
              <a:gd name="connsiteY25" fmla="*/ 1971104 h 4228047"/>
              <a:gd name="connsiteX26" fmla="*/ 0 w 4402288"/>
              <a:gd name="connsiteY26" fmla="*/ 1971104 h 4228047"/>
              <a:gd name="connsiteX27" fmla="*/ 0 w 4402288"/>
              <a:gd name="connsiteY27" fmla="*/ 1765657 h 4228047"/>
              <a:gd name="connsiteX28" fmla="*/ 740655 w 4402288"/>
              <a:gd name="connsiteY28" fmla="*/ 1765657 h 4228047"/>
              <a:gd name="connsiteX29" fmla="*/ 740655 w 4402288"/>
              <a:gd name="connsiteY29" fmla="*/ 220707 h 4228047"/>
              <a:gd name="connsiteX30" fmla="*/ 740655 w 4402288"/>
              <a:gd name="connsiteY30" fmla="*/ 179698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614692 w 4402288"/>
              <a:gd name="connsiteY9" fmla="*/ 2340435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800281 w 4402288"/>
              <a:gd name="connsiteY25" fmla="*/ 1971104 h 4228047"/>
              <a:gd name="connsiteX26" fmla="*/ 779395 w 4402288"/>
              <a:gd name="connsiteY26" fmla="*/ 1971104 h 4228047"/>
              <a:gd name="connsiteX27" fmla="*/ 0 w 4402288"/>
              <a:gd name="connsiteY27" fmla="*/ 1971104 h 4228047"/>
              <a:gd name="connsiteX28" fmla="*/ 0 w 4402288"/>
              <a:gd name="connsiteY28" fmla="*/ 1765657 h 4228047"/>
              <a:gd name="connsiteX29" fmla="*/ 740655 w 4402288"/>
              <a:gd name="connsiteY29" fmla="*/ 1765657 h 4228047"/>
              <a:gd name="connsiteX30" fmla="*/ 740655 w 4402288"/>
              <a:gd name="connsiteY30" fmla="*/ 220707 h 4228047"/>
              <a:gd name="connsiteX31" fmla="*/ 740655 w 4402288"/>
              <a:gd name="connsiteY31" fmla="*/ 179698 h 4228047"/>
              <a:gd name="connsiteX32" fmla="*/ 920353 w 4402288"/>
              <a:gd name="connsiteY32"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527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800281 w 4402288"/>
              <a:gd name="connsiteY25" fmla="*/ 1971104 h 4228047"/>
              <a:gd name="connsiteX26" fmla="*/ 779395 w 4402288"/>
              <a:gd name="connsiteY26" fmla="*/ 1971104 h 4228047"/>
              <a:gd name="connsiteX27" fmla="*/ 0 w 4402288"/>
              <a:gd name="connsiteY27" fmla="*/ 1971104 h 4228047"/>
              <a:gd name="connsiteX28" fmla="*/ 0 w 4402288"/>
              <a:gd name="connsiteY28" fmla="*/ 1765657 h 4228047"/>
              <a:gd name="connsiteX29" fmla="*/ 740655 w 4402288"/>
              <a:gd name="connsiteY29" fmla="*/ 1765657 h 4228047"/>
              <a:gd name="connsiteX30" fmla="*/ 740655 w 4402288"/>
              <a:gd name="connsiteY30" fmla="*/ 220707 h 4228047"/>
              <a:gd name="connsiteX31" fmla="*/ 740655 w 4402288"/>
              <a:gd name="connsiteY31" fmla="*/ 179698 h 4228047"/>
              <a:gd name="connsiteX32" fmla="*/ 920353 w 4402288"/>
              <a:gd name="connsiteY32"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30430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800281 w 4402288"/>
              <a:gd name="connsiteY25" fmla="*/ 1971104 h 4228047"/>
              <a:gd name="connsiteX26" fmla="*/ 779395 w 4402288"/>
              <a:gd name="connsiteY26" fmla="*/ 1971104 h 4228047"/>
              <a:gd name="connsiteX27" fmla="*/ 0 w 4402288"/>
              <a:gd name="connsiteY27" fmla="*/ 1971104 h 4228047"/>
              <a:gd name="connsiteX28" fmla="*/ 0 w 4402288"/>
              <a:gd name="connsiteY28" fmla="*/ 1765657 h 4228047"/>
              <a:gd name="connsiteX29" fmla="*/ 740655 w 4402288"/>
              <a:gd name="connsiteY29" fmla="*/ 1765657 h 4228047"/>
              <a:gd name="connsiteX30" fmla="*/ 740655 w 4402288"/>
              <a:gd name="connsiteY30" fmla="*/ 220707 h 4228047"/>
              <a:gd name="connsiteX31" fmla="*/ 740655 w 4402288"/>
              <a:gd name="connsiteY31" fmla="*/ 179698 h 4228047"/>
              <a:gd name="connsiteX32" fmla="*/ 920353 w 4402288"/>
              <a:gd name="connsiteY32"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699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800281 w 4402288"/>
              <a:gd name="connsiteY25" fmla="*/ 1971104 h 4228047"/>
              <a:gd name="connsiteX26" fmla="*/ 779395 w 4402288"/>
              <a:gd name="connsiteY26" fmla="*/ 1971104 h 4228047"/>
              <a:gd name="connsiteX27" fmla="*/ 0 w 4402288"/>
              <a:gd name="connsiteY27" fmla="*/ 1971104 h 4228047"/>
              <a:gd name="connsiteX28" fmla="*/ 0 w 4402288"/>
              <a:gd name="connsiteY28" fmla="*/ 1765657 h 4228047"/>
              <a:gd name="connsiteX29" fmla="*/ 740655 w 4402288"/>
              <a:gd name="connsiteY29" fmla="*/ 1765657 h 4228047"/>
              <a:gd name="connsiteX30" fmla="*/ 740655 w 4402288"/>
              <a:gd name="connsiteY30" fmla="*/ 220707 h 4228047"/>
              <a:gd name="connsiteX31" fmla="*/ 740655 w 4402288"/>
              <a:gd name="connsiteY31" fmla="*/ 179698 h 4228047"/>
              <a:gd name="connsiteX32" fmla="*/ 920353 w 4402288"/>
              <a:gd name="connsiteY32"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800281 w 4402288"/>
              <a:gd name="connsiteY25" fmla="*/ 1971104 h 4228047"/>
              <a:gd name="connsiteX26" fmla="*/ 779395 w 4402288"/>
              <a:gd name="connsiteY26" fmla="*/ 1971104 h 4228047"/>
              <a:gd name="connsiteX27" fmla="*/ 0 w 4402288"/>
              <a:gd name="connsiteY27" fmla="*/ 1971104 h 4228047"/>
              <a:gd name="connsiteX28" fmla="*/ 0 w 4402288"/>
              <a:gd name="connsiteY28" fmla="*/ 1765657 h 4228047"/>
              <a:gd name="connsiteX29" fmla="*/ 740655 w 4402288"/>
              <a:gd name="connsiteY29" fmla="*/ 1765657 h 4228047"/>
              <a:gd name="connsiteX30" fmla="*/ 740655 w 4402288"/>
              <a:gd name="connsiteY30" fmla="*/ 220707 h 4228047"/>
              <a:gd name="connsiteX31" fmla="*/ 740655 w 4402288"/>
              <a:gd name="connsiteY31" fmla="*/ 179698 h 4228047"/>
              <a:gd name="connsiteX32" fmla="*/ 920353 w 4402288"/>
              <a:gd name="connsiteY32"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890776 w 4402288"/>
              <a:gd name="connsiteY25" fmla="*/ 1881291 h 4228047"/>
              <a:gd name="connsiteX26" fmla="*/ 800281 w 4402288"/>
              <a:gd name="connsiteY26" fmla="*/ 1971104 h 4228047"/>
              <a:gd name="connsiteX27" fmla="*/ 779395 w 4402288"/>
              <a:gd name="connsiteY27" fmla="*/ 1971104 h 4228047"/>
              <a:gd name="connsiteX28" fmla="*/ 0 w 4402288"/>
              <a:gd name="connsiteY28" fmla="*/ 1971104 h 4228047"/>
              <a:gd name="connsiteX29" fmla="*/ 0 w 4402288"/>
              <a:gd name="connsiteY29" fmla="*/ 1765657 h 4228047"/>
              <a:gd name="connsiteX30" fmla="*/ 740655 w 4402288"/>
              <a:gd name="connsiteY30" fmla="*/ 1765657 h 4228047"/>
              <a:gd name="connsiteX31" fmla="*/ 740655 w 4402288"/>
              <a:gd name="connsiteY31" fmla="*/ 220707 h 4228047"/>
              <a:gd name="connsiteX32" fmla="*/ 740655 w 4402288"/>
              <a:gd name="connsiteY32" fmla="*/ 179698 h 4228047"/>
              <a:gd name="connsiteX33" fmla="*/ 920353 w 4402288"/>
              <a:gd name="connsiteY33"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942365 w 4402288"/>
              <a:gd name="connsiteY25" fmla="*/ 1967273 h 4228047"/>
              <a:gd name="connsiteX26" fmla="*/ 800281 w 4402288"/>
              <a:gd name="connsiteY26" fmla="*/ 1971104 h 4228047"/>
              <a:gd name="connsiteX27" fmla="*/ 779395 w 4402288"/>
              <a:gd name="connsiteY27" fmla="*/ 1971104 h 4228047"/>
              <a:gd name="connsiteX28" fmla="*/ 0 w 4402288"/>
              <a:gd name="connsiteY28" fmla="*/ 1971104 h 4228047"/>
              <a:gd name="connsiteX29" fmla="*/ 0 w 4402288"/>
              <a:gd name="connsiteY29" fmla="*/ 1765657 h 4228047"/>
              <a:gd name="connsiteX30" fmla="*/ 740655 w 4402288"/>
              <a:gd name="connsiteY30" fmla="*/ 1765657 h 4228047"/>
              <a:gd name="connsiteX31" fmla="*/ 740655 w 4402288"/>
              <a:gd name="connsiteY31" fmla="*/ 220707 h 4228047"/>
              <a:gd name="connsiteX32" fmla="*/ 740655 w 4402288"/>
              <a:gd name="connsiteY32" fmla="*/ 179698 h 4228047"/>
              <a:gd name="connsiteX33" fmla="*/ 920353 w 4402288"/>
              <a:gd name="connsiteY33"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944084 w 4402288"/>
              <a:gd name="connsiteY25" fmla="*/ 1967273 h 4228047"/>
              <a:gd name="connsiteX26" fmla="*/ 800281 w 4402288"/>
              <a:gd name="connsiteY26" fmla="*/ 1971104 h 4228047"/>
              <a:gd name="connsiteX27" fmla="*/ 779395 w 4402288"/>
              <a:gd name="connsiteY27" fmla="*/ 1971104 h 4228047"/>
              <a:gd name="connsiteX28" fmla="*/ 0 w 4402288"/>
              <a:gd name="connsiteY28" fmla="*/ 1971104 h 4228047"/>
              <a:gd name="connsiteX29" fmla="*/ 0 w 4402288"/>
              <a:gd name="connsiteY29" fmla="*/ 1765657 h 4228047"/>
              <a:gd name="connsiteX30" fmla="*/ 740655 w 4402288"/>
              <a:gd name="connsiteY30" fmla="*/ 1765657 h 4228047"/>
              <a:gd name="connsiteX31" fmla="*/ 740655 w 4402288"/>
              <a:gd name="connsiteY31" fmla="*/ 220707 h 4228047"/>
              <a:gd name="connsiteX32" fmla="*/ 740655 w 4402288"/>
              <a:gd name="connsiteY32" fmla="*/ 179698 h 4228047"/>
              <a:gd name="connsiteX33" fmla="*/ 920353 w 4402288"/>
              <a:gd name="connsiteY33"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944084 w 4402288"/>
              <a:gd name="connsiteY25" fmla="*/ 1968993 h 4228047"/>
              <a:gd name="connsiteX26" fmla="*/ 800281 w 4402288"/>
              <a:gd name="connsiteY26" fmla="*/ 1971104 h 4228047"/>
              <a:gd name="connsiteX27" fmla="*/ 779395 w 4402288"/>
              <a:gd name="connsiteY27" fmla="*/ 1971104 h 4228047"/>
              <a:gd name="connsiteX28" fmla="*/ 0 w 4402288"/>
              <a:gd name="connsiteY28" fmla="*/ 1971104 h 4228047"/>
              <a:gd name="connsiteX29" fmla="*/ 0 w 4402288"/>
              <a:gd name="connsiteY29" fmla="*/ 1765657 h 4228047"/>
              <a:gd name="connsiteX30" fmla="*/ 740655 w 4402288"/>
              <a:gd name="connsiteY30" fmla="*/ 1765657 h 4228047"/>
              <a:gd name="connsiteX31" fmla="*/ 740655 w 4402288"/>
              <a:gd name="connsiteY31" fmla="*/ 220707 h 4228047"/>
              <a:gd name="connsiteX32" fmla="*/ 740655 w 4402288"/>
              <a:gd name="connsiteY32" fmla="*/ 179698 h 4228047"/>
              <a:gd name="connsiteX33" fmla="*/ 920353 w 4402288"/>
              <a:gd name="connsiteY33"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944084 w 4402288"/>
              <a:gd name="connsiteY25" fmla="*/ 1974152 h 4228047"/>
              <a:gd name="connsiteX26" fmla="*/ 800281 w 4402288"/>
              <a:gd name="connsiteY26" fmla="*/ 1971104 h 4228047"/>
              <a:gd name="connsiteX27" fmla="*/ 779395 w 4402288"/>
              <a:gd name="connsiteY27" fmla="*/ 1971104 h 4228047"/>
              <a:gd name="connsiteX28" fmla="*/ 0 w 4402288"/>
              <a:gd name="connsiteY28" fmla="*/ 1971104 h 4228047"/>
              <a:gd name="connsiteX29" fmla="*/ 0 w 4402288"/>
              <a:gd name="connsiteY29" fmla="*/ 1765657 h 4228047"/>
              <a:gd name="connsiteX30" fmla="*/ 740655 w 4402288"/>
              <a:gd name="connsiteY30" fmla="*/ 1765657 h 4228047"/>
              <a:gd name="connsiteX31" fmla="*/ 740655 w 4402288"/>
              <a:gd name="connsiteY31" fmla="*/ 220707 h 4228047"/>
              <a:gd name="connsiteX32" fmla="*/ 740655 w 4402288"/>
              <a:gd name="connsiteY32" fmla="*/ 179698 h 4228047"/>
              <a:gd name="connsiteX33" fmla="*/ 920353 w 4402288"/>
              <a:gd name="connsiteY33"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944084 w 4402288"/>
              <a:gd name="connsiteY25" fmla="*/ 1972432 h 4228047"/>
              <a:gd name="connsiteX26" fmla="*/ 800281 w 4402288"/>
              <a:gd name="connsiteY26" fmla="*/ 1971104 h 4228047"/>
              <a:gd name="connsiteX27" fmla="*/ 779395 w 4402288"/>
              <a:gd name="connsiteY27" fmla="*/ 1971104 h 4228047"/>
              <a:gd name="connsiteX28" fmla="*/ 0 w 4402288"/>
              <a:gd name="connsiteY28" fmla="*/ 1971104 h 4228047"/>
              <a:gd name="connsiteX29" fmla="*/ 0 w 4402288"/>
              <a:gd name="connsiteY29" fmla="*/ 1765657 h 4228047"/>
              <a:gd name="connsiteX30" fmla="*/ 740655 w 4402288"/>
              <a:gd name="connsiteY30" fmla="*/ 1765657 h 4228047"/>
              <a:gd name="connsiteX31" fmla="*/ 740655 w 4402288"/>
              <a:gd name="connsiteY31" fmla="*/ 220707 h 4228047"/>
              <a:gd name="connsiteX32" fmla="*/ 740655 w 4402288"/>
              <a:gd name="connsiteY32" fmla="*/ 179698 h 4228047"/>
              <a:gd name="connsiteX33" fmla="*/ 920353 w 4402288"/>
              <a:gd name="connsiteY33"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650804 w 4402288"/>
              <a:gd name="connsiteY16" fmla="*/ 4147781 h 4228047"/>
              <a:gd name="connsiteX17" fmla="*/ 3575092 w 4402288"/>
              <a:gd name="connsiteY17" fmla="*/ 4228047 h 4228047"/>
              <a:gd name="connsiteX18" fmla="*/ 3519397 w 4402288"/>
              <a:gd name="connsiteY18" fmla="*/ 4228047 h 4228047"/>
              <a:gd name="connsiteX19" fmla="*/ 2519418 w 4402288"/>
              <a:gd name="connsiteY19" fmla="*/ 4228047 h 4228047"/>
              <a:gd name="connsiteX20" fmla="*/ 2132731 w 4402288"/>
              <a:gd name="connsiteY20" fmla="*/ 3840972 h 4228047"/>
              <a:gd name="connsiteX21" fmla="*/ 2132731 w 4402288"/>
              <a:gd name="connsiteY21" fmla="*/ 387075 h 4228047"/>
              <a:gd name="connsiteX22" fmla="*/ 1951285 w 4402288"/>
              <a:gd name="connsiteY22" fmla="*/ 205447 h 4228047"/>
              <a:gd name="connsiteX23" fmla="*/ 945897 w 4402288"/>
              <a:gd name="connsiteY23" fmla="*/ 205447 h 4228047"/>
              <a:gd name="connsiteX24" fmla="*/ 945897 w 4402288"/>
              <a:gd name="connsiteY24" fmla="*/ 1823248 h 4228047"/>
              <a:gd name="connsiteX25" fmla="*/ 945897 w 4402288"/>
              <a:gd name="connsiteY25" fmla="*/ 1825488 h 4228047"/>
              <a:gd name="connsiteX26" fmla="*/ 944084 w 4402288"/>
              <a:gd name="connsiteY26" fmla="*/ 1972432 h 4228047"/>
              <a:gd name="connsiteX27" fmla="*/ 800281 w 4402288"/>
              <a:gd name="connsiteY27" fmla="*/ 1971104 h 4228047"/>
              <a:gd name="connsiteX28" fmla="*/ 779395 w 4402288"/>
              <a:gd name="connsiteY28" fmla="*/ 1971104 h 4228047"/>
              <a:gd name="connsiteX29" fmla="*/ 0 w 4402288"/>
              <a:gd name="connsiteY29" fmla="*/ 1971104 h 4228047"/>
              <a:gd name="connsiteX30" fmla="*/ 0 w 4402288"/>
              <a:gd name="connsiteY30" fmla="*/ 1765657 h 4228047"/>
              <a:gd name="connsiteX31" fmla="*/ 740655 w 4402288"/>
              <a:gd name="connsiteY31" fmla="*/ 1765657 h 4228047"/>
              <a:gd name="connsiteX32" fmla="*/ 740655 w 4402288"/>
              <a:gd name="connsiteY32" fmla="*/ 220707 h 4228047"/>
              <a:gd name="connsiteX33" fmla="*/ 740655 w 4402288"/>
              <a:gd name="connsiteY33" fmla="*/ 179698 h 4228047"/>
              <a:gd name="connsiteX34" fmla="*/ 920353 w 4402288"/>
              <a:gd name="connsiteY34"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728188 w 4402288"/>
              <a:gd name="connsiteY16" fmla="*/ 4223445 h 4228047"/>
              <a:gd name="connsiteX17" fmla="*/ 3575092 w 4402288"/>
              <a:gd name="connsiteY17" fmla="*/ 4228047 h 4228047"/>
              <a:gd name="connsiteX18" fmla="*/ 3519397 w 4402288"/>
              <a:gd name="connsiteY18" fmla="*/ 4228047 h 4228047"/>
              <a:gd name="connsiteX19" fmla="*/ 2519418 w 4402288"/>
              <a:gd name="connsiteY19" fmla="*/ 4228047 h 4228047"/>
              <a:gd name="connsiteX20" fmla="*/ 2132731 w 4402288"/>
              <a:gd name="connsiteY20" fmla="*/ 3840972 h 4228047"/>
              <a:gd name="connsiteX21" fmla="*/ 2132731 w 4402288"/>
              <a:gd name="connsiteY21" fmla="*/ 387075 h 4228047"/>
              <a:gd name="connsiteX22" fmla="*/ 1951285 w 4402288"/>
              <a:gd name="connsiteY22" fmla="*/ 205447 h 4228047"/>
              <a:gd name="connsiteX23" fmla="*/ 945897 w 4402288"/>
              <a:gd name="connsiteY23" fmla="*/ 205447 h 4228047"/>
              <a:gd name="connsiteX24" fmla="*/ 945897 w 4402288"/>
              <a:gd name="connsiteY24" fmla="*/ 1823248 h 4228047"/>
              <a:gd name="connsiteX25" fmla="*/ 945897 w 4402288"/>
              <a:gd name="connsiteY25" fmla="*/ 1825488 h 4228047"/>
              <a:gd name="connsiteX26" fmla="*/ 944084 w 4402288"/>
              <a:gd name="connsiteY26" fmla="*/ 1972432 h 4228047"/>
              <a:gd name="connsiteX27" fmla="*/ 800281 w 4402288"/>
              <a:gd name="connsiteY27" fmla="*/ 1971104 h 4228047"/>
              <a:gd name="connsiteX28" fmla="*/ 779395 w 4402288"/>
              <a:gd name="connsiteY28" fmla="*/ 1971104 h 4228047"/>
              <a:gd name="connsiteX29" fmla="*/ 0 w 4402288"/>
              <a:gd name="connsiteY29" fmla="*/ 1971104 h 4228047"/>
              <a:gd name="connsiteX30" fmla="*/ 0 w 4402288"/>
              <a:gd name="connsiteY30" fmla="*/ 1765657 h 4228047"/>
              <a:gd name="connsiteX31" fmla="*/ 740655 w 4402288"/>
              <a:gd name="connsiteY31" fmla="*/ 1765657 h 4228047"/>
              <a:gd name="connsiteX32" fmla="*/ 740655 w 4402288"/>
              <a:gd name="connsiteY32" fmla="*/ 220707 h 4228047"/>
              <a:gd name="connsiteX33" fmla="*/ 740655 w 4402288"/>
              <a:gd name="connsiteY33" fmla="*/ 179698 h 4228047"/>
              <a:gd name="connsiteX34" fmla="*/ 920353 w 4402288"/>
              <a:gd name="connsiteY34"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728188 w 4402288"/>
              <a:gd name="connsiteY16" fmla="*/ 4225165 h 4228047"/>
              <a:gd name="connsiteX17" fmla="*/ 3575092 w 4402288"/>
              <a:gd name="connsiteY17" fmla="*/ 4228047 h 4228047"/>
              <a:gd name="connsiteX18" fmla="*/ 3519397 w 4402288"/>
              <a:gd name="connsiteY18" fmla="*/ 4228047 h 4228047"/>
              <a:gd name="connsiteX19" fmla="*/ 2519418 w 4402288"/>
              <a:gd name="connsiteY19" fmla="*/ 4228047 h 4228047"/>
              <a:gd name="connsiteX20" fmla="*/ 2132731 w 4402288"/>
              <a:gd name="connsiteY20" fmla="*/ 3840972 h 4228047"/>
              <a:gd name="connsiteX21" fmla="*/ 2132731 w 4402288"/>
              <a:gd name="connsiteY21" fmla="*/ 387075 h 4228047"/>
              <a:gd name="connsiteX22" fmla="*/ 1951285 w 4402288"/>
              <a:gd name="connsiteY22" fmla="*/ 205447 h 4228047"/>
              <a:gd name="connsiteX23" fmla="*/ 945897 w 4402288"/>
              <a:gd name="connsiteY23" fmla="*/ 205447 h 4228047"/>
              <a:gd name="connsiteX24" fmla="*/ 945897 w 4402288"/>
              <a:gd name="connsiteY24" fmla="*/ 1823248 h 4228047"/>
              <a:gd name="connsiteX25" fmla="*/ 945897 w 4402288"/>
              <a:gd name="connsiteY25" fmla="*/ 1825488 h 4228047"/>
              <a:gd name="connsiteX26" fmla="*/ 944084 w 4402288"/>
              <a:gd name="connsiteY26" fmla="*/ 1972432 h 4228047"/>
              <a:gd name="connsiteX27" fmla="*/ 800281 w 4402288"/>
              <a:gd name="connsiteY27" fmla="*/ 1971104 h 4228047"/>
              <a:gd name="connsiteX28" fmla="*/ 779395 w 4402288"/>
              <a:gd name="connsiteY28" fmla="*/ 1971104 h 4228047"/>
              <a:gd name="connsiteX29" fmla="*/ 0 w 4402288"/>
              <a:gd name="connsiteY29" fmla="*/ 1971104 h 4228047"/>
              <a:gd name="connsiteX30" fmla="*/ 0 w 4402288"/>
              <a:gd name="connsiteY30" fmla="*/ 1765657 h 4228047"/>
              <a:gd name="connsiteX31" fmla="*/ 740655 w 4402288"/>
              <a:gd name="connsiteY31" fmla="*/ 1765657 h 4228047"/>
              <a:gd name="connsiteX32" fmla="*/ 740655 w 4402288"/>
              <a:gd name="connsiteY32" fmla="*/ 220707 h 4228047"/>
              <a:gd name="connsiteX33" fmla="*/ 740655 w 4402288"/>
              <a:gd name="connsiteY33" fmla="*/ 179698 h 4228047"/>
              <a:gd name="connsiteX34" fmla="*/ 920353 w 4402288"/>
              <a:gd name="connsiteY34" fmla="*/ 0 h 4228047"/>
              <a:gd name="connsiteX0" fmla="*/ 920353 w 4402288"/>
              <a:gd name="connsiteY0" fmla="*/ 0 h 4230324"/>
              <a:gd name="connsiteX1" fmla="*/ 953757 w 4402288"/>
              <a:gd name="connsiteY1" fmla="*/ 0 h 4230324"/>
              <a:gd name="connsiteX2" fmla="*/ 1951285 w 4402288"/>
              <a:gd name="connsiteY2" fmla="*/ 0 h 4230324"/>
              <a:gd name="connsiteX3" fmla="*/ 2337971 w 4402288"/>
              <a:gd name="connsiteY3" fmla="*/ 387075 h 4230324"/>
              <a:gd name="connsiteX4" fmla="*/ 2337971 w 4402288"/>
              <a:gd name="connsiteY4" fmla="*/ 3840972 h 4230324"/>
              <a:gd name="connsiteX5" fmla="*/ 2519418 w 4402288"/>
              <a:gd name="connsiteY5" fmla="*/ 4022600 h 4230324"/>
              <a:gd name="connsiteX6" fmla="*/ 3524805 w 4402288"/>
              <a:gd name="connsiteY6" fmla="*/ 4022600 h 4230324"/>
              <a:gd name="connsiteX7" fmla="*/ 3524805 w 4402288"/>
              <a:gd name="connsiteY7" fmla="*/ 2477651 h 4230324"/>
              <a:gd name="connsiteX8" fmla="*/ 3524805 w 4402288"/>
              <a:gd name="connsiteY8" fmla="*/ 2437010 h 4230324"/>
              <a:gd name="connsiteX9" fmla="*/ 3523551 w 4402288"/>
              <a:gd name="connsiteY9" fmla="*/ 2256173 h 4230324"/>
              <a:gd name="connsiteX10" fmla="*/ 3704871 w 4402288"/>
              <a:gd name="connsiteY10" fmla="*/ 2256944 h 4230324"/>
              <a:gd name="connsiteX11" fmla="*/ 3814443 w 4402288"/>
              <a:gd name="connsiteY11" fmla="*/ 2256944 h 4230324"/>
              <a:gd name="connsiteX12" fmla="*/ 4402288 w 4402288"/>
              <a:gd name="connsiteY12" fmla="*/ 2256944 h 4230324"/>
              <a:gd name="connsiteX13" fmla="*/ 4402288 w 4402288"/>
              <a:gd name="connsiteY13" fmla="*/ 2465369 h 4230324"/>
              <a:gd name="connsiteX14" fmla="*/ 3733022 w 4402288"/>
              <a:gd name="connsiteY14" fmla="*/ 2465369 h 4230324"/>
              <a:gd name="connsiteX15" fmla="*/ 3733022 w 4402288"/>
              <a:gd name="connsiteY15" fmla="*/ 4070118 h 4230324"/>
              <a:gd name="connsiteX16" fmla="*/ 3728188 w 4402288"/>
              <a:gd name="connsiteY16" fmla="*/ 4230324 h 4230324"/>
              <a:gd name="connsiteX17" fmla="*/ 3575092 w 4402288"/>
              <a:gd name="connsiteY17" fmla="*/ 4228047 h 4230324"/>
              <a:gd name="connsiteX18" fmla="*/ 3519397 w 4402288"/>
              <a:gd name="connsiteY18" fmla="*/ 4228047 h 4230324"/>
              <a:gd name="connsiteX19" fmla="*/ 2519418 w 4402288"/>
              <a:gd name="connsiteY19" fmla="*/ 4228047 h 4230324"/>
              <a:gd name="connsiteX20" fmla="*/ 2132731 w 4402288"/>
              <a:gd name="connsiteY20" fmla="*/ 3840972 h 4230324"/>
              <a:gd name="connsiteX21" fmla="*/ 2132731 w 4402288"/>
              <a:gd name="connsiteY21" fmla="*/ 387075 h 4230324"/>
              <a:gd name="connsiteX22" fmla="*/ 1951285 w 4402288"/>
              <a:gd name="connsiteY22" fmla="*/ 205447 h 4230324"/>
              <a:gd name="connsiteX23" fmla="*/ 945897 w 4402288"/>
              <a:gd name="connsiteY23" fmla="*/ 205447 h 4230324"/>
              <a:gd name="connsiteX24" fmla="*/ 945897 w 4402288"/>
              <a:gd name="connsiteY24" fmla="*/ 1823248 h 4230324"/>
              <a:gd name="connsiteX25" fmla="*/ 945897 w 4402288"/>
              <a:gd name="connsiteY25" fmla="*/ 1825488 h 4230324"/>
              <a:gd name="connsiteX26" fmla="*/ 944084 w 4402288"/>
              <a:gd name="connsiteY26" fmla="*/ 1972432 h 4230324"/>
              <a:gd name="connsiteX27" fmla="*/ 800281 w 4402288"/>
              <a:gd name="connsiteY27" fmla="*/ 1971104 h 4230324"/>
              <a:gd name="connsiteX28" fmla="*/ 779395 w 4402288"/>
              <a:gd name="connsiteY28" fmla="*/ 1971104 h 4230324"/>
              <a:gd name="connsiteX29" fmla="*/ 0 w 4402288"/>
              <a:gd name="connsiteY29" fmla="*/ 1971104 h 4230324"/>
              <a:gd name="connsiteX30" fmla="*/ 0 w 4402288"/>
              <a:gd name="connsiteY30" fmla="*/ 1765657 h 4230324"/>
              <a:gd name="connsiteX31" fmla="*/ 740655 w 4402288"/>
              <a:gd name="connsiteY31" fmla="*/ 1765657 h 4230324"/>
              <a:gd name="connsiteX32" fmla="*/ 740655 w 4402288"/>
              <a:gd name="connsiteY32" fmla="*/ 220707 h 4230324"/>
              <a:gd name="connsiteX33" fmla="*/ 740655 w 4402288"/>
              <a:gd name="connsiteY33" fmla="*/ 179698 h 4230324"/>
              <a:gd name="connsiteX34" fmla="*/ 920353 w 4402288"/>
              <a:gd name="connsiteY34" fmla="*/ 0 h 4230324"/>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733347 w 4402288"/>
              <a:gd name="connsiteY16" fmla="*/ 4226885 h 4228047"/>
              <a:gd name="connsiteX17" fmla="*/ 3575092 w 4402288"/>
              <a:gd name="connsiteY17" fmla="*/ 4228047 h 4228047"/>
              <a:gd name="connsiteX18" fmla="*/ 3519397 w 4402288"/>
              <a:gd name="connsiteY18" fmla="*/ 4228047 h 4228047"/>
              <a:gd name="connsiteX19" fmla="*/ 2519418 w 4402288"/>
              <a:gd name="connsiteY19" fmla="*/ 4228047 h 4228047"/>
              <a:gd name="connsiteX20" fmla="*/ 2132731 w 4402288"/>
              <a:gd name="connsiteY20" fmla="*/ 3840972 h 4228047"/>
              <a:gd name="connsiteX21" fmla="*/ 2132731 w 4402288"/>
              <a:gd name="connsiteY21" fmla="*/ 387075 h 4228047"/>
              <a:gd name="connsiteX22" fmla="*/ 1951285 w 4402288"/>
              <a:gd name="connsiteY22" fmla="*/ 205447 h 4228047"/>
              <a:gd name="connsiteX23" fmla="*/ 945897 w 4402288"/>
              <a:gd name="connsiteY23" fmla="*/ 205447 h 4228047"/>
              <a:gd name="connsiteX24" fmla="*/ 945897 w 4402288"/>
              <a:gd name="connsiteY24" fmla="*/ 1823248 h 4228047"/>
              <a:gd name="connsiteX25" fmla="*/ 945897 w 4402288"/>
              <a:gd name="connsiteY25" fmla="*/ 1825488 h 4228047"/>
              <a:gd name="connsiteX26" fmla="*/ 944084 w 4402288"/>
              <a:gd name="connsiteY26" fmla="*/ 1972432 h 4228047"/>
              <a:gd name="connsiteX27" fmla="*/ 800281 w 4402288"/>
              <a:gd name="connsiteY27" fmla="*/ 1971104 h 4228047"/>
              <a:gd name="connsiteX28" fmla="*/ 779395 w 4402288"/>
              <a:gd name="connsiteY28" fmla="*/ 1971104 h 4228047"/>
              <a:gd name="connsiteX29" fmla="*/ 0 w 4402288"/>
              <a:gd name="connsiteY29" fmla="*/ 1971104 h 4228047"/>
              <a:gd name="connsiteX30" fmla="*/ 0 w 4402288"/>
              <a:gd name="connsiteY30" fmla="*/ 1765657 h 4228047"/>
              <a:gd name="connsiteX31" fmla="*/ 740655 w 4402288"/>
              <a:gd name="connsiteY31" fmla="*/ 1765657 h 4228047"/>
              <a:gd name="connsiteX32" fmla="*/ 740655 w 4402288"/>
              <a:gd name="connsiteY32" fmla="*/ 220707 h 4228047"/>
              <a:gd name="connsiteX33" fmla="*/ 740655 w 4402288"/>
              <a:gd name="connsiteY33" fmla="*/ 179698 h 4228047"/>
              <a:gd name="connsiteX34" fmla="*/ 920353 w 4402288"/>
              <a:gd name="connsiteY34"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733347 w 4402288"/>
              <a:gd name="connsiteY16" fmla="*/ 4226885 h 4228047"/>
              <a:gd name="connsiteX17" fmla="*/ 3575092 w 4402288"/>
              <a:gd name="connsiteY17" fmla="*/ 4228047 h 4228047"/>
              <a:gd name="connsiteX18" fmla="*/ 3519397 w 4402288"/>
              <a:gd name="connsiteY18" fmla="*/ 4228047 h 4228047"/>
              <a:gd name="connsiteX19" fmla="*/ 2519418 w 4402288"/>
              <a:gd name="connsiteY19" fmla="*/ 4228047 h 4228047"/>
              <a:gd name="connsiteX20" fmla="*/ 2132731 w 4402288"/>
              <a:gd name="connsiteY20" fmla="*/ 3840972 h 4228047"/>
              <a:gd name="connsiteX21" fmla="*/ 2132731 w 4402288"/>
              <a:gd name="connsiteY21" fmla="*/ 387075 h 4228047"/>
              <a:gd name="connsiteX22" fmla="*/ 1951285 w 4402288"/>
              <a:gd name="connsiteY22" fmla="*/ 205447 h 4228047"/>
              <a:gd name="connsiteX23" fmla="*/ 945897 w 4402288"/>
              <a:gd name="connsiteY23" fmla="*/ 205447 h 4228047"/>
              <a:gd name="connsiteX24" fmla="*/ 945897 w 4402288"/>
              <a:gd name="connsiteY24" fmla="*/ 1823248 h 4228047"/>
              <a:gd name="connsiteX25" fmla="*/ 945897 w 4402288"/>
              <a:gd name="connsiteY25" fmla="*/ 1825488 h 4228047"/>
              <a:gd name="connsiteX26" fmla="*/ 944084 w 4402288"/>
              <a:gd name="connsiteY26" fmla="*/ 1972432 h 4228047"/>
              <a:gd name="connsiteX27" fmla="*/ 800281 w 4402288"/>
              <a:gd name="connsiteY27" fmla="*/ 1971104 h 4228047"/>
              <a:gd name="connsiteX28" fmla="*/ 779395 w 4402288"/>
              <a:gd name="connsiteY28" fmla="*/ 1971104 h 4228047"/>
              <a:gd name="connsiteX29" fmla="*/ 0 w 4402288"/>
              <a:gd name="connsiteY29" fmla="*/ 1971104 h 4228047"/>
              <a:gd name="connsiteX30" fmla="*/ 0 w 4402288"/>
              <a:gd name="connsiteY30" fmla="*/ 1765657 h 4228047"/>
              <a:gd name="connsiteX31" fmla="*/ 740655 w 4402288"/>
              <a:gd name="connsiteY31" fmla="*/ 1765657 h 4228047"/>
              <a:gd name="connsiteX32" fmla="*/ 740655 w 4402288"/>
              <a:gd name="connsiteY32" fmla="*/ 220707 h 4228047"/>
              <a:gd name="connsiteX33" fmla="*/ 740655 w 4402288"/>
              <a:gd name="connsiteY33" fmla="*/ 179698 h 4228047"/>
              <a:gd name="connsiteX34" fmla="*/ 827722 w 4402288"/>
              <a:gd name="connsiteY34" fmla="*/ 89421 h 4228047"/>
              <a:gd name="connsiteX35" fmla="*/ 920353 w 4402288"/>
              <a:gd name="connsiteY35" fmla="*/ 0 h 4228047"/>
              <a:gd name="connsiteX0" fmla="*/ 920353 w 4402288"/>
              <a:gd name="connsiteY0" fmla="*/ 1 h 4228048"/>
              <a:gd name="connsiteX1" fmla="*/ 953757 w 4402288"/>
              <a:gd name="connsiteY1" fmla="*/ 1 h 4228048"/>
              <a:gd name="connsiteX2" fmla="*/ 1951285 w 4402288"/>
              <a:gd name="connsiteY2" fmla="*/ 1 h 4228048"/>
              <a:gd name="connsiteX3" fmla="*/ 2337971 w 4402288"/>
              <a:gd name="connsiteY3" fmla="*/ 387076 h 4228048"/>
              <a:gd name="connsiteX4" fmla="*/ 2337971 w 4402288"/>
              <a:gd name="connsiteY4" fmla="*/ 3840973 h 4228048"/>
              <a:gd name="connsiteX5" fmla="*/ 2519418 w 4402288"/>
              <a:gd name="connsiteY5" fmla="*/ 4022601 h 4228048"/>
              <a:gd name="connsiteX6" fmla="*/ 3524805 w 4402288"/>
              <a:gd name="connsiteY6" fmla="*/ 4022601 h 4228048"/>
              <a:gd name="connsiteX7" fmla="*/ 3524805 w 4402288"/>
              <a:gd name="connsiteY7" fmla="*/ 2477652 h 4228048"/>
              <a:gd name="connsiteX8" fmla="*/ 3524805 w 4402288"/>
              <a:gd name="connsiteY8" fmla="*/ 2437011 h 4228048"/>
              <a:gd name="connsiteX9" fmla="*/ 3523551 w 4402288"/>
              <a:gd name="connsiteY9" fmla="*/ 2256174 h 4228048"/>
              <a:gd name="connsiteX10" fmla="*/ 3704871 w 4402288"/>
              <a:gd name="connsiteY10" fmla="*/ 2256945 h 4228048"/>
              <a:gd name="connsiteX11" fmla="*/ 3814443 w 4402288"/>
              <a:gd name="connsiteY11" fmla="*/ 2256945 h 4228048"/>
              <a:gd name="connsiteX12" fmla="*/ 4402288 w 4402288"/>
              <a:gd name="connsiteY12" fmla="*/ 2256945 h 4228048"/>
              <a:gd name="connsiteX13" fmla="*/ 4402288 w 4402288"/>
              <a:gd name="connsiteY13" fmla="*/ 2465370 h 4228048"/>
              <a:gd name="connsiteX14" fmla="*/ 3733022 w 4402288"/>
              <a:gd name="connsiteY14" fmla="*/ 2465370 h 4228048"/>
              <a:gd name="connsiteX15" fmla="*/ 3733022 w 4402288"/>
              <a:gd name="connsiteY15" fmla="*/ 4070119 h 4228048"/>
              <a:gd name="connsiteX16" fmla="*/ 3733347 w 4402288"/>
              <a:gd name="connsiteY16" fmla="*/ 4226886 h 4228048"/>
              <a:gd name="connsiteX17" fmla="*/ 3575092 w 4402288"/>
              <a:gd name="connsiteY17" fmla="*/ 4228048 h 4228048"/>
              <a:gd name="connsiteX18" fmla="*/ 3519397 w 4402288"/>
              <a:gd name="connsiteY18" fmla="*/ 4228048 h 4228048"/>
              <a:gd name="connsiteX19" fmla="*/ 2519418 w 4402288"/>
              <a:gd name="connsiteY19" fmla="*/ 4228048 h 4228048"/>
              <a:gd name="connsiteX20" fmla="*/ 2132731 w 4402288"/>
              <a:gd name="connsiteY20" fmla="*/ 3840973 h 4228048"/>
              <a:gd name="connsiteX21" fmla="*/ 2132731 w 4402288"/>
              <a:gd name="connsiteY21" fmla="*/ 387076 h 4228048"/>
              <a:gd name="connsiteX22" fmla="*/ 1951285 w 4402288"/>
              <a:gd name="connsiteY22" fmla="*/ 205448 h 4228048"/>
              <a:gd name="connsiteX23" fmla="*/ 945897 w 4402288"/>
              <a:gd name="connsiteY23" fmla="*/ 205448 h 4228048"/>
              <a:gd name="connsiteX24" fmla="*/ 945897 w 4402288"/>
              <a:gd name="connsiteY24" fmla="*/ 1823249 h 4228048"/>
              <a:gd name="connsiteX25" fmla="*/ 945897 w 4402288"/>
              <a:gd name="connsiteY25" fmla="*/ 1825489 h 4228048"/>
              <a:gd name="connsiteX26" fmla="*/ 944084 w 4402288"/>
              <a:gd name="connsiteY26" fmla="*/ 1972433 h 4228048"/>
              <a:gd name="connsiteX27" fmla="*/ 800281 w 4402288"/>
              <a:gd name="connsiteY27" fmla="*/ 1971105 h 4228048"/>
              <a:gd name="connsiteX28" fmla="*/ 779395 w 4402288"/>
              <a:gd name="connsiteY28" fmla="*/ 1971105 h 4228048"/>
              <a:gd name="connsiteX29" fmla="*/ 0 w 4402288"/>
              <a:gd name="connsiteY29" fmla="*/ 1971105 h 4228048"/>
              <a:gd name="connsiteX30" fmla="*/ 0 w 4402288"/>
              <a:gd name="connsiteY30" fmla="*/ 1765658 h 4228048"/>
              <a:gd name="connsiteX31" fmla="*/ 740655 w 4402288"/>
              <a:gd name="connsiteY31" fmla="*/ 1765658 h 4228048"/>
              <a:gd name="connsiteX32" fmla="*/ 740655 w 4402288"/>
              <a:gd name="connsiteY32" fmla="*/ 220708 h 4228048"/>
              <a:gd name="connsiteX33" fmla="*/ 740655 w 4402288"/>
              <a:gd name="connsiteY33" fmla="*/ 179699 h 4228048"/>
              <a:gd name="connsiteX34" fmla="*/ 738300 w 4402288"/>
              <a:gd name="connsiteY34" fmla="*/ 0 h 4228048"/>
              <a:gd name="connsiteX35" fmla="*/ 920353 w 4402288"/>
              <a:gd name="connsiteY35" fmla="*/ 1 h 4228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02288" h="4228048">
                <a:moveTo>
                  <a:pt x="920353" y="1"/>
                </a:moveTo>
                <a:lnTo>
                  <a:pt x="953757" y="1"/>
                </a:lnTo>
                <a:lnTo>
                  <a:pt x="1951285" y="1"/>
                </a:lnTo>
                <a:cubicBezTo>
                  <a:pt x="2165450" y="1"/>
                  <a:pt x="2337971" y="172696"/>
                  <a:pt x="2337971" y="387076"/>
                </a:cubicBezTo>
                <a:lnTo>
                  <a:pt x="2337971" y="3840973"/>
                </a:lnTo>
                <a:cubicBezTo>
                  <a:pt x="2337971" y="3942208"/>
                  <a:pt x="2421259" y="4022601"/>
                  <a:pt x="2519418" y="4022601"/>
                </a:cubicBezTo>
                <a:lnTo>
                  <a:pt x="3524805" y="4022601"/>
                </a:lnTo>
                <a:lnTo>
                  <a:pt x="3524805" y="2477652"/>
                </a:lnTo>
                <a:lnTo>
                  <a:pt x="3524805" y="2437011"/>
                </a:lnTo>
                <a:cubicBezTo>
                  <a:pt x="3524960" y="2376732"/>
                  <a:pt x="3523396" y="2316453"/>
                  <a:pt x="3523551" y="2256174"/>
                </a:cubicBezTo>
                <a:lnTo>
                  <a:pt x="3704871" y="2256945"/>
                </a:lnTo>
                <a:lnTo>
                  <a:pt x="3814443" y="2256945"/>
                </a:lnTo>
                <a:lnTo>
                  <a:pt x="4402288" y="2256945"/>
                </a:lnTo>
                <a:lnTo>
                  <a:pt x="4402288" y="2465370"/>
                </a:lnTo>
                <a:lnTo>
                  <a:pt x="3733022" y="2465370"/>
                </a:lnTo>
                <a:lnTo>
                  <a:pt x="3733022" y="4070119"/>
                </a:lnTo>
                <a:cubicBezTo>
                  <a:pt x="3733130" y="4122375"/>
                  <a:pt x="3733239" y="4174630"/>
                  <a:pt x="3733347" y="4226886"/>
                </a:cubicBezTo>
                <a:lnTo>
                  <a:pt x="3575092" y="4228048"/>
                </a:lnTo>
                <a:lnTo>
                  <a:pt x="3519397" y="4228048"/>
                </a:lnTo>
                <a:lnTo>
                  <a:pt x="2519418" y="4228048"/>
                </a:lnTo>
                <a:cubicBezTo>
                  <a:pt x="2305253" y="4228048"/>
                  <a:pt x="2132731" y="4055353"/>
                  <a:pt x="2132731" y="3840973"/>
                </a:cubicBezTo>
                <a:lnTo>
                  <a:pt x="2132731" y="387076"/>
                </a:lnTo>
                <a:cubicBezTo>
                  <a:pt x="2132731" y="285841"/>
                  <a:pt x="2052418" y="205448"/>
                  <a:pt x="1951285" y="205448"/>
                </a:cubicBezTo>
                <a:lnTo>
                  <a:pt x="945897" y="205448"/>
                </a:lnTo>
                <a:lnTo>
                  <a:pt x="945897" y="1823249"/>
                </a:lnTo>
                <a:lnTo>
                  <a:pt x="945897" y="1825489"/>
                </a:lnTo>
                <a:cubicBezTo>
                  <a:pt x="944720" y="1872751"/>
                  <a:pt x="945261" y="1925171"/>
                  <a:pt x="944084" y="1972433"/>
                </a:cubicBezTo>
                <a:lnTo>
                  <a:pt x="800281" y="1971105"/>
                </a:lnTo>
                <a:lnTo>
                  <a:pt x="779395" y="1971105"/>
                </a:lnTo>
                <a:lnTo>
                  <a:pt x="0" y="1971105"/>
                </a:lnTo>
                <a:lnTo>
                  <a:pt x="0" y="1765658"/>
                </a:lnTo>
                <a:lnTo>
                  <a:pt x="740655" y="1765658"/>
                </a:lnTo>
                <a:lnTo>
                  <a:pt x="740655" y="220708"/>
                </a:lnTo>
                <a:lnTo>
                  <a:pt x="740655" y="179699"/>
                </a:lnTo>
                <a:lnTo>
                  <a:pt x="738300" y="0"/>
                </a:lnTo>
                <a:lnTo>
                  <a:pt x="920353" y="1"/>
                </a:lnTo>
                <a:close/>
              </a:path>
            </a:pathLst>
          </a:custGeom>
          <a:solidFill>
            <a:srgbClr val="00B07F"/>
          </a:solidFill>
        </p:spPr>
        <p:txBody>
          <a:bodyPr wrap="square">
            <a:noAutofit/>
          </a:bodyPr>
          <a:lstStyle>
            <a:lvl1pPr marL="0" indent="0">
              <a:buNone/>
              <a:defRPr sz="100"/>
            </a:lvl1pPr>
          </a:lstStyle>
          <a:p>
            <a:pPr lvl="0"/>
            <a:r>
              <a:rPr lang="nl-NL" dirty="0"/>
              <a:t>     </a:t>
            </a:r>
          </a:p>
        </p:txBody>
      </p:sp>
      <p:sp>
        <p:nvSpPr>
          <p:cNvPr id="5" name="Tekstvak 4"/>
          <p:cNvSpPr txBox="1"/>
          <p:nvPr userDrawn="1"/>
        </p:nvSpPr>
        <p:spPr>
          <a:xfrm>
            <a:off x="-10750" y="-531667"/>
            <a:ext cx="12192000" cy="369332"/>
          </a:xfrm>
          <a:prstGeom prst="rect">
            <a:avLst/>
          </a:prstGeom>
          <a:noFill/>
        </p:spPr>
        <p:txBody>
          <a:bodyPr wrap="square" rtlCol="0">
            <a:spAutoFit/>
          </a:bodyPr>
          <a:lstStyle/>
          <a:p>
            <a:pPr algn="ctr"/>
            <a:r>
              <a:rPr lang="nl-NL" sz="1800" b="0" spc="50" baseline="0" dirty="0">
                <a:solidFill>
                  <a:schemeClr val="accent2"/>
                </a:solidFill>
                <a:latin typeface="+mj-lt"/>
                <a:cs typeface="Calibri" panose="020F0502020204030204" pitchFamily="34" charset="0"/>
              </a:rPr>
              <a:t>Titel slide Paars</a:t>
            </a:r>
          </a:p>
        </p:txBody>
      </p:sp>
      <p:sp>
        <p:nvSpPr>
          <p:cNvPr id="4" name="Tijdelijke aanduiding voor dianummer 3"/>
          <p:cNvSpPr>
            <a:spLocks noGrp="1"/>
          </p:cNvSpPr>
          <p:nvPr>
            <p:ph type="sldNum" sz="quarter" idx="12"/>
          </p:nvPr>
        </p:nvSpPr>
        <p:spPr>
          <a:xfrm>
            <a:off x="696118" y="6997746"/>
            <a:ext cx="652906" cy="365125"/>
          </a:xfrm>
        </p:spPr>
        <p:txBody>
          <a:bodyPr/>
          <a:lstStyle/>
          <a:p>
            <a:fld id="{B502C9A5-716F-45E6-800B-D4D02CE26F90}" type="slidenum">
              <a:rPr lang="nl-NL" smtClean="0"/>
              <a:t>‹nr.›</a:t>
            </a:fld>
            <a:endParaRPr lang="nl-NL"/>
          </a:p>
        </p:txBody>
      </p:sp>
      <p:sp>
        <p:nvSpPr>
          <p:cNvPr id="8" name="Tijdelijke aanduiding voor tekst 7">
            <a:extLst>
              <a:ext uri="{FF2B5EF4-FFF2-40B4-BE49-F238E27FC236}">
                <a16:creationId xmlns:a16="http://schemas.microsoft.com/office/drawing/2014/main" id="{2EDD53AB-769F-43D6-B29B-3880CF8A25BC}"/>
              </a:ext>
            </a:extLst>
          </p:cNvPr>
          <p:cNvSpPr>
            <a:spLocks noGrp="1"/>
          </p:cNvSpPr>
          <p:nvPr>
            <p:ph type="body" sz="quarter" idx="14" hasCustomPrompt="1"/>
          </p:nvPr>
        </p:nvSpPr>
        <p:spPr>
          <a:xfrm>
            <a:off x="-11113" y="0"/>
            <a:ext cx="6107113" cy="6858000"/>
          </a:xfrm>
          <a:solidFill>
            <a:schemeClr val="accent2"/>
          </a:solidFill>
        </p:spPr>
        <p:txBody>
          <a:bodyPr/>
          <a:lstStyle>
            <a:lvl1pPr marL="0" indent="0">
              <a:buNone/>
              <a:defRPr sz="100"/>
            </a:lvl1pPr>
          </a:lstStyle>
          <a:p>
            <a:pPr lvl="0"/>
            <a:r>
              <a:rPr lang="nl-NL" dirty="0"/>
              <a:t>     </a:t>
            </a:r>
          </a:p>
        </p:txBody>
      </p:sp>
      <p:sp>
        <p:nvSpPr>
          <p:cNvPr id="6" name="Titel"/>
          <p:cNvSpPr>
            <a:spLocks noGrp="1"/>
          </p:cNvSpPr>
          <p:nvPr>
            <p:ph type="title" hasCustomPrompt="1"/>
          </p:nvPr>
        </p:nvSpPr>
        <p:spPr>
          <a:xfrm>
            <a:off x="698500" y="504825"/>
            <a:ext cx="5049837" cy="1362075"/>
          </a:xfrm>
        </p:spPr>
        <p:txBody>
          <a:bodyPr anchor="t" anchorCtr="0"/>
          <a:lstStyle>
            <a:lvl1pPr>
              <a:defRPr sz="4800" b="0">
                <a:solidFill>
                  <a:schemeClr val="bg1"/>
                </a:solidFill>
              </a:defRPr>
            </a:lvl1pPr>
          </a:lstStyle>
          <a:p>
            <a:r>
              <a:rPr lang="nl-NL" dirty="0"/>
              <a:t>Plaats hier de titel </a:t>
            </a:r>
            <a:br>
              <a:rPr lang="nl-NL" dirty="0"/>
            </a:br>
            <a:r>
              <a:rPr lang="nl-NL" dirty="0"/>
              <a:t>van de presentatie</a:t>
            </a:r>
          </a:p>
        </p:txBody>
      </p:sp>
      <p:sp>
        <p:nvSpPr>
          <p:cNvPr id="3" name="Tijdelijke aanduiding voor tekst 2">
            <a:extLst>
              <a:ext uri="{FF2B5EF4-FFF2-40B4-BE49-F238E27FC236}">
                <a16:creationId xmlns:a16="http://schemas.microsoft.com/office/drawing/2014/main" id="{FE7FF7C0-B70D-4200-9FBA-E727834898CD}"/>
              </a:ext>
            </a:extLst>
          </p:cNvPr>
          <p:cNvSpPr>
            <a:spLocks noGrp="1"/>
          </p:cNvSpPr>
          <p:nvPr>
            <p:ph type="body" sz="quarter" idx="13" hasCustomPrompt="1"/>
          </p:nvPr>
        </p:nvSpPr>
        <p:spPr>
          <a:xfrm>
            <a:off x="698500" y="2016171"/>
            <a:ext cx="5049837" cy="769030"/>
          </a:xfrm>
        </p:spPr>
        <p:txBody>
          <a:bodyPr/>
          <a:lstStyle>
            <a:lvl1pPr>
              <a:defRPr/>
            </a:lvl1pPr>
            <a:lvl4pPr>
              <a:defRPr sz="1600">
                <a:solidFill>
                  <a:schemeClr val="bg1"/>
                </a:solidFill>
              </a:defRPr>
            </a:lvl4pPr>
          </a:lstStyle>
          <a:p>
            <a:pPr lvl="3"/>
            <a:r>
              <a:rPr lang="nl-NL" dirty="0"/>
              <a:t>Subtitel of naam van spreker</a:t>
            </a:r>
          </a:p>
          <a:p>
            <a:pPr lvl="3"/>
            <a:r>
              <a:rPr lang="nl-NL" dirty="0"/>
              <a:t>Max. 2 regels</a:t>
            </a:r>
          </a:p>
        </p:txBody>
      </p:sp>
      <p:sp>
        <p:nvSpPr>
          <p:cNvPr id="12" name="Tijdelijke aanduiding voor datum 3">
            <a:extLst>
              <a:ext uri="{FF2B5EF4-FFF2-40B4-BE49-F238E27FC236}">
                <a16:creationId xmlns:a16="http://schemas.microsoft.com/office/drawing/2014/main" id="{775813B5-CE98-4101-91C5-F3C3F7CBA005}"/>
              </a:ext>
            </a:extLst>
          </p:cNvPr>
          <p:cNvSpPr>
            <a:spLocks noGrp="1"/>
          </p:cNvSpPr>
          <p:nvPr>
            <p:ph type="dt" sz="half" idx="2"/>
          </p:nvPr>
        </p:nvSpPr>
        <p:spPr>
          <a:xfrm>
            <a:off x="3005137" y="6105846"/>
            <a:ext cx="2743200" cy="494657"/>
          </a:xfrm>
          <a:prstGeom prst="rect">
            <a:avLst/>
          </a:prstGeom>
        </p:spPr>
        <p:txBody>
          <a:bodyPr vert="horz" lIns="0" tIns="0" rIns="0" bIns="0" rtlCol="0" anchor="b">
            <a:noAutofit/>
          </a:bodyPr>
          <a:lstStyle>
            <a:lvl1pPr algn="r">
              <a:defRPr lang="en-GB" sz="1200" b="0" smtClean="0">
                <a:solidFill>
                  <a:schemeClr val="bg1"/>
                </a:solidFill>
              </a:defRPr>
            </a:lvl1pPr>
          </a:lstStyle>
          <a:p>
            <a:fld id="{7CB51DE0-3FCB-403C-8203-77451436FB82}" type="datetime1">
              <a:rPr lang="nl-NL" smtClean="0"/>
              <a:pPr/>
              <a:t>14-11-2019</a:t>
            </a:fld>
            <a:endParaRPr lang="nl-NL" dirty="0"/>
          </a:p>
        </p:txBody>
      </p:sp>
      <p:sp>
        <p:nvSpPr>
          <p:cNvPr id="15" name="Tijdelijke aanduiding voor tekst 7">
            <a:extLst>
              <a:ext uri="{FF2B5EF4-FFF2-40B4-BE49-F238E27FC236}">
                <a16:creationId xmlns:a16="http://schemas.microsoft.com/office/drawing/2014/main" id="{7E2DF6F1-0DF8-4DF0-A748-BED5E573CC9D}"/>
              </a:ext>
            </a:extLst>
          </p:cNvPr>
          <p:cNvSpPr>
            <a:spLocks noGrp="1"/>
          </p:cNvSpPr>
          <p:nvPr>
            <p:ph type="body" sz="quarter" idx="15" hasCustomPrompt="1"/>
          </p:nvPr>
        </p:nvSpPr>
        <p:spPr>
          <a:xfrm>
            <a:off x="693737" y="6046103"/>
            <a:ext cx="550800" cy="554400"/>
          </a:xfrm>
          <a:custGeom>
            <a:avLst/>
            <a:gdLst>
              <a:gd name="connsiteX0" fmla="*/ 0 w 1307657"/>
              <a:gd name="connsiteY0" fmla="*/ 725454 h 1311600"/>
              <a:gd name="connsiteX1" fmla="*/ 237260 w 1307657"/>
              <a:gd name="connsiteY1" fmla="*/ 725454 h 1311600"/>
              <a:gd name="connsiteX2" fmla="*/ 360099 w 1307657"/>
              <a:gd name="connsiteY2" fmla="*/ 848437 h 1311600"/>
              <a:gd name="connsiteX3" fmla="*/ 360099 w 1307657"/>
              <a:gd name="connsiteY3" fmla="*/ 1245889 h 1311600"/>
              <a:gd name="connsiteX4" fmla="*/ 275664 w 1307657"/>
              <a:gd name="connsiteY4" fmla="*/ 1194954 h 1311600"/>
              <a:gd name="connsiteX5" fmla="*/ 275664 w 1307657"/>
              <a:gd name="connsiteY5" fmla="*/ 1034496 h 1311600"/>
              <a:gd name="connsiteX6" fmla="*/ 115736 w 1307657"/>
              <a:gd name="connsiteY6" fmla="*/ 1034496 h 1311600"/>
              <a:gd name="connsiteX7" fmla="*/ 65233 w 1307657"/>
              <a:gd name="connsiteY7" fmla="*/ 949780 h 1311600"/>
              <a:gd name="connsiteX8" fmla="*/ 275664 w 1307657"/>
              <a:gd name="connsiteY8" fmla="*/ 949780 h 1311600"/>
              <a:gd name="connsiteX9" fmla="*/ 275664 w 1307657"/>
              <a:gd name="connsiteY9" fmla="*/ 848437 h 1311600"/>
              <a:gd name="connsiteX10" fmla="*/ 237260 w 1307657"/>
              <a:gd name="connsiteY10" fmla="*/ 810170 h 1311600"/>
              <a:gd name="connsiteX11" fmla="*/ 14467 w 1307657"/>
              <a:gd name="connsiteY11" fmla="*/ 810170 h 1311600"/>
              <a:gd name="connsiteX12" fmla="*/ 0 w 1307657"/>
              <a:gd name="connsiteY12" fmla="*/ 725454 h 1311600"/>
              <a:gd name="connsiteX13" fmla="*/ 584340 w 1307657"/>
              <a:gd name="connsiteY13" fmla="*/ 438 h 1311600"/>
              <a:gd name="connsiteX14" fmla="*/ 584340 w 1307657"/>
              <a:gd name="connsiteY14" fmla="*/ 725312 h 1311600"/>
              <a:gd name="connsiteX15" fmla="*/ 1307657 w 1307657"/>
              <a:gd name="connsiteY15" fmla="*/ 725312 h 1311600"/>
              <a:gd name="connsiteX16" fmla="*/ 1292917 w 1307657"/>
              <a:gd name="connsiteY16" fmla="*/ 810048 h 1311600"/>
              <a:gd name="connsiteX17" fmla="*/ 1005748 w 1307657"/>
              <a:gd name="connsiteY17" fmla="*/ 810048 h 1311600"/>
              <a:gd name="connsiteX18" fmla="*/ 1206845 w 1307657"/>
              <a:gd name="connsiteY18" fmla="*/ 1011989 h 1311600"/>
              <a:gd name="connsiteX19" fmla="*/ 1156045 w 1307657"/>
              <a:gd name="connsiteY19" fmla="*/ 1080886 h 1311600"/>
              <a:gd name="connsiteX20" fmla="*/ 886248 w 1307657"/>
              <a:gd name="connsiteY20" fmla="*/ 810048 h 1311600"/>
              <a:gd name="connsiteX21" fmla="*/ 807547 w 1307657"/>
              <a:gd name="connsiteY21" fmla="*/ 810048 h 1311600"/>
              <a:gd name="connsiteX22" fmla="*/ 807547 w 1307657"/>
              <a:gd name="connsiteY22" fmla="*/ 924613 h 1311600"/>
              <a:gd name="connsiteX23" fmla="*/ 1057865 w 1307657"/>
              <a:gd name="connsiteY23" fmla="*/ 1175653 h 1311600"/>
              <a:gd name="connsiteX24" fmla="*/ 986797 w 1307657"/>
              <a:gd name="connsiteY24" fmla="*/ 1224225 h 1311600"/>
              <a:gd name="connsiteX25" fmla="*/ 809126 w 1307657"/>
              <a:gd name="connsiteY25" fmla="*/ 1045778 h 1311600"/>
              <a:gd name="connsiteX26" fmla="*/ 807547 w 1307657"/>
              <a:gd name="connsiteY26" fmla="*/ 1044458 h 1311600"/>
              <a:gd name="connsiteX27" fmla="*/ 807547 w 1307657"/>
              <a:gd name="connsiteY27" fmla="*/ 1296818 h 1311600"/>
              <a:gd name="connsiteX28" fmla="*/ 723054 w 1307657"/>
              <a:gd name="connsiteY28" fmla="*/ 1311600 h 1311600"/>
              <a:gd name="connsiteX29" fmla="*/ 723054 w 1307657"/>
              <a:gd name="connsiteY29" fmla="*/ 810048 h 1311600"/>
              <a:gd name="connsiteX30" fmla="*/ 584340 w 1307657"/>
              <a:gd name="connsiteY30" fmla="*/ 810048 h 1311600"/>
              <a:gd name="connsiteX31" fmla="*/ 584340 w 1307657"/>
              <a:gd name="connsiteY31" fmla="*/ 1311336 h 1311600"/>
              <a:gd name="connsiteX32" fmla="*/ 583813 w 1307657"/>
              <a:gd name="connsiteY32" fmla="*/ 1311336 h 1311600"/>
              <a:gd name="connsiteX33" fmla="*/ 499321 w 1307657"/>
              <a:gd name="connsiteY33" fmla="*/ 1296554 h 1311600"/>
              <a:gd name="connsiteX34" fmla="*/ 498531 w 1307657"/>
              <a:gd name="connsiteY34" fmla="*/ 1296554 h 1311600"/>
              <a:gd name="connsiteX35" fmla="*/ 498531 w 1307657"/>
              <a:gd name="connsiteY35" fmla="*/ 840933 h 1311600"/>
              <a:gd name="connsiteX36" fmla="*/ 244528 w 1307657"/>
              <a:gd name="connsiteY36" fmla="*/ 586990 h 1311600"/>
              <a:gd name="connsiteX37" fmla="*/ 0 w 1307657"/>
              <a:gd name="connsiteY37" fmla="*/ 586990 h 1311600"/>
              <a:gd name="connsiteX38" fmla="*/ 14477 w 1307657"/>
              <a:gd name="connsiteY38" fmla="*/ 502254 h 1311600"/>
              <a:gd name="connsiteX39" fmla="*/ 244528 w 1307657"/>
              <a:gd name="connsiteY39" fmla="*/ 502254 h 1311600"/>
              <a:gd name="connsiteX40" fmla="*/ 265848 w 1307657"/>
              <a:gd name="connsiteY40" fmla="*/ 503046 h 1311600"/>
              <a:gd name="connsiteX41" fmla="*/ 267954 w 1307657"/>
              <a:gd name="connsiteY41" fmla="*/ 503046 h 1311600"/>
              <a:gd name="connsiteX42" fmla="*/ 87124 w 1307657"/>
              <a:gd name="connsiteY42" fmla="*/ 321695 h 1311600"/>
              <a:gd name="connsiteX43" fmla="*/ 135556 w 1307657"/>
              <a:gd name="connsiteY43" fmla="*/ 250422 h 1311600"/>
              <a:gd name="connsiteX44" fmla="*/ 498531 w 1307657"/>
              <a:gd name="connsiteY44" fmla="*/ 614707 h 1311600"/>
              <a:gd name="connsiteX45" fmla="*/ 499847 w 1307657"/>
              <a:gd name="connsiteY45" fmla="*/ 616027 h 1311600"/>
              <a:gd name="connsiteX46" fmla="*/ 499847 w 1307657"/>
              <a:gd name="connsiteY46" fmla="*/ 420686 h 1311600"/>
              <a:gd name="connsiteX47" fmla="*/ 498794 w 1307657"/>
              <a:gd name="connsiteY47" fmla="*/ 421742 h 1311600"/>
              <a:gd name="connsiteX48" fmla="*/ 229788 w 1307657"/>
              <a:gd name="connsiteY48" fmla="*/ 151960 h 1311600"/>
              <a:gd name="connsiteX49" fmla="*/ 298750 w 1307657"/>
              <a:gd name="connsiteY49" fmla="*/ 101012 h 1311600"/>
              <a:gd name="connsiteX50" fmla="*/ 498531 w 1307657"/>
              <a:gd name="connsiteY50" fmla="*/ 301633 h 1311600"/>
              <a:gd name="connsiteX51" fmla="*/ 499847 w 1307657"/>
              <a:gd name="connsiteY51" fmla="*/ 302953 h 1311600"/>
              <a:gd name="connsiteX52" fmla="*/ 499847 w 1307657"/>
              <a:gd name="connsiteY52" fmla="*/ 14693 h 1311600"/>
              <a:gd name="connsiteX53" fmla="*/ 584340 w 1307657"/>
              <a:gd name="connsiteY53" fmla="*/ 438 h 1311600"/>
              <a:gd name="connsiteX54" fmla="*/ 722387 w 1307657"/>
              <a:gd name="connsiteY54" fmla="*/ 0 h 1311600"/>
              <a:gd name="connsiteX55" fmla="*/ 806862 w 1307657"/>
              <a:gd name="connsiteY55" fmla="*/ 14526 h 1311600"/>
              <a:gd name="connsiteX56" fmla="*/ 806862 w 1307657"/>
              <a:gd name="connsiteY56" fmla="*/ 277314 h 1311600"/>
              <a:gd name="connsiteX57" fmla="*/ 946863 w 1307657"/>
              <a:gd name="connsiteY57" fmla="*/ 277314 h 1311600"/>
              <a:gd name="connsiteX58" fmla="*/ 946863 w 1307657"/>
              <a:gd name="connsiteY58" fmla="*/ 65235 h 1311600"/>
              <a:gd name="connsiteX59" fmla="*/ 1031337 w 1307657"/>
              <a:gd name="connsiteY59" fmla="*/ 115944 h 1311600"/>
              <a:gd name="connsiteX60" fmla="*/ 1031337 w 1307657"/>
              <a:gd name="connsiteY60" fmla="*/ 277314 h 1311600"/>
              <a:gd name="connsiteX61" fmla="*/ 1191865 w 1307657"/>
              <a:gd name="connsiteY61" fmla="*/ 277314 h 1311600"/>
              <a:gd name="connsiteX62" fmla="*/ 1242392 w 1307657"/>
              <a:gd name="connsiteY62" fmla="*/ 362092 h 1311600"/>
              <a:gd name="connsiteX63" fmla="*/ 806862 w 1307657"/>
              <a:gd name="connsiteY63" fmla="*/ 362092 h 1311600"/>
              <a:gd name="connsiteX64" fmla="*/ 806862 w 1307657"/>
              <a:gd name="connsiteY64" fmla="*/ 501805 h 1311600"/>
              <a:gd name="connsiteX65" fmla="*/ 1292919 w 1307657"/>
              <a:gd name="connsiteY65" fmla="*/ 501805 h 1311600"/>
              <a:gd name="connsiteX66" fmla="*/ 1307656 w 1307657"/>
              <a:gd name="connsiteY66" fmla="*/ 586584 h 1311600"/>
              <a:gd name="connsiteX67" fmla="*/ 722387 w 1307657"/>
              <a:gd name="connsiteY67" fmla="*/ 586584 h 131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307657" h="1311600">
                <a:moveTo>
                  <a:pt x="0" y="725454"/>
                </a:moveTo>
                <a:lnTo>
                  <a:pt x="237260" y="725454"/>
                </a:lnTo>
                <a:cubicBezTo>
                  <a:pt x="304861" y="725454"/>
                  <a:pt x="360099" y="780612"/>
                  <a:pt x="360099" y="848437"/>
                </a:cubicBezTo>
                <a:lnTo>
                  <a:pt x="360099" y="1245889"/>
                </a:lnTo>
                <a:cubicBezTo>
                  <a:pt x="330902" y="1231110"/>
                  <a:pt x="302494" y="1214220"/>
                  <a:pt x="275664" y="1194954"/>
                </a:cubicBezTo>
                <a:lnTo>
                  <a:pt x="275664" y="1034496"/>
                </a:lnTo>
                <a:lnTo>
                  <a:pt x="115736" y="1034496"/>
                </a:lnTo>
                <a:cubicBezTo>
                  <a:pt x="96798" y="1007576"/>
                  <a:pt x="79700" y="979074"/>
                  <a:pt x="65233" y="949780"/>
                </a:cubicBezTo>
                <a:lnTo>
                  <a:pt x="275664" y="949780"/>
                </a:lnTo>
                <a:lnTo>
                  <a:pt x="275664" y="848437"/>
                </a:lnTo>
                <a:cubicBezTo>
                  <a:pt x="275664" y="827324"/>
                  <a:pt x="258303" y="810170"/>
                  <a:pt x="237260" y="810170"/>
                </a:cubicBezTo>
                <a:lnTo>
                  <a:pt x="14467" y="810170"/>
                </a:lnTo>
                <a:cubicBezTo>
                  <a:pt x="7891" y="781931"/>
                  <a:pt x="2893" y="753429"/>
                  <a:pt x="0" y="725454"/>
                </a:cubicBezTo>
                <a:close/>
                <a:moveTo>
                  <a:pt x="584340" y="438"/>
                </a:moveTo>
                <a:lnTo>
                  <a:pt x="584340" y="725312"/>
                </a:lnTo>
                <a:lnTo>
                  <a:pt x="1307657" y="725312"/>
                </a:lnTo>
                <a:cubicBezTo>
                  <a:pt x="1304762" y="753294"/>
                  <a:pt x="1299760" y="781803"/>
                  <a:pt x="1292917" y="810048"/>
                </a:cubicBezTo>
                <a:lnTo>
                  <a:pt x="1005748" y="810048"/>
                </a:lnTo>
                <a:lnTo>
                  <a:pt x="1206845" y="1011989"/>
                </a:lnTo>
                <a:cubicBezTo>
                  <a:pt x="1191316" y="1036011"/>
                  <a:pt x="1174470" y="1059240"/>
                  <a:pt x="1156045" y="1080886"/>
                </a:cubicBezTo>
                <a:lnTo>
                  <a:pt x="886248" y="810048"/>
                </a:lnTo>
                <a:lnTo>
                  <a:pt x="807547" y="810048"/>
                </a:lnTo>
                <a:lnTo>
                  <a:pt x="807547" y="924613"/>
                </a:lnTo>
                <a:lnTo>
                  <a:pt x="1057865" y="1175653"/>
                </a:lnTo>
                <a:cubicBezTo>
                  <a:pt x="1035228" y="1193340"/>
                  <a:pt x="1011276" y="1209706"/>
                  <a:pt x="986797" y="1224225"/>
                </a:cubicBezTo>
                <a:lnTo>
                  <a:pt x="809126" y="1045778"/>
                </a:lnTo>
                <a:lnTo>
                  <a:pt x="807547" y="1044458"/>
                </a:lnTo>
                <a:lnTo>
                  <a:pt x="807547" y="1296818"/>
                </a:lnTo>
                <a:cubicBezTo>
                  <a:pt x="779382" y="1303681"/>
                  <a:pt x="750955" y="1308432"/>
                  <a:pt x="723054" y="1311600"/>
                </a:cubicBezTo>
                <a:lnTo>
                  <a:pt x="723054" y="810048"/>
                </a:lnTo>
                <a:lnTo>
                  <a:pt x="584340" y="810048"/>
                </a:lnTo>
                <a:lnTo>
                  <a:pt x="584340" y="1311336"/>
                </a:lnTo>
                <a:cubicBezTo>
                  <a:pt x="584340" y="1311336"/>
                  <a:pt x="583813" y="1311336"/>
                  <a:pt x="583813" y="1311336"/>
                </a:cubicBezTo>
                <a:cubicBezTo>
                  <a:pt x="555912" y="1308432"/>
                  <a:pt x="527485" y="1303417"/>
                  <a:pt x="499321" y="1296554"/>
                </a:cubicBezTo>
                <a:lnTo>
                  <a:pt x="498531" y="1296554"/>
                </a:lnTo>
                <a:lnTo>
                  <a:pt x="498531" y="840933"/>
                </a:lnTo>
                <a:cubicBezTo>
                  <a:pt x="498268" y="701027"/>
                  <a:pt x="384295" y="586990"/>
                  <a:pt x="244528" y="586990"/>
                </a:cubicBezTo>
                <a:lnTo>
                  <a:pt x="0" y="586990"/>
                </a:lnTo>
                <a:cubicBezTo>
                  <a:pt x="2632" y="559272"/>
                  <a:pt x="7633" y="530763"/>
                  <a:pt x="14477" y="502254"/>
                </a:cubicBezTo>
                <a:lnTo>
                  <a:pt x="244528" y="502254"/>
                </a:lnTo>
                <a:cubicBezTo>
                  <a:pt x="250845" y="502254"/>
                  <a:pt x="257952" y="502518"/>
                  <a:pt x="265848" y="503046"/>
                </a:cubicBezTo>
                <a:lnTo>
                  <a:pt x="267954" y="503046"/>
                </a:lnTo>
                <a:lnTo>
                  <a:pt x="87124" y="321695"/>
                </a:lnTo>
                <a:cubicBezTo>
                  <a:pt x="101338" y="297146"/>
                  <a:pt x="117657" y="273124"/>
                  <a:pt x="135556" y="250422"/>
                </a:cubicBezTo>
                <a:lnTo>
                  <a:pt x="498531" y="614707"/>
                </a:lnTo>
                <a:lnTo>
                  <a:pt x="499847" y="616027"/>
                </a:lnTo>
                <a:lnTo>
                  <a:pt x="499847" y="420686"/>
                </a:lnTo>
                <a:lnTo>
                  <a:pt x="498794" y="421742"/>
                </a:lnTo>
                <a:lnTo>
                  <a:pt x="229788" y="151960"/>
                </a:lnTo>
                <a:cubicBezTo>
                  <a:pt x="251371" y="133745"/>
                  <a:pt x="274534" y="116587"/>
                  <a:pt x="298750" y="101012"/>
                </a:cubicBezTo>
                <a:lnTo>
                  <a:pt x="498531" y="301633"/>
                </a:lnTo>
                <a:lnTo>
                  <a:pt x="499847" y="302953"/>
                </a:lnTo>
                <a:lnTo>
                  <a:pt x="499847" y="14693"/>
                </a:lnTo>
                <a:cubicBezTo>
                  <a:pt x="528274" y="7829"/>
                  <a:pt x="556702" y="3078"/>
                  <a:pt x="584340" y="438"/>
                </a:cubicBezTo>
                <a:close/>
                <a:moveTo>
                  <a:pt x="722387" y="0"/>
                </a:moveTo>
                <a:cubicBezTo>
                  <a:pt x="750019" y="2641"/>
                  <a:pt x="778440" y="7659"/>
                  <a:pt x="806862" y="14526"/>
                </a:cubicBezTo>
                <a:lnTo>
                  <a:pt x="806862" y="277314"/>
                </a:lnTo>
                <a:lnTo>
                  <a:pt x="946863" y="277314"/>
                </a:lnTo>
                <a:lnTo>
                  <a:pt x="946863" y="65235"/>
                </a:lnTo>
                <a:cubicBezTo>
                  <a:pt x="975811" y="79761"/>
                  <a:pt x="1004232" y="96928"/>
                  <a:pt x="1031337" y="115944"/>
                </a:cubicBezTo>
                <a:lnTo>
                  <a:pt x="1031337" y="277314"/>
                </a:lnTo>
                <a:lnTo>
                  <a:pt x="1191865" y="277314"/>
                </a:lnTo>
                <a:cubicBezTo>
                  <a:pt x="1210813" y="304253"/>
                  <a:pt x="1227918" y="332776"/>
                  <a:pt x="1242392" y="362092"/>
                </a:cubicBezTo>
                <a:lnTo>
                  <a:pt x="806862" y="362092"/>
                </a:lnTo>
                <a:lnTo>
                  <a:pt x="806862" y="501805"/>
                </a:lnTo>
                <a:lnTo>
                  <a:pt x="1292919" y="501805"/>
                </a:lnTo>
                <a:cubicBezTo>
                  <a:pt x="1299761" y="530329"/>
                  <a:pt x="1304761" y="558853"/>
                  <a:pt x="1307656" y="586584"/>
                </a:cubicBezTo>
                <a:lnTo>
                  <a:pt x="722387" y="586584"/>
                </a:lnTo>
                <a:close/>
              </a:path>
            </a:pathLst>
          </a:custGeom>
          <a:solidFill>
            <a:schemeClr val="bg1"/>
          </a:solidFill>
        </p:spPr>
        <p:txBody>
          <a:bodyPr wrap="square">
            <a:noAutofit/>
          </a:bodyPr>
          <a:lstStyle>
            <a:lvl1pPr marL="0" indent="0">
              <a:buNone/>
              <a:defRPr sz="100"/>
            </a:lvl1pPr>
          </a:lstStyle>
          <a:p>
            <a:pPr lvl="0"/>
            <a:r>
              <a:rPr lang="nl-NL" dirty="0"/>
              <a:t>   </a:t>
            </a:r>
          </a:p>
        </p:txBody>
      </p:sp>
    </p:spTree>
    <p:extLst>
      <p:ext uri="{BB962C8B-B14F-4D97-AF65-F5344CB8AC3E}">
        <p14:creationId xmlns:p14="http://schemas.microsoft.com/office/powerpoint/2010/main" val="7905582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0-#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0-#ppt_w/2"/>
                                          </p:val>
                                        </p:tav>
                                        <p:tav tm="100000">
                                          <p:val>
                                            <p:strVal val="#ppt_x"/>
                                          </p:val>
                                        </p:tav>
                                      </p:tavLst>
                                    </p:anim>
                                    <p:anim calcmode="lin" valueType="num">
                                      <p:cBhvr additive="base">
                                        <p:cTn id="16" dur="100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4" decel="100000" fill="hold" grpId="0" nodeType="withEffect">
                                  <p:stCondLst>
                                    <p:cond delay="5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750" fill="hold"/>
                                        <p:tgtEl>
                                          <p:spTgt spid="15"/>
                                        </p:tgtEl>
                                        <p:attrNameLst>
                                          <p:attrName>ppt_x</p:attrName>
                                        </p:attrNameLst>
                                      </p:cBhvr>
                                      <p:tavLst>
                                        <p:tav tm="0">
                                          <p:val>
                                            <p:strVal val="#ppt_x"/>
                                          </p:val>
                                        </p:tav>
                                        <p:tav tm="100000">
                                          <p:val>
                                            <p:strVal val="#ppt_x"/>
                                          </p:val>
                                        </p:tav>
                                      </p:tavLst>
                                    </p:anim>
                                    <p:anim calcmode="lin" valueType="num">
                                      <p:cBhvr additive="base">
                                        <p:cTn id="20" dur="75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5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ppt_x"/>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50" presetClass="entr" presetSubtype="0" decel="100000" fill="hold" grpId="0" nodeType="withEffect">
                                  <p:stCondLst>
                                    <p:cond delay="750"/>
                                  </p:stCondLst>
                                  <p:childTnLst>
                                    <p:set>
                                      <p:cBhvr>
                                        <p:cTn id="26" dur="1" fill="hold">
                                          <p:stCondLst>
                                            <p:cond delay="0"/>
                                          </p:stCondLst>
                                        </p:cTn>
                                        <p:tgtEl>
                                          <p:spTgt spid="14"/>
                                        </p:tgtEl>
                                        <p:attrNameLst>
                                          <p:attrName>style.visibility</p:attrName>
                                        </p:attrNameLst>
                                      </p:cBhvr>
                                      <p:to>
                                        <p:strVal val="visible"/>
                                      </p:to>
                                    </p:set>
                                    <p:anim calcmode="lin" valueType="num">
                                      <p:cBhvr>
                                        <p:cTn id="27" dur="1000" fill="hold"/>
                                        <p:tgtEl>
                                          <p:spTgt spid="14"/>
                                        </p:tgtEl>
                                        <p:attrNameLst>
                                          <p:attrName>ppt_w</p:attrName>
                                        </p:attrNameLst>
                                      </p:cBhvr>
                                      <p:tavLst>
                                        <p:tav tm="0">
                                          <p:val>
                                            <p:strVal val="#ppt_w+.3"/>
                                          </p:val>
                                        </p:tav>
                                        <p:tav tm="100000">
                                          <p:val>
                                            <p:strVal val="#ppt_w"/>
                                          </p:val>
                                        </p:tav>
                                      </p:tavLst>
                                    </p:anim>
                                    <p:anim calcmode="lin" valueType="num">
                                      <p:cBhvr>
                                        <p:cTn id="28" dur="1000" fill="hold"/>
                                        <p:tgtEl>
                                          <p:spTgt spid="14"/>
                                        </p:tgtEl>
                                        <p:attrNameLst>
                                          <p:attrName>ppt_h</p:attrName>
                                        </p:attrNameLst>
                                      </p:cBhvr>
                                      <p:tavLst>
                                        <p:tav tm="0">
                                          <p:val>
                                            <p:strVal val="#ppt_h"/>
                                          </p:val>
                                        </p:tav>
                                        <p:tav tm="100000">
                                          <p:val>
                                            <p:strVal val="#ppt_h"/>
                                          </p:val>
                                        </p:tav>
                                      </p:tavLst>
                                    </p:anim>
                                    <p:animEffect transition="in" filter="fade">
                                      <p:cBhvr>
                                        <p:cTn id="29" dur="10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tmplLst>
          <p:tmpl>
            <p:tnLst>
              <p:par>
                <p:cTn presetID="50" presetClass="entr" presetSubtype="0" decel="100000" fill="hold" nodeType="withEffect">
                  <p:stCondLst>
                    <p:cond delay="750"/>
                  </p:stCondLst>
                  <p:childTnLst>
                    <p:set>
                      <p:cBhvr>
                        <p:cTn dur="1" fill="hold">
                          <p:stCondLst>
                            <p:cond delay="0"/>
                          </p:stCondLst>
                        </p:cTn>
                        <p:tgtEl>
                          <p:spTgt spid="14"/>
                        </p:tgtEl>
                        <p:attrNameLst>
                          <p:attrName>style.visibility</p:attrName>
                        </p:attrNameLst>
                      </p:cBhvr>
                      <p:to>
                        <p:strVal val="visible"/>
                      </p:to>
                    </p:set>
                    <p:anim calcmode="lin" valueType="num">
                      <p:cBhvr>
                        <p:cTn dur="1000" fill="hold"/>
                        <p:tgtEl>
                          <p:spTgt spid="14"/>
                        </p:tgtEl>
                        <p:attrNameLst>
                          <p:attrName>ppt_w</p:attrName>
                        </p:attrNameLst>
                      </p:cBhvr>
                      <p:tavLst>
                        <p:tav tm="0">
                          <p:val>
                            <p:strVal val="#ppt_w+.3"/>
                          </p:val>
                        </p:tav>
                        <p:tav tm="100000">
                          <p:val>
                            <p:strVal val="#ppt_w"/>
                          </p:val>
                        </p:tav>
                      </p:tavLst>
                    </p:anim>
                    <p:anim calcmode="lin" valueType="num">
                      <p:cBhvr>
                        <p:cTn dur="1000" fill="hold"/>
                        <p:tgtEl>
                          <p:spTgt spid="14"/>
                        </p:tgtEl>
                        <p:attrNameLst>
                          <p:attrName>ppt_h</p:attrName>
                        </p:attrNameLst>
                      </p:cBhvr>
                      <p:tavLst>
                        <p:tav tm="0">
                          <p:val>
                            <p:strVal val="#ppt_h"/>
                          </p:val>
                        </p:tav>
                        <p:tav tm="100000">
                          <p:val>
                            <p:strVal val="#ppt_h"/>
                          </p:val>
                        </p:tav>
                      </p:tavLst>
                    </p:anim>
                    <p:animEffect transition="in" filter="fade">
                      <p:cBhvr>
                        <p:cTn dur="1000"/>
                        <p:tgtEl>
                          <p:spTgt spid="14"/>
                        </p:tgtEl>
                      </p:cBhvr>
                    </p:animEffect>
                  </p:childTnLst>
                </p:cTn>
              </p:par>
            </p:tnLst>
          </p:tmpl>
        </p:tmplLst>
      </p:bldP>
      <p:bldP spid="8" grpId="0" animBg="1">
        <p:tmplLst>
          <p:tmpl>
            <p:tnLst>
              <p:par>
                <p:cTn presetID="2" presetClass="entr" presetSubtype="8" decel="100000"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0-#ppt_w/2"/>
                          </p:val>
                        </p:tav>
                        <p:tav tm="100000">
                          <p:val>
                            <p:strVal val="#ppt_x"/>
                          </p:val>
                        </p:tav>
                      </p:tavLst>
                    </p:anim>
                    <p:anim calcmode="lin" valueType="num">
                      <p:cBhvr additive="base">
                        <p:cTn dur="1000" fill="hold"/>
                        <p:tgtEl>
                          <p:spTgt spid="8"/>
                        </p:tgtEl>
                        <p:attrNameLst>
                          <p:attrName>ppt_y</p:attrName>
                        </p:attrNameLst>
                      </p:cBhvr>
                      <p:tavLst>
                        <p:tav tm="0">
                          <p:val>
                            <p:strVal val="#ppt_y"/>
                          </p:val>
                        </p:tav>
                        <p:tav tm="100000">
                          <p:val>
                            <p:strVal val="#ppt_y"/>
                          </p:val>
                        </p:tav>
                      </p:tavLst>
                    </p:anim>
                  </p:childTnLst>
                </p:cTn>
              </p:par>
            </p:tnLst>
          </p:tmpl>
        </p:tmplLst>
      </p:bldP>
      <p:bldP spid="6" grpId="0"/>
      <p:bldP spid="3" grpId="0">
        <p:tmplLst>
          <p:tmpl>
            <p:tnLst>
              <p:par>
                <p:cTn presetID="2" presetClass="entr" presetSubtype="8" decel="10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Lst>
      </p:bldP>
      <p:bldP spid="12" grpId="0"/>
      <p:bldP spid="15" grpId="0" animBg="1">
        <p:tmplLst>
          <p:tmpl>
            <p:tnLst>
              <p:par>
                <p:cTn presetID="2" presetClass="entr" presetSubtype="4" decel="100000" fill="hold" nodeType="withEffect">
                  <p:stCondLst>
                    <p:cond delay="5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ppt_x"/>
                          </p:val>
                        </p:tav>
                        <p:tav tm="100000">
                          <p:val>
                            <p:strVal val="#ppt_x"/>
                          </p:val>
                        </p:tav>
                      </p:tavLst>
                    </p:anim>
                    <p:anim calcmode="lin" valueType="num">
                      <p:cBhvr additive="base">
                        <p:cTn dur="750" fill="hold"/>
                        <p:tgtEl>
                          <p:spTgt spid="15"/>
                        </p:tgtEl>
                        <p:attrNameLst>
                          <p:attrName>ppt_y</p:attrName>
                        </p:attrNameLst>
                      </p:cBhvr>
                      <p:tavLst>
                        <p:tav tm="0">
                          <p:val>
                            <p:strVal val="1+#ppt_h/2"/>
                          </p:val>
                        </p:tav>
                        <p:tav tm="100000">
                          <p:val>
                            <p:strVal val="#ppt_y"/>
                          </p:val>
                        </p:tav>
                      </p:tavLst>
                    </p:anim>
                  </p:childTnLst>
                </p:cTn>
              </p:par>
            </p:tnLst>
          </p:tmpl>
        </p:tmplLst>
      </p:bldP>
    </p:bldLst>
  </p:timing>
  <p:hf hdr="0" ftr="0"/>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100% foto wit logo">
    <p:spTree>
      <p:nvGrpSpPr>
        <p:cNvPr id="1" name=""/>
        <p:cNvGrpSpPr/>
        <p:nvPr/>
      </p:nvGrpSpPr>
      <p:grpSpPr>
        <a:xfrm>
          <a:off x="0" y="0"/>
          <a:ext cx="0" cy="0"/>
          <a:chOff x="0" y="0"/>
          <a:chExt cx="0" cy="0"/>
        </a:xfrm>
      </p:grpSpPr>
      <p:sp>
        <p:nvSpPr>
          <p:cNvPr id="53" name="Tijdelijke aanduiding voor afbeelding 8">
            <a:extLst>
              <a:ext uri="{FF2B5EF4-FFF2-40B4-BE49-F238E27FC236}">
                <a16:creationId xmlns:a16="http://schemas.microsoft.com/office/drawing/2014/main" id="{27489788-7523-4049-B6A4-83AEF6154017}"/>
              </a:ext>
            </a:extLst>
          </p:cNvPr>
          <p:cNvSpPr>
            <a:spLocks noGrp="1"/>
          </p:cNvSpPr>
          <p:nvPr>
            <p:ph type="pic" sz="quarter" idx="14" hasCustomPrompt="1"/>
          </p:nvPr>
        </p:nvSpPr>
        <p:spPr>
          <a:xfrm>
            <a:off x="0" y="1434"/>
            <a:ext cx="12192000" cy="6856566"/>
          </a:xfrm>
          <a:prstGeom prst="rect">
            <a:avLst/>
          </a:prstGeom>
          <a:solidFill>
            <a:schemeClr val="bg1">
              <a:lumMod val="95000"/>
            </a:schemeClr>
          </a:solidFill>
        </p:spPr>
        <p:txBody>
          <a:bodyPr bIns="1620000" anchor="ctr"/>
          <a:lstStyle>
            <a:lvl1pPr marL="0" indent="0" algn="ctr">
              <a:lnSpc>
                <a:spcPct val="90000"/>
              </a:lnSpc>
              <a:spcBef>
                <a:spcPts val="0"/>
              </a:spcBef>
              <a:spcAft>
                <a:spcPts val="0"/>
              </a:spcAft>
              <a:buNone/>
              <a:defRPr sz="1500" i="1">
                <a:solidFill>
                  <a:schemeClr val="tx1">
                    <a:lumMod val="50000"/>
                    <a:lumOff val="50000"/>
                  </a:schemeClr>
                </a:solidFill>
              </a:defRPr>
            </a:lvl1pPr>
          </a:lstStyle>
          <a:p>
            <a:r>
              <a:rPr lang="nl-NL" dirty="0"/>
              <a:t>Klik op het onderstaande icoon </a:t>
            </a:r>
            <a:br>
              <a:rPr lang="nl-NL" dirty="0"/>
            </a:br>
            <a:r>
              <a:rPr lang="nl-NL" dirty="0"/>
              <a:t>om een foto in te voegen.</a:t>
            </a:r>
            <a:br>
              <a:rPr lang="nl-NL" dirty="0"/>
            </a:br>
            <a:r>
              <a:rPr lang="nl-NL" dirty="0"/>
              <a:t/>
            </a:r>
            <a:br>
              <a:rPr lang="nl-NL" dirty="0"/>
            </a:br>
            <a:r>
              <a:rPr lang="nl-NL" dirty="0"/>
              <a:t>Meer hulp nodig? </a:t>
            </a:r>
            <a:br>
              <a:rPr lang="nl-NL" dirty="0"/>
            </a:br>
            <a:r>
              <a:rPr lang="nl-NL" dirty="0"/>
              <a:t>Aan de zijkanten van de slides zijn instructies </a:t>
            </a:r>
            <a:br>
              <a:rPr lang="nl-NL" dirty="0"/>
            </a:br>
            <a:r>
              <a:rPr lang="nl-NL" dirty="0"/>
              <a:t>geplaatst voor verdere informatie.</a:t>
            </a:r>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grpSp>
        <p:nvGrpSpPr>
          <p:cNvPr id="58" name="Instructie">
            <a:extLst>
              <a:ext uri="{FF2B5EF4-FFF2-40B4-BE49-F238E27FC236}">
                <a16:creationId xmlns:a16="http://schemas.microsoft.com/office/drawing/2014/main" id="{5C5F75FA-FD7D-40AF-9986-A3A02A4DC30E}"/>
              </a:ext>
            </a:extLst>
          </p:cNvPr>
          <p:cNvGrpSpPr/>
          <p:nvPr userDrawn="1"/>
        </p:nvGrpSpPr>
        <p:grpSpPr>
          <a:xfrm>
            <a:off x="12391601" y="0"/>
            <a:ext cx="3320839" cy="5340257"/>
            <a:chOff x="12391601" y="0"/>
            <a:chExt cx="3320839" cy="5340257"/>
          </a:xfrm>
        </p:grpSpPr>
        <p:grpSp>
          <p:nvGrpSpPr>
            <p:cNvPr id="59" name="Meer informatie">
              <a:extLst>
                <a:ext uri="{FF2B5EF4-FFF2-40B4-BE49-F238E27FC236}">
                  <a16:creationId xmlns:a16="http://schemas.microsoft.com/office/drawing/2014/main" id="{382339AA-BC0C-4C67-BF17-90095CBA8B96}"/>
                </a:ext>
              </a:extLst>
            </p:cNvPr>
            <p:cNvGrpSpPr/>
            <p:nvPr userDrawn="1"/>
          </p:nvGrpSpPr>
          <p:grpSpPr>
            <a:xfrm>
              <a:off x="12396764" y="4556984"/>
              <a:ext cx="3178515" cy="783273"/>
              <a:chOff x="-3741486" y="3386444"/>
              <a:chExt cx="3178515" cy="783273"/>
            </a:xfrm>
          </p:grpSpPr>
          <p:sp>
            <p:nvSpPr>
              <p:cNvPr id="100" name="Freeform 101">
                <a:extLst>
                  <a:ext uri="{FF2B5EF4-FFF2-40B4-BE49-F238E27FC236}">
                    <a16:creationId xmlns:a16="http://schemas.microsoft.com/office/drawing/2014/main" id="{5CDBD2C3-FD3D-443C-A7B8-86D1B3323980}"/>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01" name="Rechthoek 100">
                <a:extLst>
                  <a:ext uri="{FF2B5EF4-FFF2-40B4-BE49-F238E27FC236}">
                    <a16:creationId xmlns:a16="http://schemas.microsoft.com/office/drawing/2014/main" id="{D3583A4F-681C-4316-8935-0CC74B51B26D}"/>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02" name="Rechte verbindingslijn 101">
                <a:extLst>
                  <a:ext uri="{FF2B5EF4-FFF2-40B4-BE49-F238E27FC236}">
                    <a16:creationId xmlns:a16="http://schemas.microsoft.com/office/drawing/2014/main" id="{AE6B0823-EC42-48E3-8B40-DDB53C382338}"/>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60" name="Rechthoek 59">
              <a:extLst>
                <a:ext uri="{FF2B5EF4-FFF2-40B4-BE49-F238E27FC236}">
                  <a16:creationId xmlns:a16="http://schemas.microsoft.com/office/drawing/2014/main" id="{2E5B9CDC-3973-4624-8D32-9B6CA91C5820}"/>
                </a:ext>
              </a:extLst>
            </p:cNvPr>
            <p:cNvSpPr/>
            <p:nvPr userDrawn="1"/>
          </p:nvSpPr>
          <p:spPr>
            <a:xfrm>
              <a:off x="12397262" y="0"/>
              <a:ext cx="3315178"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Afbeelding invoegen/veranderen</a:t>
              </a:r>
            </a:p>
          </p:txBody>
        </p:sp>
        <p:sp>
          <p:nvSpPr>
            <p:cNvPr id="61" name="Ovaal 60">
              <a:extLst>
                <a:ext uri="{FF2B5EF4-FFF2-40B4-BE49-F238E27FC236}">
                  <a16:creationId xmlns:a16="http://schemas.microsoft.com/office/drawing/2014/main" id="{FC4B7D82-0292-4758-86F2-F13F3AD5B6CA}"/>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62" name="Rechte verbindingslijn 61">
              <a:extLst>
                <a:ext uri="{FF2B5EF4-FFF2-40B4-BE49-F238E27FC236}">
                  <a16:creationId xmlns:a16="http://schemas.microsoft.com/office/drawing/2014/main" id="{D1BD6AD6-FDE9-40F9-930F-1B678A2BEF0E}"/>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63" name="Rechte verbindingslijn 62">
              <a:extLst>
                <a:ext uri="{FF2B5EF4-FFF2-40B4-BE49-F238E27FC236}">
                  <a16:creationId xmlns:a16="http://schemas.microsoft.com/office/drawing/2014/main" id="{AEF40621-E5FB-4079-B38A-8647B6A8FF63}"/>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64" name="Rechthoek 63">
              <a:extLst>
                <a:ext uri="{FF2B5EF4-FFF2-40B4-BE49-F238E27FC236}">
                  <a16:creationId xmlns:a16="http://schemas.microsoft.com/office/drawing/2014/main" id="{0FD132E7-0436-4D96-913E-1EF6B8441247}"/>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65" name="Rechte verbindingslijn 64">
              <a:extLst>
                <a:ext uri="{FF2B5EF4-FFF2-40B4-BE49-F238E27FC236}">
                  <a16:creationId xmlns:a16="http://schemas.microsoft.com/office/drawing/2014/main" id="{0A217B57-0376-4BA2-896B-C1DF8CB7D9AE}"/>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66" name="Ovaal 65">
              <a:extLst>
                <a:ext uri="{FF2B5EF4-FFF2-40B4-BE49-F238E27FC236}">
                  <a16:creationId xmlns:a16="http://schemas.microsoft.com/office/drawing/2014/main" id="{5252C7AF-02CE-4934-9F71-D4E7969B4215}"/>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67" name="Rechthoek 66">
              <a:extLst>
                <a:ext uri="{FF2B5EF4-FFF2-40B4-BE49-F238E27FC236}">
                  <a16:creationId xmlns:a16="http://schemas.microsoft.com/office/drawing/2014/main" id="{EE6CF65E-519A-4948-BB60-1CB0D38698CF}"/>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68" name="Groep 67">
              <a:extLst>
                <a:ext uri="{FF2B5EF4-FFF2-40B4-BE49-F238E27FC236}">
                  <a16:creationId xmlns:a16="http://schemas.microsoft.com/office/drawing/2014/main" id="{DDD57105-8A09-4D2B-BDDB-0AB9058AD8D6}"/>
                </a:ext>
              </a:extLst>
            </p:cNvPr>
            <p:cNvGrpSpPr/>
            <p:nvPr userDrawn="1"/>
          </p:nvGrpSpPr>
          <p:grpSpPr>
            <a:xfrm>
              <a:off x="12757282" y="2184550"/>
              <a:ext cx="825500" cy="209550"/>
              <a:chOff x="13504624" y="2482850"/>
              <a:chExt cx="825500" cy="209550"/>
            </a:xfrm>
          </p:grpSpPr>
          <p:sp>
            <p:nvSpPr>
              <p:cNvPr id="97" name="Rechthoek 96">
                <a:extLst>
                  <a:ext uri="{FF2B5EF4-FFF2-40B4-BE49-F238E27FC236}">
                    <a16:creationId xmlns:a16="http://schemas.microsoft.com/office/drawing/2014/main" id="{FAA5C867-E0B0-42B8-8BD0-91E2256D124D}"/>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98" name="Rechte verbindingslijn 97">
                <a:extLst>
                  <a:ext uri="{FF2B5EF4-FFF2-40B4-BE49-F238E27FC236}">
                    <a16:creationId xmlns:a16="http://schemas.microsoft.com/office/drawing/2014/main" id="{5EEBA641-B31E-4AC0-9CC4-42CDEFB8F56E}"/>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99" name="Gelijkbenige driehoek 98">
                <a:extLst>
                  <a:ext uri="{FF2B5EF4-FFF2-40B4-BE49-F238E27FC236}">
                    <a16:creationId xmlns:a16="http://schemas.microsoft.com/office/drawing/2014/main" id="{C1A68298-854D-4671-B817-DDB07D21FFB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69" name="Groep 68">
              <a:extLst>
                <a:ext uri="{FF2B5EF4-FFF2-40B4-BE49-F238E27FC236}">
                  <a16:creationId xmlns:a16="http://schemas.microsoft.com/office/drawing/2014/main" id="{9DB227BF-929D-42F5-841E-0B12164C37CD}"/>
                </a:ext>
              </a:extLst>
            </p:cNvPr>
            <p:cNvGrpSpPr/>
            <p:nvPr userDrawn="1"/>
          </p:nvGrpSpPr>
          <p:grpSpPr>
            <a:xfrm>
              <a:off x="12757282" y="1141626"/>
              <a:ext cx="294789" cy="318834"/>
              <a:chOff x="14466489" y="1001522"/>
              <a:chExt cx="290627" cy="314333"/>
            </a:xfrm>
          </p:grpSpPr>
          <p:sp>
            <p:nvSpPr>
              <p:cNvPr id="91" name="Rechthoek 90">
                <a:extLst>
                  <a:ext uri="{FF2B5EF4-FFF2-40B4-BE49-F238E27FC236}">
                    <a16:creationId xmlns:a16="http://schemas.microsoft.com/office/drawing/2014/main" id="{FB1C5A2A-3AC6-4B96-90E7-BC543CA8439F}"/>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92" name="Ovaal 91">
                <a:extLst>
                  <a:ext uri="{FF2B5EF4-FFF2-40B4-BE49-F238E27FC236}">
                    <a16:creationId xmlns:a16="http://schemas.microsoft.com/office/drawing/2014/main" id="{FDA5E49E-F14E-44AD-ABEE-75910A281868}"/>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93" name="Vrije vorm: vorm 92">
                <a:extLst>
                  <a:ext uri="{FF2B5EF4-FFF2-40B4-BE49-F238E27FC236}">
                    <a16:creationId xmlns:a16="http://schemas.microsoft.com/office/drawing/2014/main" id="{5C0EF1B7-E8C9-429C-8823-263BB9CF42B0}"/>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94" name="Rechthoek: afgeronde hoeken 93">
                <a:extLst>
                  <a:ext uri="{FF2B5EF4-FFF2-40B4-BE49-F238E27FC236}">
                    <a16:creationId xmlns:a16="http://schemas.microsoft.com/office/drawing/2014/main" id="{44F7813E-870F-4E2C-B892-5DBE2B858FFB}"/>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95" name="Rechte verbindingslijn 94">
                <a:extLst>
                  <a:ext uri="{FF2B5EF4-FFF2-40B4-BE49-F238E27FC236}">
                    <a16:creationId xmlns:a16="http://schemas.microsoft.com/office/drawing/2014/main" id="{D894639A-2864-453D-9B20-9D5B918F9A2F}"/>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96" name="Rechte verbindingslijn 95">
                <a:extLst>
                  <a:ext uri="{FF2B5EF4-FFF2-40B4-BE49-F238E27FC236}">
                    <a16:creationId xmlns:a16="http://schemas.microsoft.com/office/drawing/2014/main" id="{663C38A9-F4A8-4699-A583-CF7DDE3F427D}"/>
                  </a:ext>
                </a:extLst>
              </p:cNvPr>
              <p:cNvCxnSpPr>
                <a:cxnSpLocks/>
                <a:stCxn id="94"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70" name="Ovaal 69">
              <a:extLst>
                <a:ext uri="{FF2B5EF4-FFF2-40B4-BE49-F238E27FC236}">
                  <a16:creationId xmlns:a16="http://schemas.microsoft.com/office/drawing/2014/main" id="{F7749D6E-FE32-4D85-80FE-5C9F2C1B0959}"/>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71" name="Rechthoek 70">
              <a:extLst>
                <a:ext uri="{FF2B5EF4-FFF2-40B4-BE49-F238E27FC236}">
                  <a16:creationId xmlns:a16="http://schemas.microsoft.com/office/drawing/2014/main" id="{0C71514C-B434-4ECA-996B-AEBB147FCF46}"/>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72" name="Rechte verbindingslijn 71">
              <a:extLst>
                <a:ext uri="{FF2B5EF4-FFF2-40B4-BE49-F238E27FC236}">
                  <a16:creationId xmlns:a16="http://schemas.microsoft.com/office/drawing/2014/main" id="{68158311-E280-456C-A97B-009C43EA1AF4}"/>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73" name="Groep 72">
              <a:extLst>
                <a:ext uri="{FF2B5EF4-FFF2-40B4-BE49-F238E27FC236}">
                  <a16:creationId xmlns:a16="http://schemas.microsoft.com/office/drawing/2014/main" id="{A8A6CCF1-37E4-4640-8C54-EB32DE3D917E}"/>
                </a:ext>
              </a:extLst>
            </p:cNvPr>
            <p:cNvGrpSpPr/>
            <p:nvPr userDrawn="1"/>
          </p:nvGrpSpPr>
          <p:grpSpPr>
            <a:xfrm>
              <a:off x="12696514" y="3701158"/>
              <a:ext cx="514284" cy="612918"/>
              <a:chOff x="12682980" y="3403241"/>
              <a:chExt cx="622284" cy="741632"/>
            </a:xfrm>
          </p:grpSpPr>
          <p:grpSp>
            <p:nvGrpSpPr>
              <p:cNvPr id="74" name="Groep 73">
                <a:extLst>
                  <a:ext uri="{FF2B5EF4-FFF2-40B4-BE49-F238E27FC236}">
                    <a16:creationId xmlns:a16="http://schemas.microsoft.com/office/drawing/2014/main" id="{D6534B3E-0A0D-436E-A77A-42464288199E}"/>
                  </a:ext>
                </a:extLst>
              </p:cNvPr>
              <p:cNvGrpSpPr/>
              <p:nvPr userDrawn="1"/>
            </p:nvGrpSpPr>
            <p:grpSpPr>
              <a:xfrm>
                <a:off x="12771568" y="3403241"/>
                <a:ext cx="467138" cy="448489"/>
                <a:chOff x="12782195" y="3403241"/>
                <a:chExt cx="467138" cy="448489"/>
              </a:xfrm>
            </p:grpSpPr>
            <p:grpSp>
              <p:nvGrpSpPr>
                <p:cNvPr id="77" name="Groep 76">
                  <a:extLst>
                    <a:ext uri="{FF2B5EF4-FFF2-40B4-BE49-F238E27FC236}">
                      <a16:creationId xmlns:a16="http://schemas.microsoft.com/office/drawing/2014/main" id="{AE98E087-E958-4197-BAB0-FAE671E514CB}"/>
                    </a:ext>
                  </a:extLst>
                </p:cNvPr>
                <p:cNvGrpSpPr/>
                <p:nvPr userDrawn="1"/>
              </p:nvGrpSpPr>
              <p:grpSpPr>
                <a:xfrm>
                  <a:off x="12782195" y="3403241"/>
                  <a:ext cx="412967" cy="393907"/>
                  <a:chOff x="13554906" y="3320109"/>
                  <a:chExt cx="443906" cy="423419"/>
                </a:xfrm>
              </p:grpSpPr>
              <p:grpSp>
                <p:nvGrpSpPr>
                  <p:cNvPr id="85" name="Groep 84">
                    <a:extLst>
                      <a:ext uri="{FF2B5EF4-FFF2-40B4-BE49-F238E27FC236}">
                        <a16:creationId xmlns:a16="http://schemas.microsoft.com/office/drawing/2014/main" id="{518CDE7F-AFA5-4345-8F0A-C5C79A99DC0C}"/>
                      </a:ext>
                    </a:extLst>
                  </p:cNvPr>
                  <p:cNvGrpSpPr/>
                  <p:nvPr userDrawn="1"/>
                </p:nvGrpSpPr>
                <p:grpSpPr>
                  <a:xfrm>
                    <a:off x="13554906" y="3320109"/>
                    <a:ext cx="443906" cy="423419"/>
                    <a:chOff x="12909684" y="1276143"/>
                    <a:chExt cx="443906" cy="423419"/>
                  </a:xfrm>
                </p:grpSpPr>
                <p:sp>
                  <p:nvSpPr>
                    <p:cNvPr id="88" name="Rechthoek 87">
                      <a:extLst>
                        <a:ext uri="{FF2B5EF4-FFF2-40B4-BE49-F238E27FC236}">
                          <a16:creationId xmlns:a16="http://schemas.microsoft.com/office/drawing/2014/main" id="{49D77A8B-9848-46AF-B9C2-48B3E8E761A3}"/>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89" name="Rechthoek 88">
                      <a:extLst>
                        <a:ext uri="{FF2B5EF4-FFF2-40B4-BE49-F238E27FC236}">
                          <a16:creationId xmlns:a16="http://schemas.microsoft.com/office/drawing/2014/main" id="{2F1FB28B-753B-4C93-B092-5775A3AE5E1C}"/>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90" name="Ovaal 89">
                      <a:extLst>
                        <a:ext uri="{FF2B5EF4-FFF2-40B4-BE49-F238E27FC236}">
                          <a16:creationId xmlns:a16="http://schemas.microsoft.com/office/drawing/2014/main" id="{07F95748-931A-48F0-8B91-77217BAACF42}"/>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pic>
                <p:nvPicPr>
                  <p:cNvPr id="86" name="Afbeelding 85">
                    <a:extLst>
                      <a:ext uri="{FF2B5EF4-FFF2-40B4-BE49-F238E27FC236}">
                        <a16:creationId xmlns:a16="http://schemas.microsoft.com/office/drawing/2014/main" id="{FAA564EE-A69C-44AD-829A-E60E11FA3873}"/>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87" name="Afbeelding 86">
                    <a:extLst>
                      <a:ext uri="{FF2B5EF4-FFF2-40B4-BE49-F238E27FC236}">
                        <a16:creationId xmlns:a16="http://schemas.microsoft.com/office/drawing/2014/main" id="{3A34DA49-D75E-45EC-A0DA-4E532CE9C8CD}"/>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78" name="Groep 77">
                  <a:extLst>
                    <a:ext uri="{FF2B5EF4-FFF2-40B4-BE49-F238E27FC236}">
                      <a16:creationId xmlns:a16="http://schemas.microsoft.com/office/drawing/2014/main" id="{5102A430-2A21-470C-9A9F-64A3176E6E14}"/>
                    </a:ext>
                  </a:extLst>
                </p:cNvPr>
                <p:cNvGrpSpPr/>
                <p:nvPr userDrawn="1"/>
              </p:nvGrpSpPr>
              <p:grpSpPr>
                <a:xfrm>
                  <a:off x="13103513" y="3705268"/>
                  <a:ext cx="145820" cy="146462"/>
                  <a:chOff x="13096169" y="3602278"/>
                  <a:chExt cx="145820" cy="146462"/>
                </a:xfrm>
              </p:grpSpPr>
              <p:sp>
                <p:nvSpPr>
                  <p:cNvPr id="82" name="Rechthoek 81">
                    <a:extLst>
                      <a:ext uri="{FF2B5EF4-FFF2-40B4-BE49-F238E27FC236}">
                        <a16:creationId xmlns:a16="http://schemas.microsoft.com/office/drawing/2014/main" id="{A1D6A073-BC88-45CB-AAB9-0358A7D285A0}"/>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83" name="Rechthoek 82">
                    <a:extLst>
                      <a:ext uri="{FF2B5EF4-FFF2-40B4-BE49-F238E27FC236}">
                        <a16:creationId xmlns:a16="http://schemas.microsoft.com/office/drawing/2014/main" id="{5906D56D-6DDA-4DEE-82BA-966122196767}"/>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79" name="Groep 78">
                  <a:extLst>
                    <a:ext uri="{FF2B5EF4-FFF2-40B4-BE49-F238E27FC236}">
                      <a16:creationId xmlns:a16="http://schemas.microsoft.com/office/drawing/2014/main" id="{C3A6CC3C-E852-4456-A166-1C68D113DD43}"/>
                    </a:ext>
                  </a:extLst>
                </p:cNvPr>
                <p:cNvGrpSpPr/>
                <p:nvPr userDrawn="1"/>
              </p:nvGrpSpPr>
              <p:grpSpPr>
                <a:xfrm rot="10800000">
                  <a:off x="13061402" y="3665637"/>
                  <a:ext cx="145820" cy="146462"/>
                  <a:chOff x="13096169" y="3602278"/>
                  <a:chExt cx="145820" cy="146462"/>
                </a:xfrm>
              </p:grpSpPr>
              <p:sp>
                <p:nvSpPr>
                  <p:cNvPr id="80" name="Rechthoek 79">
                    <a:extLst>
                      <a:ext uri="{FF2B5EF4-FFF2-40B4-BE49-F238E27FC236}">
                        <a16:creationId xmlns:a16="http://schemas.microsoft.com/office/drawing/2014/main" id="{E1312478-AAF8-4CF9-84DA-0DB195B8F4A6}"/>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81" name="Rechthoek 80">
                    <a:extLst>
                      <a:ext uri="{FF2B5EF4-FFF2-40B4-BE49-F238E27FC236}">
                        <a16:creationId xmlns:a16="http://schemas.microsoft.com/office/drawing/2014/main" id="{220DDE00-B2E1-4652-A59D-32BCB37AAA97}"/>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75" name="Rechthoek 74">
                <a:extLst>
                  <a:ext uri="{FF2B5EF4-FFF2-40B4-BE49-F238E27FC236}">
                    <a16:creationId xmlns:a16="http://schemas.microsoft.com/office/drawing/2014/main" id="{53DFD973-866A-4148-B79D-95819D8B3EE1}"/>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chemeClr val="tx1"/>
                    </a:solidFill>
                    <a:latin typeface="Arial" panose="020B0604020202020204" pitchFamily="34" charset="0"/>
                    <a:cs typeface="Arial" panose="020B0604020202020204" pitchFamily="34" charset="0"/>
                  </a:rPr>
                  <a:t>Bijsnijden</a:t>
                </a:r>
              </a:p>
            </p:txBody>
          </p:sp>
          <p:sp>
            <p:nvSpPr>
              <p:cNvPr id="76" name="Gelijkbenige driehoek 75">
                <a:extLst>
                  <a:ext uri="{FF2B5EF4-FFF2-40B4-BE49-F238E27FC236}">
                    <a16:creationId xmlns:a16="http://schemas.microsoft.com/office/drawing/2014/main" id="{F68CDD40-4903-4FA4-8B78-A52C43E2F8C0}"/>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52" name="Tekstvak 51">
            <a:extLst>
              <a:ext uri="{FF2B5EF4-FFF2-40B4-BE49-F238E27FC236}">
                <a16:creationId xmlns:a16="http://schemas.microsoft.com/office/drawing/2014/main" id="{A305CEE8-37C7-4822-BC9A-F29D7FF87585}"/>
              </a:ext>
            </a:extLst>
          </p:cNvPr>
          <p:cNvSpPr txBox="1"/>
          <p:nvPr userDrawn="1"/>
        </p:nvSpPr>
        <p:spPr>
          <a:xfrm>
            <a:off x="-10750" y="-531667"/>
            <a:ext cx="12192000" cy="369332"/>
          </a:xfrm>
          <a:prstGeom prst="rect">
            <a:avLst/>
          </a:prstGeom>
          <a:noFill/>
        </p:spPr>
        <p:txBody>
          <a:bodyPr wrap="square" rtlCol="0">
            <a:spAutoFit/>
          </a:bodyPr>
          <a:lstStyle/>
          <a:p>
            <a:pPr algn="ctr"/>
            <a:r>
              <a:rPr lang="nl-NL" sz="1800" b="0" spc="50" baseline="0" dirty="0">
                <a:solidFill>
                  <a:schemeClr val="accent2"/>
                </a:solidFill>
                <a:latin typeface="+mj-lt"/>
                <a:cs typeface="Calibri" panose="020F0502020204030204" pitchFamily="34" charset="0"/>
              </a:rPr>
              <a:t>100% foto wit logo</a:t>
            </a:r>
          </a:p>
        </p:txBody>
      </p:sp>
      <p:sp>
        <p:nvSpPr>
          <p:cNvPr id="54" name="Tijdelijke aanduiding voor tekst 53">
            <a:extLst>
              <a:ext uri="{FF2B5EF4-FFF2-40B4-BE49-F238E27FC236}">
                <a16:creationId xmlns:a16="http://schemas.microsoft.com/office/drawing/2014/main" id="{6C6D6AF4-3D19-469F-9E47-90B624A33266}"/>
              </a:ext>
            </a:extLst>
          </p:cNvPr>
          <p:cNvSpPr>
            <a:spLocks noGrp="1"/>
          </p:cNvSpPr>
          <p:nvPr>
            <p:ph type="body" sz="quarter" idx="15" hasCustomPrompt="1"/>
          </p:nvPr>
        </p:nvSpPr>
        <p:spPr>
          <a:xfrm>
            <a:off x="192510" y="184468"/>
            <a:ext cx="378000" cy="378000"/>
          </a:xfrm>
          <a:custGeom>
            <a:avLst/>
            <a:gdLst>
              <a:gd name="connsiteX0" fmla="*/ 0 w 1307657"/>
              <a:gd name="connsiteY0" fmla="*/ 725454 h 1311600"/>
              <a:gd name="connsiteX1" fmla="*/ 237260 w 1307657"/>
              <a:gd name="connsiteY1" fmla="*/ 725454 h 1311600"/>
              <a:gd name="connsiteX2" fmla="*/ 360099 w 1307657"/>
              <a:gd name="connsiteY2" fmla="*/ 848437 h 1311600"/>
              <a:gd name="connsiteX3" fmla="*/ 360099 w 1307657"/>
              <a:gd name="connsiteY3" fmla="*/ 1245889 h 1311600"/>
              <a:gd name="connsiteX4" fmla="*/ 275664 w 1307657"/>
              <a:gd name="connsiteY4" fmla="*/ 1194954 h 1311600"/>
              <a:gd name="connsiteX5" fmla="*/ 275664 w 1307657"/>
              <a:gd name="connsiteY5" fmla="*/ 1034496 h 1311600"/>
              <a:gd name="connsiteX6" fmla="*/ 115736 w 1307657"/>
              <a:gd name="connsiteY6" fmla="*/ 1034496 h 1311600"/>
              <a:gd name="connsiteX7" fmla="*/ 65233 w 1307657"/>
              <a:gd name="connsiteY7" fmla="*/ 949780 h 1311600"/>
              <a:gd name="connsiteX8" fmla="*/ 275664 w 1307657"/>
              <a:gd name="connsiteY8" fmla="*/ 949780 h 1311600"/>
              <a:gd name="connsiteX9" fmla="*/ 275664 w 1307657"/>
              <a:gd name="connsiteY9" fmla="*/ 848437 h 1311600"/>
              <a:gd name="connsiteX10" fmla="*/ 237260 w 1307657"/>
              <a:gd name="connsiteY10" fmla="*/ 810170 h 1311600"/>
              <a:gd name="connsiteX11" fmla="*/ 14467 w 1307657"/>
              <a:gd name="connsiteY11" fmla="*/ 810170 h 1311600"/>
              <a:gd name="connsiteX12" fmla="*/ 0 w 1307657"/>
              <a:gd name="connsiteY12" fmla="*/ 725454 h 1311600"/>
              <a:gd name="connsiteX13" fmla="*/ 584340 w 1307657"/>
              <a:gd name="connsiteY13" fmla="*/ 438 h 1311600"/>
              <a:gd name="connsiteX14" fmla="*/ 584340 w 1307657"/>
              <a:gd name="connsiteY14" fmla="*/ 725312 h 1311600"/>
              <a:gd name="connsiteX15" fmla="*/ 1307657 w 1307657"/>
              <a:gd name="connsiteY15" fmla="*/ 725312 h 1311600"/>
              <a:gd name="connsiteX16" fmla="*/ 1292917 w 1307657"/>
              <a:gd name="connsiteY16" fmla="*/ 810048 h 1311600"/>
              <a:gd name="connsiteX17" fmla="*/ 1005748 w 1307657"/>
              <a:gd name="connsiteY17" fmla="*/ 810048 h 1311600"/>
              <a:gd name="connsiteX18" fmla="*/ 1206845 w 1307657"/>
              <a:gd name="connsiteY18" fmla="*/ 1011989 h 1311600"/>
              <a:gd name="connsiteX19" fmla="*/ 1156045 w 1307657"/>
              <a:gd name="connsiteY19" fmla="*/ 1080886 h 1311600"/>
              <a:gd name="connsiteX20" fmla="*/ 886248 w 1307657"/>
              <a:gd name="connsiteY20" fmla="*/ 810048 h 1311600"/>
              <a:gd name="connsiteX21" fmla="*/ 807547 w 1307657"/>
              <a:gd name="connsiteY21" fmla="*/ 810048 h 1311600"/>
              <a:gd name="connsiteX22" fmla="*/ 807547 w 1307657"/>
              <a:gd name="connsiteY22" fmla="*/ 924613 h 1311600"/>
              <a:gd name="connsiteX23" fmla="*/ 1057865 w 1307657"/>
              <a:gd name="connsiteY23" fmla="*/ 1175653 h 1311600"/>
              <a:gd name="connsiteX24" fmla="*/ 986797 w 1307657"/>
              <a:gd name="connsiteY24" fmla="*/ 1224225 h 1311600"/>
              <a:gd name="connsiteX25" fmla="*/ 809126 w 1307657"/>
              <a:gd name="connsiteY25" fmla="*/ 1045778 h 1311600"/>
              <a:gd name="connsiteX26" fmla="*/ 807547 w 1307657"/>
              <a:gd name="connsiteY26" fmla="*/ 1044458 h 1311600"/>
              <a:gd name="connsiteX27" fmla="*/ 807547 w 1307657"/>
              <a:gd name="connsiteY27" fmla="*/ 1296818 h 1311600"/>
              <a:gd name="connsiteX28" fmla="*/ 723054 w 1307657"/>
              <a:gd name="connsiteY28" fmla="*/ 1311600 h 1311600"/>
              <a:gd name="connsiteX29" fmla="*/ 723054 w 1307657"/>
              <a:gd name="connsiteY29" fmla="*/ 810048 h 1311600"/>
              <a:gd name="connsiteX30" fmla="*/ 584340 w 1307657"/>
              <a:gd name="connsiteY30" fmla="*/ 810048 h 1311600"/>
              <a:gd name="connsiteX31" fmla="*/ 584340 w 1307657"/>
              <a:gd name="connsiteY31" fmla="*/ 1311336 h 1311600"/>
              <a:gd name="connsiteX32" fmla="*/ 583813 w 1307657"/>
              <a:gd name="connsiteY32" fmla="*/ 1311336 h 1311600"/>
              <a:gd name="connsiteX33" fmla="*/ 499321 w 1307657"/>
              <a:gd name="connsiteY33" fmla="*/ 1296554 h 1311600"/>
              <a:gd name="connsiteX34" fmla="*/ 498531 w 1307657"/>
              <a:gd name="connsiteY34" fmla="*/ 1296554 h 1311600"/>
              <a:gd name="connsiteX35" fmla="*/ 498531 w 1307657"/>
              <a:gd name="connsiteY35" fmla="*/ 840933 h 1311600"/>
              <a:gd name="connsiteX36" fmla="*/ 244528 w 1307657"/>
              <a:gd name="connsiteY36" fmla="*/ 586990 h 1311600"/>
              <a:gd name="connsiteX37" fmla="*/ 0 w 1307657"/>
              <a:gd name="connsiteY37" fmla="*/ 586990 h 1311600"/>
              <a:gd name="connsiteX38" fmla="*/ 14477 w 1307657"/>
              <a:gd name="connsiteY38" fmla="*/ 502254 h 1311600"/>
              <a:gd name="connsiteX39" fmla="*/ 244528 w 1307657"/>
              <a:gd name="connsiteY39" fmla="*/ 502254 h 1311600"/>
              <a:gd name="connsiteX40" fmla="*/ 265848 w 1307657"/>
              <a:gd name="connsiteY40" fmla="*/ 503046 h 1311600"/>
              <a:gd name="connsiteX41" fmla="*/ 267954 w 1307657"/>
              <a:gd name="connsiteY41" fmla="*/ 503046 h 1311600"/>
              <a:gd name="connsiteX42" fmla="*/ 87124 w 1307657"/>
              <a:gd name="connsiteY42" fmla="*/ 321695 h 1311600"/>
              <a:gd name="connsiteX43" fmla="*/ 135556 w 1307657"/>
              <a:gd name="connsiteY43" fmla="*/ 250422 h 1311600"/>
              <a:gd name="connsiteX44" fmla="*/ 498531 w 1307657"/>
              <a:gd name="connsiteY44" fmla="*/ 614707 h 1311600"/>
              <a:gd name="connsiteX45" fmla="*/ 499847 w 1307657"/>
              <a:gd name="connsiteY45" fmla="*/ 616027 h 1311600"/>
              <a:gd name="connsiteX46" fmla="*/ 499847 w 1307657"/>
              <a:gd name="connsiteY46" fmla="*/ 420686 h 1311600"/>
              <a:gd name="connsiteX47" fmla="*/ 498794 w 1307657"/>
              <a:gd name="connsiteY47" fmla="*/ 421742 h 1311600"/>
              <a:gd name="connsiteX48" fmla="*/ 229788 w 1307657"/>
              <a:gd name="connsiteY48" fmla="*/ 151960 h 1311600"/>
              <a:gd name="connsiteX49" fmla="*/ 298750 w 1307657"/>
              <a:gd name="connsiteY49" fmla="*/ 101012 h 1311600"/>
              <a:gd name="connsiteX50" fmla="*/ 498531 w 1307657"/>
              <a:gd name="connsiteY50" fmla="*/ 301633 h 1311600"/>
              <a:gd name="connsiteX51" fmla="*/ 499847 w 1307657"/>
              <a:gd name="connsiteY51" fmla="*/ 302953 h 1311600"/>
              <a:gd name="connsiteX52" fmla="*/ 499847 w 1307657"/>
              <a:gd name="connsiteY52" fmla="*/ 14693 h 1311600"/>
              <a:gd name="connsiteX53" fmla="*/ 584340 w 1307657"/>
              <a:gd name="connsiteY53" fmla="*/ 438 h 1311600"/>
              <a:gd name="connsiteX54" fmla="*/ 722387 w 1307657"/>
              <a:gd name="connsiteY54" fmla="*/ 0 h 1311600"/>
              <a:gd name="connsiteX55" fmla="*/ 806862 w 1307657"/>
              <a:gd name="connsiteY55" fmla="*/ 14526 h 1311600"/>
              <a:gd name="connsiteX56" fmla="*/ 806862 w 1307657"/>
              <a:gd name="connsiteY56" fmla="*/ 277314 h 1311600"/>
              <a:gd name="connsiteX57" fmla="*/ 946863 w 1307657"/>
              <a:gd name="connsiteY57" fmla="*/ 277314 h 1311600"/>
              <a:gd name="connsiteX58" fmla="*/ 946863 w 1307657"/>
              <a:gd name="connsiteY58" fmla="*/ 65235 h 1311600"/>
              <a:gd name="connsiteX59" fmla="*/ 1031337 w 1307657"/>
              <a:gd name="connsiteY59" fmla="*/ 115944 h 1311600"/>
              <a:gd name="connsiteX60" fmla="*/ 1031337 w 1307657"/>
              <a:gd name="connsiteY60" fmla="*/ 277314 h 1311600"/>
              <a:gd name="connsiteX61" fmla="*/ 1191865 w 1307657"/>
              <a:gd name="connsiteY61" fmla="*/ 277314 h 1311600"/>
              <a:gd name="connsiteX62" fmla="*/ 1242392 w 1307657"/>
              <a:gd name="connsiteY62" fmla="*/ 362092 h 1311600"/>
              <a:gd name="connsiteX63" fmla="*/ 806862 w 1307657"/>
              <a:gd name="connsiteY63" fmla="*/ 362092 h 1311600"/>
              <a:gd name="connsiteX64" fmla="*/ 806862 w 1307657"/>
              <a:gd name="connsiteY64" fmla="*/ 501805 h 1311600"/>
              <a:gd name="connsiteX65" fmla="*/ 1292919 w 1307657"/>
              <a:gd name="connsiteY65" fmla="*/ 501805 h 1311600"/>
              <a:gd name="connsiteX66" fmla="*/ 1307656 w 1307657"/>
              <a:gd name="connsiteY66" fmla="*/ 586584 h 1311600"/>
              <a:gd name="connsiteX67" fmla="*/ 722387 w 1307657"/>
              <a:gd name="connsiteY67" fmla="*/ 586584 h 131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307657" h="1311600">
                <a:moveTo>
                  <a:pt x="0" y="725454"/>
                </a:moveTo>
                <a:lnTo>
                  <a:pt x="237260" y="725454"/>
                </a:lnTo>
                <a:cubicBezTo>
                  <a:pt x="304861" y="725454"/>
                  <a:pt x="360099" y="780612"/>
                  <a:pt x="360099" y="848437"/>
                </a:cubicBezTo>
                <a:lnTo>
                  <a:pt x="360099" y="1245889"/>
                </a:lnTo>
                <a:cubicBezTo>
                  <a:pt x="330902" y="1231110"/>
                  <a:pt x="302494" y="1214220"/>
                  <a:pt x="275664" y="1194954"/>
                </a:cubicBezTo>
                <a:lnTo>
                  <a:pt x="275664" y="1034496"/>
                </a:lnTo>
                <a:lnTo>
                  <a:pt x="115736" y="1034496"/>
                </a:lnTo>
                <a:cubicBezTo>
                  <a:pt x="96798" y="1007576"/>
                  <a:pt x="79700" y="979074"/>
                  <a:pt x="65233" y="949780"/>
                </a:cubicBezTo>
                <a:lnTo>
                  <a:pt x="275664" y="949780"/>
                </a:lnTo>
                <a:lnTo>
                  <a:pt x="275664" y="848437"/>
                </a:lnTo>
                <a:cubicBezTo>
                  <a:pt x="275664" y="827324"/>
                  <a:pt x="258303" y="810170"/>
                  <a:pt x="237260" y="810170"/>
                </a:cubicBezTo>
                <a:lnTo>
                  <a:pt x="14467" y="810170"/>
                </a:lnTo>
                <a:cubicBezTo>
                  <a:pt x="7891" y="781931"/>
                  <a:pt x="2893" y="753429"/>
                  <a:pt x="0" y="725454"/>
                </a:cubicBezTo>
                <a:close/>
                <a:moveTo>
                  <a:pt x="584340" y="438"/>
                </a:moveTo>
                <a:lnTo>
                  <a:pt x="584340" y="725312"/>
                </a:lnTo>
                <a:lnTo>
                  <a:pt x="1307657" y="725312"/>
                </a:lnTo>
                <a:cubicBezTo>
                  <a:pt x="1304762" y="753294"/>
                  <a:pt x="1299760" y="781803"/>
                  <a:pt x="1292917" y="810048"/>
                </a:cubicBezTo>
                <a:lnTo>
                  <a:pt x="1005748" y="810048"/>
                </a:lnTo>
                <a:lnTo>
                  <a:pt x="1206845" y="1011989"/>
                </a:lnTo>
                <a:cubicBezTo>
                  <a:pt x="1191316" y="1036011"/>
                  <a:pt x="1174470" y="1059240"/>
                  <a:pt x="1156045" y="1080886"/>
                </a:cubicBezTo>
                <a:lnTo>
                  <a:pt x="886248" y="810048"/>
                </a:lnTo>
                <a:lnTo>
                  <a:pt x="807547" y="810048"/>
                </a:lnTo>
                <a:lnTo>
                  <a:pt x="807547" y="924613"/>
                </a:lnTo>
                <a:lnTo>
                  <a:pt x="1057865" y="1175653"/>
                </a:lnTo>
                <a:cubicBezTo>
                  <a:pt x="1035228" y="1193340"/>
                  <a:pt x="1011276" y="1209706"/>
                  <a:pt x="986797" y="1224225"/>
                </a:cubicBezTo>
                <a:lnTo>
                  <a:pt x="809126" y="1045778"/>
                </a:lnTo>
                <a:lnTo>
                  <a:pt x="807547" y="1044458"/>
                </a:lnTo>
                <a:lnTo>
                  <a:pt x="807547" y="1296818"/>
                </a:lnTo>
                <a:cubicBezTo>
                  <a:pt x="779382" y="1303681"/>
                  <a:pt x="750955" y="1308432"/>
                  <a:pt x="723054" y="1311600"/>
                </a:cubicBezTo>
                <a:lnTo>
                  <a:pt x="723054" y="810048"/>
                </a:lnTo>
                <a:lnTo>
                  <a:pt x="584340" y="810048"/>
                </a:lnTo>
                <a:lnTo>
                  <a:pt x="584340" y="1311336"/>
                </a:lnTo>
                <a:cubicBezTo>
                  <a:pt x="584340" y="1311336"/>
                  <a:pt x="583813" y="1311336"/>
                  <a:pt x="583813" y="1311336"/>
                </a:cubicBezTo>
                <a:cubicBezTo>
                  <a:pt x="555912" y="1308432"/>
                  <a:pt x="527485" y="1303417"/>
                  <a:pt x="499321" y="1296554"/>
                </a:cubicBezTo>
                <a:lnTo>
                  <a:pt x="498531" y="1296554"/>
                </a:lnTo>
                <a:lnTo>
                  <a:pt x="498531" y="840933"/>
                </a:lnTo>
                <a:cubicBezTo>
                  <a:pt x="498268" y="701027"/>
                  <a:pt x="384295" y="586990"/>
                  <a:pt x="244528" y="586990"/>
                </a:cubicBezTo>
                <a:lnTo>
                  <a:pt x="0" y="586990"/>
                </a:lnTo>
                <a:cubicBezTo>
                  <a:pt x="2632" y="559272"/>
                  <a:pt x="7633" y="530763"/>
                  <a:pt x="14477" y="502254"/>
                </a:cubicBezTo>
                <a:lnTo>
                  <a:pt x="244528" y="502254"/>
                </a:lnTo>
                <a:cubicBezTo>
                  <a:pt x="250845" y="502254"/>
                  <a:pt x="257952" y="502518"/>
                  <a:pt x="265848" y="503046"/>
                </a:cubicBezTo>
                <a:lnTo>
                  <a:pt x="267954" y="503046"/>
                </a:lnTo>
                <a:lnTo>
                  <a:pt x="87124" y="321695"/>
                </a:lnTo>
                <a:cubicBezTo>
                  <a:pt x="101338" y="297146"/>
                  <a:pt x="117657" y="273124"/>
                  <a:pt x="135556" y="250422"/>
                </a:cubicBezTo>
                <a:lnTo>
                  <a:pt x="498531" y="614707"/>
                </a:lnTo>
                <a:lnTo>
                  <a:pt x="499847" y="616027"/>
                </a:lnTo>
                <a:lnTo>
                  <a:pt x="499847" y="420686"/>
                </a:lnTo>
                <a:lnTo>
                  <a:pt x="498794" y="421742"/>
                </a:lnTo>
                <a:lnTo>
                  <a:pt x="229788" y="151960"/>
                </a:lnTo>
                <a:cubicBezTo>
                  <a:pt x="251371" y="133745"/>
                  <a:pt x="274534" y="116587"/>
                  <a:pt x="298750" y="101012"/>
                </a:cubicBezTo>
                <a:lnTo>
                  <a:pt x="498531" y="301633"/>
                </a:lnTo>
                <a:lnTo>
                  <a:pt x="499847" y="302953"/>
                </a:lnTo>
                <a:lnTo>
                  <a:pt x="499847" y="14693"/>
                </a:lnTo>
                <a:cubicBezTo>
                  <a:pt x="528274" y="7829"/>
                  <a:pt x="556702" y="3078"/>
                  <a:pt x="584340" y="438"/>
                </a:cubicBezTo>
                <a:close/>
                <a:moveTo>
                  <a:pt x="722387" y="0"/>
                </a:moveTo>
                <a:cubicBezTo>
                  <a:pt x="750019" y="2641"/>
                  <a:pt x="778440" y="7659"/>
                  <a:pt x="806862" y="14526"/>
                </a:cubicBezTo>
                <a:lnTo>
                  <a:pt x="806862" y="277314"/>
                </a:lnTo>
                <a:lnTo>
                  <a:pt x="946863" y="277314"/>
                </a:lnTo>
                <a:lnTo>
                  <a:pt x="946863" y="65235"/>
                </a:lnTo>
                <a:cubicBezTo>
                  <a:pt x="975811" y="79761"/>
                  <a:pt x="1004232" y="96928"/>
                  <a:pt x="1031337" y="115944"/>
                </a:cubicBezTo>
                <a:lnTo>
                  <a:pt x="1031337" y="277314"/>
                </a:lnTo>
                <a:lnTo>
                  <a:pt x="1191865" y="277314"/>
                </a:lnTo>
                <a:cubicBezTo>
                  <a:pt x="1210813" y="304253"/>
                  <a:pt x="1227918" y="332776"/>
                  <a:pt x="1242392" y="362092"/>
                </a:cubicBezTo>
                <a:lnTo>
                  <a:pt x="806862" y="362092"/>
                </a:lnTo>
                <a:lnTo>
                  <a:pt x="806862" y="501805"/>
                </a:lnTo>
                <a:lnTo>
                  <a:pt x="1292919" y="501805"/>
                </a:lnTo>
                <a:cubicBezTo>
                  <a:pt x="1299761" y="530329"/>
                  <a:pt x="1304761" y="558853"/>
                  <a:pt x="1307656" y="586584"/>
                </a:cubicBezTo>
                <a:lnTo>
                  <a:pt x="722387" y="586584"/>
                </a:lnTo>
                <a:close/>
              </a:path>
            </a:pathLst>
          </a:custGeom>
          <a:solidFill>
            <a:schemeClr val="bg1"/>
          </a:solidFill>
        </p:spPr>
        <p:txBody>
          <a:bodyPr wrap="square">
            <a:noAutofit/>
          </a:bodyPr>
          <a:lstStyle>
            <a:lvl1pPr marL="0" indent="0">
              <a:buNone/>
              <a:defRPr sz="100"/>
            </a:lvl1pPr>
          </a:lstStyle>
          <a:p>
            <a:pPr lvl="0"/>
            <a:r>
              <a:rPr lang="nl-NL" dirty="0"/>
              <a:t>   </a:t>
            </a:r>
          </a:p>
        </p:txBody>
      </p:sp>
    </p:spTree>
    <p:extLst>
      <p:ext uri="{BB962C8B-B14F-4D97-AF65-F5344CB8AC3E}">
        <p14:creationId xmlns:p14="http://schemas.microsoft.com/office/powerpoint/2010/main" val="33943947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50000" decel="50000" fill="hold" grpId="0" nodeType="withEffect">
                                  <p:stCondLst>
                                    <p:cond delay="0"/>
                                  </p:stCondLst>
                                  <p:childTnLst>
                                    <p:animScale>
                                      <p:cBhvr>
                                        <p:cTn id="6" dur="5000" fill="hold"/>
                                        <p:tgtEl>
                                          <p:spTgt spid="5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00% VIDEO wit logo">
    <p:spTree>
      <p:nvGrpSpPr>
        <p:cNvPr id="1" name=""/>
        <p:cNvGrpSpPr/>
        <p:nvPr/>
      </p:nvGrpSpPr>
      <p:grpSpPr>
        <a:xfrm>
          <a:off x="0" y="0"/>
          <a:ext cx="0" cy="0"/>
          <a:chOff x="0" y="0"/>
          <a:chExt cx="0" cy="0"/>
        </a:xfrm>
      </p:grpSpPr>
      <p:sp>
        <p:nvSpPr>
          <p:cNvPr id="84" name="Tijdelijke aanduiding voor media 28">
            <a:extLst>
              <a:ext uri="{FF2B5EF4-FFF2-40B4-BE49-F238E27FC236}">
                <a16:creationId xmlns:a16="http://schemas.microsoft.com/office/drawing/2014/main" id="{509D1DBF-53EC-4D6F-8ECF-1E96F36DB028}"/>
              </a:ext>
            </a:extLst>
          </p:cNvPr>
          <p:cNvSpPr>
            <a:spLocks noGrp="1"/>
          </p:cNvSpPr>
          <p:nvPr>
            <p:ph type="media" sz="quarter" idx="19" hasCustomPrompt="1"/>
          </p:nvPr>
        </p:nvSpPr>
        <p:spPr>
          <a:xfrm>
            <a:off x="0" y="1"/>
            <a:ext cx="12192000" cy="6857999"/>
          </a:xfrm>
          <a:solidFill>
            <a:schemeClr val="bg1">
              <a:lumMod val="95000"/>
            </a:schemeClr>
          </a:solidFill>
        </p:spPr>
        <p:txBody>
          <a:bodyPr tIns="0" bIns="1620000" anchor="ctr" anchorCtr="0"/>
          <a:lstStyle>
            <a:lvl1pPr marL="0" indent="0" algn="ctr">
              <a:lnSpc>
                <a:spcPct val="90000"/>
              </a:lnSpc>
              <a:spcBef>
                <a:spcPts val="0"/>
              </a:spcBef>
              <a:spcAft>
                <a:spcPts val="0"/>
              </a:spcAft>
              <a:buFont typeface="Arial" panose="020B0604020202020204" pitchFamily="34" charset="0"/>
              <a:buNone/>
              <a:defRPr sz="1500" b="0" i="1" baseline="0">
                <a:solidFill>
                  <a:schemeClr val="tx1">
                    <a:lumMod val="50000"/>
                    <a:lumOff val="50000"/>
                  </a:schemeClr>
                </a:solidFill>
                <a:latin typeface="+mn-lt"/>
              </a:defRPr>
            </a:lvl1pPr>
          </a:lstStyle>
          <a:p>
            <a:r>
              <a:rPr lang="nl-NL" noProof="0" dirty="0"/>
              <a:t>Klik op het onderstaande icoon </a:t>
            </a:r>
            <a:br>
              <a:rPr lang="nl-NL" noProof="0" dirty="0"/>
            </a:br>
            <a:r>
              <a:rPr lang="nl-NL" noProof="0" dirty="0"/>
              <a:t>om een video in te voegen.</a:t>
            </a:r>
            <a:br>
              <a:rPr lang="nl-NL" noProof="0" dirty="0"/>
            </a:br>
            <a:r>
              <a:rPr lang="nl-NL" noProof="0" dirty="0"/>
              <a:t/>
            </a:r>
            <a:br>
              <a:rPr lang="nl-NL" noProof="0" dirty="0"/>
            </a:br>
            <a:r>
              <a:rPr lang="nl-NL" noProof="0" dirty="0"/>
              <a:t>Meer hulp nodig? </a:t>
            </a:r>
            <a:br>
              <a:rPr lang="nl-NL" noProof="0" dirty="0"/>
            </a:br>
            <a:r>
              <a:rPr lang="nl-NL" noProof="0" dirty="0"/>
              <a:t>Aan de zijkanten van de slides zijn instructies </a:t>
            </a:r>
            <a:br>
              <a:rPr lang="nl-NL" noProof="0" dirty="0"/>
            </a:br>
            <a:r>
              <a:rPr lang="nl-NL" noProof="0" dirty="0"/>
              <a:t>geplaatst voor verdere informatie.</a:t>
            </a:r>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grpSp>
        <p:nvGrpSpPr>
          <p:cNvPr id="2" name="Groep 1">
            <a:extLst>
              <a:ext uri="{FF2B5EF4-FFF2-40B4-BE49-F238E27FC236}">
                <a16:creationId xmlns:a16="http://schemas.microsoft.com/office/drawing/2014/main" id="{D261BDFD-8DDA-458D-B58A-3E228BAAB075}"/>
              </a:ext>
            </a:extLst>
          </p:cNvPr>
          <p:cNvGrpSpPr/>
          <p:nvPr userDrawn="1"/>
        </p:nvGrpSpPr>
        <p:grpSpPr>
          <a:xfrm>
            <a:off x="12391601" y="0"/>
            <a:ext cx="3183678" cy="5320923"/>
            <a:chOff x="12391601" y="0"/>
            <a:chExt cx="3183678" cy="5320923"/>
          </a:xfrm>
        </p:grpSpPr>
        <p:grpSp>
          <p:nvGrpSpPr>
            <p:cNvPr id="111" name="Video icoon">
              <a:extLst>
                <a:ext uri="{FF2B5EF4-FFF2-40B4-BE49-F238E27FC236}">
                  <a16:creationId xmlns:a16="http://schemas.microsoft.com/office/drawing/2014/main" id="{E31B2D07-8973-4A7C-94F7-BC974EC5A382}"/>
                </a:ext>
              </a:extLst>
            </p:cNvPr>
            <p:cNvGrpSpPr/>
            <p:nvPr userDrawn="1"/>
          </p:nvGrpSpPr>
          <p:grpSpPr>
            <a:xfrm>
              <a:off x="12757282" y="1266839"/>
              <a:ext cx="326087" cy="328143"/>
              <a:chOff x="8066315" y="1676399"/>
              <a:chExt cx="1371600" cy="1380253"/>
            </a:xfrm>
          </p:grpSpPr>
          <p:sp>
            <p:nvSpPr>
              <p:cNvPr id="149" name="Rechthoek 148">
                <a:extLst>
                  <a:ext uri="{FF2B5EF4-FFF2-40B4-BE49-F238E27FC236}">
                    <a16:creationId xmlns:a16="http://schemas.microsoft.com/office/drawing/2014/main" id="{A293337F-1EAF-46B1-9376-B2B51A18C91A}"/>
                  </a:ext>
                </a:extLst>
              </p:cNvPr>
              <p:cNvSpPr/>
              <p:nvPr userDrawn="1"/>
            </p:nvSpPr>
            <p:spPr>
              <a:xfrm>
                <a:off x="8066315" y="1687286"/>
                <a:ext cx="1360714" cy="1360714"/>
              </a:xfrm>
              <a:prstGeom prst="rect">
                <a:avLst/>
              </a:prstGeom>
              <a:solidFill>
                <a:schemeClr val="bg1"/>
              </a:solid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50" name="Vrije vorm 112">
                <a:extLst>
                  <a:ext uri="{FF2B5EF4-FFF2-40B4-BE49-F238E27FC236}">
                    <a16:creationId xmlns:a16="http://schemas.microsoft.com/office/drawing/2014/main" id="{63BEA8EE-7B35-48E7-B9F0-81F75BC80D52}"/>
                  </a:ext>
                </a:extLst>
              </p:cNvPr>
              <p:cNvSpPr/>
              <p:nvPr userDrawn="1"/>
            </p:nvSpPr>
            <p:spPr>
              <a:xfrm>
                <a:off x="8077201" y="1676399"/>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51" name="Vrije vorm 113">
                <a:extLst>
                  <a:ext uri="{FF2B5EF4-FFF2-40B4-BE49-F238E27FC236}">
                    <a16:creationId xmlns:a16="http://schemas.microsoft.com/office/drawing/2014/main" id="{DC5ABDCE-7038-448C-8EF2-6BBADBB8F8FF}"/>
                  </a:ext>
                </a:extLst>
              </p:cNvPr>
              <p:cNvSpPr/>
              <p:nvPr userDrawn="1"/>
            </p:nvSpPr>
            <p:spPr>
              <a:xfrm>
                <a:off x="8071339" y="2849823"/>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sp>
          <p:nvSpPr>
            <p:cNvPr id="112" name="Rechthoek 111">
              <a:extLst>
                <a:ext uri="{FF2B5EF4-FFF2-40B4-BE49-F238E27FC236}">
                  <a16:creationId xmlns:a16="http://schemas.microsoft.com/office/drawing/2014/main" id="{CE768990-6C05-4F43-907C-14F89A0636E1}"/>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Video invoegen/veranderen</a:t>
              </a:r>
            </a:p>
          </p:txBody>
        </p:sp>
        <p:sp>
          <p:nvSpPr>
            <p:cNvPr id="113" name="Ovaal 112">
              <a:extLst>
                <a:ext uri="{FF2B5EF4-FFF2-40B4-BE49-F238E27FC236}">
                  <a16:creationId xmlns:a16="http://schemas.microsoft.com/office/drawing/2014/main" id="{53F3022B-286B-447A-81D7-E4A958A820D4}"/>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14" name="Rechte verbindingslijn 113">
              <a:extLst>
                <a:ext uri="{FF2B5EF4-FFF2-40B4-BE49-F238E27FC236}">
                  <a16:creationId xmlns:a16="http://schemas.microsoft.com/office/drawing/2014/main" id="{C39F6B56-515C-4A64-9CB2-9887A1607403}"/>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115" name="Rechte verbindingslijn 114">
              <a:extLst>
                <a:ext uri="{FF2B5EF4-FFF2-40B4-BE49-F238E27FC236}">
                  <a16:creationId xmlns:a16="http://schemas.microsoft.com/office/drawing/2014/main" id="{2AA9E739-4DF0-46CE-B5EE-4B90BBF107D7}"/>
                </a:ext>
              </a:extLst>
            </p:cNvPr>
            <p:cNvCxnSpPr>
              <a:cxnSpLocks/>
            </p:cNvCxnSpPr>
            <p:nvPr userDrawn="1"/>
          </p:nvCxnSpPr>
          <p:spPr>
            <a:xfrm>
              <a:off x="12397261" y="1722312"/>
              <a:ext cx="3178017" cy="0"/>
            </a:xfrm>
            <a:prstGeom prst="line">
              <a:avLst/>
            </a:prstGeom>
            <a:noFill/>
            <a:ln w="3175" cap="flat" cmpd="sng" algn="ctr">
              <a:solidFill>
                <a:schemeClr val="accent1"/>
              </a:solidFill>
              <a:prstDash val="solid"/>
            </a:ln>
            <a:effectLst/>
          </p:spPr>
        </p:cxnSp>
        <p:sp>
          <p:nvSpPr>
            <p:cNvPr id="116" name="Rechthoek 115">
              <a:extLst>
                <a:ext uri="{FF2B5EF4-FFF2-40B4-BE49-F238E27FC236}">
                  <a16:creationId xmlns:a16="http://schemas.microsoft.com/office/drawing/2014/main" id="{60F44F02-E41F-4420-8FF3-8FBEF5B87C86}"/>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afbeelding/video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video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17" name="Groep 116">
              <a:extLst>
                <a:ext uri="{FF2B5EF4-FFF2-40B4-BE49-F238E27FC236}">
                  <a16:creationId xmlns:a16="http://schemas.microsoft.com/office/drawing/2014/main" id="{06BA52EA-7C7A-4363-8F13-AFA4534841EA}"/>
                </a:ext>
              </a:extLst>
            </p:cNvPr>
            <p:cNvGrpSpPr/>
            <p:nvPr userDrawn="1"/>
          </p:nvGrpSpPr>
          <p:grpSpPr>
            <a:xfrm>
              <a:off x="12396764" y="4419767"/>
              <a:ext cx="3178515" cy="901156"/>
              <a:chOff x="12396764" y="4439101"/>
              <a:chExt cx="3178515" cy="901156"/>
            </a:xfrm>
          </p:grpSpPr>
          <p:grpSp>
            <p:nvGrpSpPr>
              <p:cNvPr id="144" name="Meer informatie">
                <a:extLst>
                  <a:ext uri="{FF2B5EF4-FFF2-40B4-BE49-F238E27FC236}">
                    <a16:creationId xmlns:a16="http://schemas.microsoft.com/office/drawing/2014/main" id="{704E8C4E-8202-469D-84A5-4DBBEABB61F8}"/>
                  </a:ext>
                </a:extLst>
              </p:cNvPr>
              <p:cNvGrpSpPr/>
              <p:nvPr userDrawn="1"/>
            </p:nvGrpSpPr>
            <p:grpSpPr>
              <a:xfrm>
                <a:off x="12396764" y="4556984"/>
                <a:ext cx="3178515" cy="783273"/>
                <a:chOff x="-3741486" y="3386444"/>
                <a:chExt cx="3178515" cy="783273"/>
              </a:xfrm>
            </p:grpSpPr>
            <p:sp>
              <p:nvSpPr>
                <p:cNvPr id="146" name="Freeform 101">
                  <a:extLst>
                    <a:ext uri="{FF2B5EF4-FFF2-40B4-BE49-F238E27FC236}">
                      <a16:creationId xmlns:a16="http://schemas.microsoft.com/office/drawing/2014/main" id="{69F26E15-5882-413C-86D0-8B347CCDD642}"/>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47" name="Rechthoek 146">
                  <a:extLst>
                    <a:ext uri="{FF2B5EF4-FFF2-40B4-BE49-F238E27FC236}">
                      <a16:creationId xmlns:a16="http://schemas.microsoft.com/office/drawing/2014/main" id="{F9333AC0-7C68-4291-BEB8-185721857956}"/>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48" name="Rechte verbindingslijn 147">
                  <a:extLst>
                    <a:ext uri="{FF2B5EF4-FFF2-40B4-BE49-F238E27FC236}">
                      <a16:creationId xmlns:a16="http://schemas.microsoft.com/office/drawing/2014/main" id="{A79D92EA-1C85-4944-98A2-7BD004B93B41}"/>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cxnSp>
            <p:nvCxnSpPr>
              <p:cNvPr id="145" name="Rechte verbindingslijn 144">
                <a:extLst>
                  <a:ext uri="{FF2B5EF4-FFF2-40B4-BE49-F238E27FC236}">
                    <a16:creationId xmlns:a16="http://schemas.microsoft.com/office/drawing/2014/main" id="{A04DA7AD-18A5-4C04-A4C9-9787C1CC6D9D}"/>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grpSp>
        <p:sp>
          <p:nvSpPr>
            <p:cNvPr id="118" name="Ovaal 117">
              <a:extLst>
                <a:ext uri="{FF2B5EF4-FFF2-40B4-BE49-F238E27FC236}">
                  <a16:creationId xmlns:a16="http://schemas.microsoft.com/office/drawing/2014/main" id="{22C823FB-D700-4691-B1B2-FD3BC45CC6C0}"/>
                </a:ext>
              </a:extLst>
            </p:cNvPr>
            <p:cNvSpPr/>
            <p:nvPr userDrawn="1"/>
          </p:nvSpPr>
          <p:spPr>
            <a:xfrm>
              <a:off x="12391601" y="1850777"/>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19" name="Rechthoek 118">
              <a:extLst>
                <a:ext uri="{FF2B5EF4-FFF2-40B4-BE49-F238E27FC236}">
                  <a16:creationId xmlns:a16="http://schemas.microsoft.com/office/drawing/2014/main" id="{F85D7EC6-744F-459A-8278-116149DD3086}"/>
                </a:ext>
              </a:extLst>
            </p:cNvPr>
            <p:cNvSpPr/>
            <p:nvPr userDrawn="1"/>
          </p:nvSpPr>
          <p:spPr>
            <a:xfrm>
              <a:off x="12757282" y="1916840"/>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video</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20" name="Groep 119">
              <a:extLst>
                <a:ext uri="{FF2B5EF4-FFF2-40B4-BE49-F238E27FC236}">
                  <a16:creationId xmlns:a16="http://schemas.microsoft.com/office/drawing/2014/main" id="{33A2EF4B-0C0C-49DA-8767-AFA6BA86D406}"/>
                </a:ext>
              </a:extLst>
            </p:cNvPr>
            <p:cNvGrpSpPr/>
            <p:nvPr userDrawn="1"/>
          </p:nvGrpSpPr>
          <p:grpSpPr>
            <a:xfrm>
              <a:off x="12757282" y="2328929"/>
              <a:ext cx="825500" cy="209550"/>
              <a:chOff x="13504624" y="2482850"/>
              <a:chExt cx="825500" cy="209550"/>
            </a:xfrm>
          </p:grpSpPr>
          <p:sp>
            <p:nvSpPr>
              <p:cNvPr id="141" name="Rechthoek 140">
                <a:extLst>
                  <a:ext uri="{FF2B5EF4-FFF2-40B4-BE49-F238E27FC236}">
                    <a16:creationId xmlns:a16="http://schemas.microsoft.com/office/drawing/2014/main" id="{A70ED2B8-3C8A-4ADD-9C49-619F678EB586}"/>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143518BE-2209-4606-967C-ACD05DBC31BA}"/>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C2013C-2C83-4E17-B4EA-51D825545AE4}"/>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sp>
          <p:nvSpPr>
            <p:cNvPr id="121" name="Ovaal 120">
              <a:extLst>
                <a:ext uri="{FF2B5EF4-FFF2-40B4-BE49-F238E27FC236}">
                  <a16:creationId xmlns:a16="http://schemas.microsoft.com/office/drawing/2014/main" id="{0B8445F4-A71D-4FAD-A541-C6037B39B59A}"/>
                </a:ext>
              </a:extLst>
            </p:cNvPr>
            <p:cNvSpPr/>
            <p:nvPr userDrawn="1"/>
          </p:nvSpPr>
          <p:spPr>
            <a:xfrm>
              <a:off x="12391601" y="276233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22" name="Rechthoek 121">
              <a:extLst>
                <a:ext uri="{FF2B5EF4-FFF2-40B4-BE49-F238E27FC236}">
                  <a16:creationId xmlns:a16="http://schemas.microsoft.com/office/drawing/2014/main" id="{76ACEF81-715B-405D-89D3-8F2C3F86DF3A}"/>
                </a:ext>
              </a:extLst>
            </p:cNvPr>
            <p:cNvSpPr/>
            <p:nvPr userDrawn="1"/>
          </p:nvSpPr>
          <p:spPr>
            <a:xfrm>
              <a:off x="12757283" y="2828393"/>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Om de video te schalen of bij te snijden, ga naar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‘Hulpmiddelen voor video - Opmaak’</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Schaal met de bolletjes de video en met de hoekjes het videokader.</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23" name="Rechte verbindingslijn 122">
              <a:extLst>
                <a:ext uri="{FF2B5EF4-FFF2-40B4-BE49-F238E27FC236}">
                  <a16:creationId xmlns:a16="http://schemas.microsoft.com/office/drawing/2014/main" id="{DB395461-CBC5-43F2-BBB8-7705B16495A3}"/>
                </a:ext>
              </a:extLst>
            </p:cNvPr>
            <p:cNvCxnSpPr>
              <a:cxnSpLocks/>
            </p:cNvCxnSpPr>
            <p:nvPr userDrawn="1"/>
          </p:nvCxnSpPr>
          <p:spPr>
            <a:xfrm>
              <a:off x="12397261" y="2644168"/>
              <a:ext cx="3178017" cy="0"/>
            </a:xfrm>
            <a:prstGeom prst="line">
              <a:avLst/>
            </a:prstGeom>
            <a:noFill/>
            <a:ln w="3175" cap="flat" cmpd="sng" algn="ctr">
              <a:solidFill>
                <a:schemeClr val="accent1"/>
              </a:solidFill>
              <a:prstDash val="solid"/>
            </a:ln>
            <a:effectLst/>
          </p:spPr>
        </p:cxnSp>
        <p:grpSp>
          <p:nvGrpSpPr>
            <p:cNvPr id="49" name="Groep 48">
              <a:extLst>
                <a:ext uri="{FF2B5EF4-FFF2-40B4-BE49-F238E27FC236}">
                  <a16:creationId xmlns:a16="http://schemas.microsoft.com/office/drawing/2014/main" id="{3977D9F7-5518-403B-8A9E-61A278620A9D}"/>
                </a:ext>
              </a:extLst>
            </p:cNvPr>
            <p:cNvGrpSpPr/>
            <p:nvPr userDrawn="1"/>
          </p:nvGrpSpPr>
          <p:grpSpPr>
            <a:xfrm>
              <a:off x="12696514" y="3701158"/>
              <a:ext cx="514284" cy="612918"/>
              <a:chOff x="12682980" y="3403241"/>
              <a:chExt cx="622284" cy="741632"/>
            </a:xfrm>
          </p:grpSpPr>
          <p:grpSp>
            <p:nvGrpSpPr>
              <p:cNvPr id="50" name="Groep 49">
                <a:extLst>
                  <a:ext uri="{FF2B5EF4-FFF2-40B4-BE49-F238E27FC236}">
                    <a16:creationId xmlns:a16="http://schemas.microsoft.com/office/drawing/2014/main" id="{9BD2D689-D3E7-4675-A170-93E21C8C9468}"/>
                  </a:ext>
                </a:extLst>
              </p:cNvPr>
              <p:cNvGrpSpPr/>
              <p:nvPr userDrawn="1"/>
            </p:nvGrpSpPr>
            <p:grpSpPr>
              <a:xfrm>
                <a:off x="12771568" y="3403241"/>
                <a:ext cx="467138" cy="448489"/>
                <a:chOff x="12782195" y="3403241"/>
                <a:chExt cx="467138" cy="448489"/>
              </a:xfrm>
            </p:grpSpPr>
            <p:grpSp>
              <p:nvGrpSpPr>
                <p:cNvPr id="53" name="Groep 52">
                  <a:extLst>
                    <a:ext uri="{FF2B5EF4-FFF2-40B4-BE49-F238E27FC236}">
                      <a16:creationId xmlns:a16="http://schemas.microsoft.com/office/drawing/2014/main" id="{7AD448B8-1848-462D-8D6A-1108F312A988}"/>
                    </a:ext>
                  </a:extLst>
                </p:cNvPr>
                <p:cNvGrpSpPr/>
                <p:nvPr userDrawn="1"/>
              </p:nvGrpSpPr>
              <p:grpSpPr>
                <a:xfrm>
                  <a:off x="12782195" y="3403241"/>
                  <a:ext cx="412967" cy="393907"/>
                  <a:chOff x="13554906" y="3320109"/>
                  <a:chExt cx="443906" cy="423419"/>
                </a:xfrm>
              </p:grpSpPr>
              <p:grpSp>
                <p:nvGrpSpPr>
                  <p:cNvPr id="60" name="Groep 59">
                    <a:extLst>
                      <a:ext uri="{FF2B5EF4-FFF2-40B4-BE49-F238E27FC236}">
                        <a16:creationId xmlns:a16="http://schemas.microsoft.com/office/drawing/2014/main" id="{C8565E4A-2B20-45A2-BB07-15DB673C2A26}"/>
                      </a:ext>
                    </a:extLst>
                  </p:cNvPr>
                  <p:cNvGrpSpPr/>
                  <p:nvPr userDrawn="1"/>
                </p:nvGrpSpPr>
                <p:grpSpPr>
                  <a:xfrm>
                    <a:off x="13554906" y="3320109"/>
                    <a:ext cx="443906" cy="423419"/>
                    <a:chOff x="12909684" y="1276143"/>
                    <a:chExt cx="443906" cy="423419"/>
                  </a:xfrm>
                </p:grpSpPr>
                <p:sp>
                  <p:nvSpPr>
                    <p:cNvPr id="63" name="Rechthoek 62">
                      <a:extLst>
                        <a:ext uri="{FF2B5EF4-FFF2-40B4-BE49-F238E27FC236}">
                          <a16:creationId xmlns:a16="http://schemas.microsoft.com/office/drawing/2014/main" id="{407F61E2-5AAD-480F-94A5-C01553160CA8}"/>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64" name="Rechthoek 63">
                      <a:extLst>
                        <a:ext uri="{FF2B5EF4-FFF2-40B4-BE49-F238E27FC236}">
                          <a16:creationId xmlns:a16="http://schemas.microsoft.com/office/drawing/2014/main" id="{E20174D2-3DBD-4314-B7FB-4D7780A59E22}"/>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65" name="Ovaal 64">
                      <a:extLst>
                        <a:ext uri="{FF2B5EF4-FFF2-40B4-BE49-F238E27FC236}">
                          <a16:creationId xmlns:a16="http://schemas.microsoft.com/office/drawing/2014/main" id="{2E47D879-FC84-4A6D-80CC-B28BD459C5CF}"/>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pic>
                <p:nvPicPr>
                  <p:cNvPr id="61" name="Afbeelding 60">
                    <a:extLst>
                      <a:ext uri="{FF2B5EF4-FFF2-40B4-BE49-F238E27FC236}">
                        <a16:creationId xmlns:a16="http://schemas.microsoft.com/office/drawing/2014/main" id="{1A84F0ED-2C5F-419C-ABCE-2CD184B0CD8D}"/>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62" name="Afbeelding 61">
                    <a:extLst>
                      <a:ext uri="{FF2B5EF4-FFF2-40B4-BE49-F238E27FC236}">
                        <a16:creationId xmlns:a16="http://schemas.microsoft.com/office/drawing/2014/main" id="{57F85D97-9F7A-442C-B167-B4F2FA0A8EAB}"/>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54" name="Groep 53">
                  <a:extLst>
                    <a:ext uri="{FF2B5EF4-FFF2-40B4-BE49-F238E27FC236}">
                      <a16:creationId xmlns:a16="http://schemas.microsoft.com/office/drawing/2014/main" id="{AFEFDA85-BCB0-4AA3-A58B-A633BC380CD0}"/>
                    </a:ext>
                  </a:extLst>
                </p:cNvPr>
                <p:cNvGrpSpPr/>
                <p:nvPr userDrawn="1"/>
              </p:nvGrpSpPr>
              <p:grpSpPr>
                <a:xfrm>
                  <a:off x="13103513" y="3705268"/>
                  <a:ext cx="145820" cy="146462"/>
                  <a:chOff x="13096169" y="3602278"/>
                  <a:chExt cx="145820" cy="146462"/>
                </a:xfrm>
              </p:grpSpPr>
              <p:sp>
                <p:nvSpPr>
                  <p:cNvPr id="58" name="Rechthoek 57">
                    <a:extLst>
                      <a:ext uri="{FF2B5EF4-FFF2-40B4-BE49-F238E27FC236}">
                        <a16:creationId xmlns:a16="http://schemas.microsoft.com/office/drawing/2014/main" id="{5B067AD7-1DB0-4C4C-8853-8DA46ECFFA43}"/>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59" name="Rechthoek 58">
                    <a:extLst>
                      <a:ext uri="{FF2B5EF4-FFF2-40B4-BE49-F238E27FC236}">
                        <a16:creationId xmlns:a16="http://schemas.microsoft.com/office/drawing/2014/main" id="{BB833877-721A-4B7B-8182-F984CC44245E}"/>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55" name="Groep 54">
                  <a:extLst>
                    <a:ext uri="{FF2B5EF4-FFF2-40B4-BE49-F238E27FC236}">
                      <a16:creationId xmlns:a16="http://schemas.microsoft.com/office/drawing/2014/main" id="{768B9BB0-EBD5-47F5-B8F9-3F0DBAF98D3B}"/>
                    </a:ext>
                  </a:extLst>
                </p:cNvPr>
                <p:cNvGrpSpPr/>
                <p:nvPr userDrawn="1"/>
              </p:nvGrpSpPr>
              <p:grpSpPr>
                <a:xfrm rot="10800000">
                  <a:off x="13061402" y="3665637"/>
                  <a:ext cx="145820" cy="146462"/>
                  <a:chOff x="13096169" y="3602278"/>
                  <a:chExt cx="145820" cy="146462"/>
                </a:xfrm>
              </p:grpSpPr>
              <p:sp>
                <p:nvSpPr>
                  <p:cNvPr id="56" name="Rechthoek 55">
                    <a:extLst>
                      <a:ext uri="{FF2B5EF4-FFF2-40B4-BE49-F238E27FC236}">
                        <a16:creationId xmlns:a16="http://schemas.microsoft.com/office/drawing/2014/main" id="{107FEECF-9097-4BB7-8DB3-52736A3D113C}"/>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57" name="Rechthoek 56">
                    <a:extLst>
                      <a:ext uri="{FF2B5EF4-FFF2-40B4-BE49-F238E27FC236}">
                        <a16:creationId xmlns:a16="http://schemas.microsoft.com/office/drawing/2014/main" id="{D134F1FE-322D-481A-AD17-DDD2660466B2}"/>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51" name="Rechthoek 50">
                <a:extLst>
                  <a:ext uri="{FF2B5EF4-FFF2-40B4-BE49-F238E27FC236}">
                    <a16:creationId xmlns:a16="http://schemas.microsoft.com/office/drawing/2014/main" id="{69D5B231-2148-4CBF-8C5D-3EE0323E0AA8}"/>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chemeClr val="tx1"/>
                    </a:solidFill>
                    <a:latin typeface="Arial" panose="020B0604020202020204" pitchFamily="34" charset="0"/>
                    <a:cs typeface="Arial" panose="020B0604020202020204" pitchFamily="34" charset="0"/>
                  </a:rPr>
                  <a:t>Bijsnijden</a:t>
                </a:r>
              </a:p>
            </p:txBody>
          </p:sp>
          <p:sp>
            <p:nvSpPr>
              <p:cNvPr id="52" name="Gelijkbenige driehoek 51">
                <a:extLst>
                  <a:ext uri="{FF2B5EF4-FFF2-40B4-BE49-F238E27FC236}">
                    <a16:creationId xmlns:a16="http://schemas.microsoft.com/office/drawing/2014/main" id="{2E1FE2EF-57E5-4F21-96A4-31C062120569}"/>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66" name="Tekstvak 65">
            <a:extLst>
              <a:ext uri="{FF2B5EF4-FFF2-40B4-BE49-F238E27FC236}">
                <a16:creationId xmlns:a16="http://schemas.microsoft.com/office/drawing/2014/main" id="{793B0656-B897-4788-B44C-0E3BC3F116A4}"/>
              </a:ext>
            </a:extLst>
          </p:cNvPr>
          <p:cNvSpPr txBox="1"/>
          <p:nvPr userDrawn="1"/>
        </p:nvSpPr>
        <p:spPr>
          <a:xfrm>
            <a:off x="-10750" y="-531667"/>
            <a:ext cx="12192000" cy="369332"/>
          </a:xfrm>
          <a:prstGeom prst="rect">
            <a:avLst/>
          </a:prstGeom>
          <a:noFill/>
        </p:spPr>
        <p:txBody>
          <a:bodyPr wrap="square" rtlCol="0">
            <a:spAutoFit/>
          </a:bodyPr>
          <a:lstStyle/>
          <a:p>
            <a:pPr algn="ctr"/>
            <a:r>
              <a:rPr lang="nl-NL" sz="1800" b="0" spc="50" baseline="0" dirty="0">
                <a:solidFill>
                  <a:schemeClr val="accent2"/>
                </a:solidFill>
                <a:latin typeface="+mj-lt"/>
                <a:cs typeface="Calibri" panose="020F0502020204030204" pitchFamily="34" charset="0"/>
              </a:rPr>
              <a:t>100% video</a:t>
            </a:r>
          </a:p>
        </p:txBody>
      </p:sp>
      <p:sp>
        <p:nvSpPr>
          <p:cNvPr id="48" name="Tijdelijke aanduiding voor tekst 53">
            <a:extLst>
              <a:ext uri="{FF2B5EF4-FFF2-40B4-BE49-F238E27FC236}">
                <a16:creationId xmlns:a16="http://schemas.microsoft.com/office/drawing/2014/main" id="{182F285F-3F3D-4C86-9E66-4B9111EA2E7E}"/>
              </a:ext>
            </a:extLst>
          </p:cNvPr>
          <p:cNvSpPr>
            <a:spLocks noGrp="1"/>
          </p:cNvSpPr>
          <p:nvPr>
            <p:ph type="body" sz="quarter" idx="15" hasCustomPrompt="1"/>
          </p:nvPr>
        </p:nvSpPr>
        <p:spPr>
          <a:xfrm>
            <a:off x="192510" y="184468"/>
            <a:ext cx="378000" cy="378000"/>
          </a:xfrm>
          <a:custGeom>
            <a:avLst/>
            <a:gdLst>
              <a:gd name="connsiteX0" fmla="*/ 0 w 1307657"/>
              <a:gd name="connsiteY0" fmla="*/ 725454 h 1311600"/>
              <a:gd name="connsiteX1" fmla="*/ 237260 w 1307657"/>
              <a:gd name="connsiteY1" fmla="*/ 725454 h 1311600"/>
              <a:gd name="connsiteX2" fmla="*/ 360099 w 1307657"/>
              <a:gd name="connsiteY2" fmla="*/ 848437 h 1311600"/>
              <a:gd name="connsiteX3" fmla="*/ 360099 w 1307657"/>
              <a:gd name="connsiteY3" fmla="*/ 1245889 h 1311600"/>
              <a:gd name="connsiteX4" fmla="*/ 275664 w 1307657"/>
              <a:gd name="connsiteY4" fmla="*/ 1194954 h 1311600"/>
              <a:gd name="connsiteX5" fmla="*/ 275664 w 1307657"/>
              <a:gd name="connsiteY5" fmla="*/ 1034496 h 1311600"/>
              <a:gd name="connsiteX6" fmla="*/ 115736 w 1307657"/>
              <a:gd name="connsiteY6" fmla="*/ 1034496 h 1311600"/>
              <a:gd name="connsiteX7" fmla="*/ 65233 w 1307657"/>
              <a:gd name="connsiteY7" fmla="*/ 949780 h 1311600"/>
              <a:gd name="connsiteX8" fmla="*/ 275664 w 1307657"/>
              <a:gd name="connsiteY8" fmla="*/ 949780 h 1311600"/>
              <a:gd name="connsiteX9" fmla="*/ 275664 w 1307657"/>
              <a:gd name="connsiteY9" fmla="*/ 848437 h 1311600"/>
              <a:gd name="connsiteX10" fmla="*/ 237260 w 1307657"/>
              <a:gd name="connsiteY10" fmla="*/ 810170 h 1311600"/>
              <a:gd name="connsiteX11" fmla="*/ 14467 w 1307657"/>
              <a:gd name="connsiteY11" fmla="*/ 810170 h 1311600"/>
              <a:gd name="connsiteX12" fmla="*/ 0 w 1307657"/>
              <a:gd name="connsiteY12" fmla="*/ 725454 h 1311600"/>
              <a:gd name="connsiteX13" fmla="*/ 584340 w 1307657"/>
              <a:gd name="connsiteY13" fmla="*/ 438 h 1311600"/>
              <a:gd name="connsiteX14" fmla="*/ 584340 w 1307657"/>
              <a:gd name="connsiteY14" fmla="*/ 725312 h 1311600"/>
              <a:gd name="connsiteX15" fmla="*/ 1307657 w 1307657"/>
              <a:gd name="connsiteY15" fmla="*/ 725312 h 1311600"/>
              <a:gd name="connsiteX16" fmla="*/ 1292917 w 1307657"/>
              <a:gd name="connsiteY16" fmla="*/ 810048 h 1311600"/>
              <a:gd name="connsiteX17" fmla="*/ 1005748 w 1307657"/>
              <a:gd name="connsiteY17" fmla="*/ 810048 h 1311600"/>
              <a:gd name="connsiteX18" fmla="*/ 1206845 w 1307657"/>
              <a:gd name="connsiteY18" fmla="*/ 1011989 h 1311600"/>
              <a:gd name="connsiteX19" fmla="*/ 1156045 w 1307657"/>
              <a:gd name="connsiteY19" fmla="*/ 1080886 h 1311600"/>
              <a:gd name="connsiteX20" fmla="*/ 886248 w 1307657"/>
              <a:gd name="connsiteY20" fmla="*/ 810048 h 1311600"/>
              <a:gd name="connsiteX21" fmla="*/ 807547 w 1307657"/>
              <a:gd name="connsiteY21" fmla="*/ 810048 h 1311600"/>
              <a:gd name="connsiteX22" fmla="*/ 807547 w 1307657"/>
              <a:gd name="connsiteY22" fmla="*/ 924613 h 1311600"/>
              <a:gd name="connsiteX23" fmla="*/ 1057865 w 1307657"/>
              <a:gd name="connsiteY23" fmla="*/ 1175653 h 1311600"/>
              <a:gd name="connsiteX24" fmla="*/ 986797 w 1307657"/>
              <a:gd name="connsiteY24" fmla="*/ 1224225 h 1311600"/>
              <a:gd name="connsiteX25" fmla="*/ 809126 w 1307657"/>
              <a:gd name="connsiteY25" fmla="*/ 1045778 h 1311600"/>
              <a:gd name="connsiteX26" fmla="*/ 807547 w 1307657"/>
              <a:gd name="connsiteY26" fmla="*/ 1044458 h 1311600"/>
              <a:gd name="connsiteX27" fmla="*/ 807547 w 1307657"/>
              <a:gd name="connsiteY27" fmla="*/ 1296818 h 1311600"/>
              <a:gd name="connsiteX28" fmla="*/ 723054 w 1307657"/>
              <a:gd name="connsiteY28" fmla="*/ 1311600 h 1311600"/>
              <a:gd name="connsiteX29" fmla="*/ 723054 w 1307657"/>
              <a:gd name="connsiteY29" fmla="*/ 810048 h 1311600"/>
              <a:gd name="connsiteX30" fmla="*/ 584340 w 1307657"/>
              <a:gd name="connsiteY30" fmla="*/ 810048 h 1311600"/>
              <a:gd name="connsiteX31" fmla="*/ 584340 w 1307657"/>
              <a:gd name="connsiteY31" fmla="*/ 1311336 h 1311600"/>
              <a:gd name="connsiteX32" fmla="*/ 583813 w 1307657"/>
              <a:gd name="connsiteY32" fmla="*/ 1311336 h 1311600"/>
              <a:gd name="connsiteX33" fmla="*/ 499321 w 1307657"/>
              <a:gd name="connsiteY33" fmla="*/ 1296554 h 1311600"/>
              <a:gd name="connsiteX34" fmla="*/ 498531 w 1307657"/>
              <a:gd name="connsiteY34" fmla="*/ 1296554 h 1311600"/>
              <a:gd name="connsiteX35" fmla="*/ 498531 w 1307657"/>
              <a:gd name="connsiteY35" fmla="*/ 840933 h 1311600"/>
              <a:gd name="connsiteX36" fmla="*/ 244528 w 1307657"/>
              <a:gd name="connsiteY36" fmla="*/ 586990 h 1311600"/>
              <a:gd name="connsiteX37" fmla="*/ 0 w 1307657"/>
              <a:gd name="connsiteY37" fmla="*/ 586990 h 1311600"/>
              <a:gd name="connsiteX38" fmla="*/ 14477 w 1307657"/>
              <a:gd name="connsiteY38" fmla="*/ 502254 h 1311600"/>
              <a:gd name="connsiteX39" fmla="*/ 244528 w 1307657"/>
              <a:gd name="connsiteY39" fmla="*/ 502254 h 1311600"/>
              <a:gd name="connsiteX40" fmla="*/ 265848 w 1307657"/>
              <a:gd name="connsiteY40" fmla="*/ 503046 h 1311600"/>
              <a:gd name="connsiteX41" fmla="*/ 267954 w 1307657"/>
              <a:gd name="connsiteY41" fmla="*/ 503046 h 1311600"/>
              <a:gd name="connsiteX42" fmla="*/ 87124 w 1307657"/>
              <a:gd name="connsiteY42" fmla="*/ 321695 h 1311600"/>
              <a:gd name="connsiteX43" fmla="*/ 135556 w 1307657"/>
              <a:gd name="connsiteY43" fmla="*/ 250422 h 1311600"/>
              <a:gd name="connsiteX44" fmla="*/ 498531 w 1307657"/>
              <a:gd name="connsiteY44" fmla="*/ 614707 h 1311600"/>
              <a:gd name="connsiteX45" fmla="*/ 499847 w 1307657"/>
              <a:gd name="connsiteY45" fmla="*/ 616027 h 1311600"/>
              <a:gd name="connsiteX46" fmla="*/ 499847 w 1307657"/>
              <a:gd name="connsiteY46" fmla="*/ 420686 h 1311600"/>
              <a:gd name="connsiteX47" fmla="*/ 498794 w 1307657"/>
              <a:gd name="connsiteY47" fmla="*/ 421742 h 1311600"/>
              <a:gd name="connsiteX48" fmla="*/ 229788 w 1307657"/>
              <a:gd name="connsiteY48" fmla="*/ 151960 h 1311600"/>
              <a:gd name="connsiteX49" fmla="*/ 298750 w 1307657"/>
              <a:gd name="connsiteY49" fmla="*/ 101012 h 1311600"/>
              <a:gd name="connsiteX50" fmla="*/ 498531 w 1307657"/>
              <a:gd name="connsiteY50" fmla="*/ 301633 h 1311600"/>
              <a:gd name="connsiteX51" fmla="*/ 499847 w 1307657"/>
              <a:gd name="connsiteY51" fmla="*/ 302953 h 1311600"/>
              <a:gd name="connsiteX52" fmla="*/ 499847 w 1307657"/>
              <a:gd name="connsiteY52" fmla="*/ 14693 h 1311600"/>
              <a:gd name="connsiteX53" fmla="*/ 584340 w 1307657"/>
              <a:gd name="connsiteY53" fmla="*/ 438 h 1311600"/>
              <a:gd name="connsiteX54" fmla="*/ 722387 w 1307657"/>
              <a:gd name="connsiteY54" fmla="*/ 0 h 1311600"/>
              <a:gd name="connsiteX55" fmla="*/ 806862 w 1307657"/>
              <a:gd name="connsiteY55" fmla="*/ 14526 h 1311600"/>
              <a:gd name="connsiteX56" fmla="*/ 806862 w 1307657"/>
              <a:gd name="connsiteY56" fmla="*/ 277314 h 1311600"/>
              <a:gd name="connsiteX57" fmla="*/ 946863 w 1307657"/>
              <a:gd name="connsiteY57" fmla="*/ 277314 h 1311600"/>
              <a:gd name="connsiteX58" fmla="*/ 946863 w 1307657"/>
              <a:gd name="connsiteY58" fmla="*/ 65235 h 1311600"/>
              <a:gd name="connsiteX59" fmla="*/ 1031337 w 1307657"/>
              <a:gd name="connsiteY59" fmla="*/ 115944 h 1311600"/>
              <a:gd name="connsiteX60" fmla="*/ 1031337 w 1307657"/>
              <a:gd name="connsiteY60" fmla="*/ 277314 h 1311600"/>
              <a:gd name="connsiteX61" fmla="*/ 1191865 w 1307657"/>
              <a:gd name="connsiteY61" fmla="*/ 277314 h 1311600"/>
              <a:gd name="connsiteX62" fmla="*/ 1242392 w 1307657"/>
              <a:gd name="connsiteY62" fmla="*/ 362092 h 1311600"/>
              <a:gd name="connsiteX63" fmla="*/ 806862 w 1307657"/>
              <a:gd name="connsiteY63" fmla="*/ 362092 h 1311600"/>
              <a:gd name="connsiteX64" fmla="*/ 806862 w 1307657"/>
              <a:gd name="connsiteY64" fmla="*/ 501805 h 1311600"/>
              <a:gd name="connsiteX65" fmla="*/ 1292919 w 1307657"/>
              <a:gd name="connsiteY65" fmla="*/ 501805 h 1311600"/>
              <a:gd name="connsiteX66" fmla="*/ 1307656 w 1307657"/>
              <a:gd name="connsiteY66" fmla="*/ 586584 h 1311600"/>
              <a:gd name="connsiteX67" fmla="*/ 722387 w 1307657"/>
              <a:gd name="connsiteY67" fmla="*/ 586584 h 131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307657" h="1311600">
                <a:moveTo>
                  <a:pt x="0" y="725454"/>
                </a:moveTo>
                <a:lnTo>
                  <a:pt x="237260" y="725454"/>
                </a:lnTo>
                <a:cubicBezTo>
                  <a:pt x="304861" y="725454"/>
                  <a:pt x="360099" y="780612"/>
                  <a:pt x="360099" y="848437"/>
                </a:cubicBezTo>
                <a:lnTo>
                  <a:pt x="360099" y="1245889"/>
                </a:lnTo>
                <a:cubicBezTo>
                  <a:pt x="330902" y="1231110"/>
                  <a:pt x="302494" y="1214220"/>
                  <a:pt x="275664" y="1194954"/>
                </a:cubicBezTo>
                <a:lnTo>
                  <a:pt x="275664" y="1034496"/>
                </a:lnTo>
                <a:lnTo>
                  <a:pt x="115736" y="1034496"/>
                </a:lnTo>
                <a:cubicBezTo>
                  <a:pt x="96798" y="1007576"/>
                  <a:pt x="79700" y="979074"/>
                  <a:pt x="65233" y="949780"/>
                </a:cubicBezTo>
                <a:lnTo>
                  <a:pt x="275664" y="949780"/>
                </a:lnTo>
                <a:lnTo>
                  <a:pt x="275664" y="848437"/>
                </a:lnTo>
                <a:cubicBezTo>
                  <a:pt x="275664" y="827324"/>
                  <a:pt x="258303" y="810170"/>
                  <a:pt x="237260" y="810170"/>
                </a:cubicBezTo>
                <a:lnTo>
                  <a:pt x="14467" y="810170"/>
                </a:lnTo>
                <a:cubicBezTo>
                  <a:pt x="7891" y="781931"/>
                  <a:pt x="2893" y="753429"/>
                  <a:pt x="0" y="725454"/>
                </a:cubicBezTo>
                <a:close/>
                <a:moveTo>
                  <a:pt x="584340" y="438"/>
                </a:moveTo>
                <a:lnTo>
                  <a:pt x="584340" y="725312"/>
                </a:lnTo>
                <a:lnTo>
                  <a:pt x="1307657" y="725312"/>
                </a:lnTo>
                <a:cubicBezTo>
                  <a:pt x="1304762" y="753294"/>
                  <a:pt x="1299760" y="781803"/>
                  <a:pt x="1292917" y="810048"/>
                </a:cubicBezTo>
                <a:lnTo>
                  <a:pt x="1005748" y="810048"/>
                </a:lnTo>
                <a:lnTo>
                  <a:pt x="1206845" y="1011989"/>
                </a:lnTo>
                <a:cubicBezTo>
                  <a:pt x="1191316" y="1036011"/>
                  <a:pt x="1174470" y="1059240"/>
                  <a:pt x="1156045" y="1080886"/>
                </a:cubicBezTo>
                <a:lnTo>
                  <a:pt x="886248" y="810048"/>
                </a:lnTo>
                <a:lnTo>
                  <a:pt x="807547" y="810048"/>
                </a:lnTo>
                <a:lnTo>
                  <a:pt x="807547" y="924613"/>
                </a:lnTo>
                <a:lnTo>
                  <a:pt x="1057865" y="1175653"/>
                </a:lnTo>
                <a:cubicBezTo>
                  <a:pt x="1035228" y="1193340"/>
                  <a:pt x="1011276" y="1209706"/>
                  <a:pt x="986797" y="1224225"/>
                </a:cubicBezTo>
                <a:lnTo>
                  <a:pt x="809126" y="1045778"/>
                </a:lnTo>
                <a:lnTo>
                  <a:pt x="807547" y="1044458"/>
                </a:lnTo>
                <a:lnTo>
                  <a:pt x="807547" y="1296818"/>
                </a:lnTo>
                <a:cubicBezTo>
                  <a:pt x="779382" y="1303681"/>
                  <a:pt x="750955" y="1308432"/>
                  <a:pt x="723054" y="1311600"/>
                </a:cubicBezTo>
                <a:lnTo>
                  <a:pt x="723054" y="810048"/>
                </a:lnTo>
                <a:lnTo>
                  <a:pt x="584340" y="810048"/>
                </a:lnTo>
                <a:lnTo>
                  <a:pt x="584340" y="1311336"/>
                </a:lnTo>
                <a:cubicBezTo>
                  <a:pt x="584340" y="1311336"/>
                  <a:pt x="583813" y="1311336"/>
                  <a:pt x="583813" y="1311336"/>
                </a:cubicBezTo>
                <a:cubicBezTo>
                  <a:pt x="555912" y="1308432"/>
                  <a:pt x="527485" y="1303417"/>
                  <a:pt x="499321" y="1296554"/>
                </a:cubicBezTo>
                <a:lnTo>
                  <a:pt x="498531" y="1296554"/>
                </a:lnTo>
                <a:lnTo>
                  <a:pt x="498531" y="840933"/>
                </a:lnTo>
                <a:cubicBezTo>
                  <a:pt x="498268" y="701027"/>
                  <a:pt x="384295" y="586990"/>
                  <a:pt x="244528" y="586990"/>
                </a:cubicBezTo>
                <a:lnTo>
                  <a:pt x="0" y="586990"/>
                </a:lnTo>
                <a:cubicBezTo>
                  <a:pt x="2632" y="559272"/>
                  <a:pt x="7633" y="530763"/>
                  <a:pt x="14477" y="502254"/>
                </a:cubicBezTo>
                <a:lnTo>
                  <a:pt x="244528" y="502254"/>
                </a:lnTo>
                <a:cubicBezTo>
                  <a:pt x="250845" y="502254"/>
                  <a:pt x="257952" y="502518"/>
                  <a:pt x="265848" y="503046"/>
                </a:cubicBezTo>
                <a:lnTo>
                  <a:pt x="267954" y="503046"/>
                </a:lnTo>
                <a:lnTo>
                  <a:pt x="87124" y="321695"/>
                </a:lnTo>
                <a:cubicBezTo>
                  <a:pt x="101338" y="297146"/>
                  <a:pt x="117657" y="273124"/>
                  <a:pt x="135556" y="250422"/>
                </a:cubicBezTo>
                <a:lnTo>
                  <a:pt x="498531" y="614707"/>
                </a:lnTo>
                <a:lnTo>
                  <a:pt x="499847" y="616027"/>
                </a:lnTo>
                <a:lnTo>
                  <a:pt x="499847" y="420686"/>
                </a:lnTo>
                <a:lnTo>
                  <a:pt x="498794" y="421742"/>
                </a:lnTo>
                <a:lnTo>
                  <a:pt x="229788" y="151960"/>
                </a:lnTo>
                <a:cubicBezTo>
                  <a:pt x="251371" y="133745"/>
                  <a:pt x="274534" y="116587"/>
                  <a:pt x="298750" y="101012"/>
                </a:cubicBezTo>
                <a:lnTo>
                  <a:pt x="498531" y="301633"/>
                </a:lnTo>
                <a:lnTo>
                  <a:pt x="499847" y="302953"/>
                </a:lnTo>
                <a:lnTo>
                  <a:pt x="499847" y="14693"/>
                </a:lnTo>
                <a:cubicBezTo>
                  <a:pt x="528274" y="7829"/>
                  <a:pt x="556702" y="3078"/>
                  <a:pt x="584340" y="438"/>
                </a:cubicBezTo>
                <a:close/>
                <a:moveTo>
                  <a:pt x="722387" y="0"/>
                </a:moveTo>
                <a:cubicBezTo>
                  <a:pt x="750019" y="2641"/>
                  <a:pt x="778440" y="7659"/>
                  <a:pt x="806862" y="14526"/>
                </a:cubicBezTo>
                <a:lnTo>
                  <a:pt x="806862" y="277314"/>
                </a:lnTo>
                <a:lnTo>
                  <a:pt x="946863" y="277314"/>
                </a:lnTo>
                <a:lnTo>
                  <a:pt x="946863" y="65235"/>
                </a:lnTo>
                <a:cubicBezTo>
                  <a:pt x="975811" y="79761"/>
                  <a:pt x="1004232" y="96928"/>
                  <a:pt x="1031337" y="115944"/>
                </a:cubicBezTo>
                <a:lnTo>
                  <a:pt x="1031337" y="277314"/>
                </a:lnTo>
                <a:lnTo>
                  <a:pt x="1191865" y="277314"/>
                </a:lnTo>
                <a:cubicBezTo>
                  <a:pt x="1210813" y="304253"/>
                  <a:pt x="1227918" y="332776"/>
                  <a:pt x="1242392" y="362092"/>
                </a:cubicBezTo>
                <a:lnTo>
                  <a:pt x="806862" y="362092"/>
                </a:lnTo>
                <a:lnTo>
                  <a:pt x="806862" y="501805"/>
                </a:lnTo>
                <a:lnTo>
                  <a:pt x="1292919" y="501805"/>
                </a:lnTo>
                <a:cubicBezTo>
                  <a:pt x="1299761" y="530329"/>
                  <a:pt x="1304761" y="558853"/>
                  <a:pt x="1307656" y="586584"/>
                </a:cubicBezTo>
                <a:lnTo>
                  <a:pt x="722387" y="586584"/>
                </a:lnTo>
                <a:close/>
              </a:path>
            </a:pathLst>
          </a:custGeom>
          <a:solidFill>
            <a:schemeClr val="bg1"/>
          </a:solidFill>
        </p:spPr>
        <p:txBody>
          <a:bodyPr wrap="square">
            <a:noAutofit/>
          </a:bodyPr>
          <a:lstStyle>
            <a:lvl1pPr marL="0" indent="0">
              <a:buNone/>
              <a:defRPr sz="100"/>
            </a:lvl1pPr>
          </a:lstStyle>
          <a:p>
            <a:pPr lvl="0"/>
            <a:r>
              <a:rPr lang="nl-NL" dirty="0"/>
              <a:t>   </a:t>
            </a:r>
          </a:p>
        </p:txBody>
      </p:sp>
    </p:spTree>
    <p:extLst>
      <p:ext uri="{BB962C8B-B14F-4D97-AF65-F5344CB8AC3E}">
        <p14:creationId xmlns:p14="http://schemas.microsoft.com/office/powerpoint/2010/main" val="9364908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00% foto + Quote wit logo">
    <p:spTree>
      <p:nvGrpSpPr>
        <p:cNvPr id="1" name=""/>
        <p:cNvGrpSpPr/>
        <p:nvPr/>
      </p:nvGrpSpPr>
      <p:grpSpPr>
        <a:xfrm>
          <a:off x="0" y="0"/>
          <a:ext cx="0" cy="0"/>
          <a:chOff x="0" y="0"/>
          <a:chExt cx="0" cy="0"/>
        </a:xfrm>
      </p:grpSpPr>
      <p:sp>
        <p:nvSpPr>
          <p:cNvPr id="53" name="Tijdelijke aanduiding voor afbeelding 8">
            <a:extLst>
              <a:ext uri="{FF2B5EF4-FFF2-40B4-BE49-F238E27FC236}">
                <a16:creationId xmlns:a16="http://schemas.microsoft.com/office/drawing/2014/main" id="{27489788-7523-4049-B6A4-83AEF6154017}"/>
              </a:ext>
            </a:extLst>
          </p:cNvPr>
          <p:cNvSpPr>
            <a:spLocks noGrp="1"/>
          </p:cNvSpPr>
          <p:nvPr>
            <p:ph type="pic" sz="quarter" idx="14" hasCustomPrompt="1"/>
          </p:nvPr>
        </p:nvSpPr>
        <p:spPr>
          <a:xfrm>
            <a:off x="0" y="1434"/>
            <a:ext cx="12192000" cy="6856566"/>
          </a:xfrm>
          <a:prstGeom prst="rect">
            <a:avLst/>
          </a:prstGeom>
          <a:solidFill>
            <a:schemeClr val="bg1">
              <a:lumMod val="95000"/>
            </a:schemeClr>
          </a:solidFill>
        </p:spPr>
        <p:txBody>
          <a:bodyPr bIns="1620000" anchor="ctr"/>
          <a:lstStyle>
            <a:lvl1pPr marL="0" indent="0" algn="ctr">
              <a:lnSpc>
                <a:spcPct val="90000"/>
              </a:lnSpc>
              <a:spcBef>
                <a:spcPts val="0"/>
              </a:spcBef>
              <a:spcAft>
                <a:spcPts val="0"/>
              </a:spcAft>
              <a:buNone/>
              <a:defRPr sz="1500" i="1">
                <a:solidFill>
                  <a:schemeClr val="tx1">
                    <a:lumMod val="50000"/>
                    <a:lumOff val="50000"/>
                  </a:schemeClr>
                </a:solidFill>
              </a:defRPr>
            </a:lvl1pPr>
          </a:lstStyle>
          <a:p>
            <a:r>
              <a:rPr lang="nl-NL" dirty="0"/>
              <a:t>Klik op het onderstaande icoon </a:t>
            </a:r>
            <a:br>
              <a:rPr lang="nl-NL" dirty="0"/>
            </a:br>
            <a:r>
              <a:rPr lang="nl-NL" dirty="0"/>
              <a:t>om een foto in te voegen.</a:t>
            </a:r>
            <a:br>
              <a:rPr lang="nl-NL" dirty="0"/>
            </a:br>
            <a:r>
              <a:rPr lang="nl-NL" dirty="0"/>
              <a:t/>
            </a:r>
            <a:br>
              <a:rPr lang="nl-NL" dirty="0"/>
            </a:br>
            <a:r>
              <a:rPr lang="nl-NL" dirty="0"/>
              <a:t>Meer hulp nodig? </a:t>
            </a:r>
            <a:br>
              <a:rPr lang="nl-NL" dirty="0"/>
            </a:br>
            <a:r>
              <a:rPr lang="nl-NL" dirty="0"/>
              <a:t>Aan de zijkanten van de slides zijn instructies </a:t>
            </a:r>
            <a:br>
              <a:rPr lang="nl-NL" dirty="0"/>
            </a:br>
            <a:r>
              <a:rPr lang="nl-NL" dirty="0"/>
              <a:t>geplaatst voor verdere informatie.</a:t>
            </a:r>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sp>
        <p:nvSpPr>
          <p:cNvPr id="2" name="Titel 1"/>
          <p:cNvSpPr>
            <a:spLocks noGrp="1"/>
          </p:cNvSpPr>
          <p:nvPr>
            <p:ph type="title" hasCustomPrompt="1"/>
          </p:nvPr>
        </p:nvSpPr>
        <p:spPr>
          <a:xfrm>
            <a:off x="696118" y="5484694"/>
            <a:ext cx="10772453" cy="490400"/>
          </a:xfrm>
        </p:spPr>
        <p:txBody>
          <a:bodyPr anchor="b" anchorCtr="0"/>
          <a:lstStyle>
            <a:lvl1pPr>
              <a:defRPr sz="6000">
                <a:solidFill>
                  <a:schemeClr val="bg1"/>
                </a:solidFill>
              </a:defRPr>
            </a:lvl1pPr>
          </a:lstStyle>
          <a:p>
            <a:r>
              <a:rPr lang="nl-NL" dirty="0"/>
              <a:t>Plaats hier je quote</a:t>
            </a:r>
          </a:p>
        </p:txBody>
      </p:sp>
      <p:grpSp>
        <p:nvGrpSpPr>
          <p:cNvPr id="58" name="Instructie">
            <a:extLst>
              <a:ext uri="{FF2B5EF4-FFF2-40B4-BE49-F238E27FC236}">
                <a16:creationId xmlns:a16="http://schemas.microsoft.com/office/drawing/2014/main" id="{5C5F75FA-FD7D-40AF-9986-A3A02A4DC30E}"/>
              </a:ext>
            </a:extLst>
          </p:cNvPr>
          <p:cNvGrpSpPr/>
          <p:nvPr userDrawn="1"/>
        </p:nvGrpSpPr>
        <p:grpSpPr>
          <a:xfrm>
            <a:off x="12391601" y="0"/>
            <a:ext cx="3320839" cy="5340257"/>
            <a:chOff x="12391601" y="0"/>
            <a:chExt cx="3320839" cy="5340257"/>
          </a:xfrm>
        </p:grpSpPr>
        <p:grpSp>
          <p:nvGrpSpPr>
            <p:cNvPr id="59" name="Meer informatie">
              <a:extLst>
                <a:ext uri="{FF2B5EF4-FFF2-40B4-BE49-F238E27FC236}">
                  <a16:creationId xmlns:a16="http://schemas.microsoft.com/office/drawing/2014/main" id="{382339AA-BC0C-4C67-BF17-90095CBA8B96}"/>
                </a:ext>
              </a:extLst>
            </p:cNvPr>
            <p:cNvGrpSpPr/>
            <p:nvPr userDrawn="1"/>
          </p:nvGrpSpPr>
          <p:grpSpPr>
            <a:xfrm>
              <a:off x="12396764" y="4556984"/>
              <a:ext cx="3178515" cy="783273"/>
              <a:chOff x="-3741486" y="3386444"/>
              <a:chExt cx="3178515" cy="783273"/>
            </a:xfrm>
          </p:grpSpPr>
          <p:sp>
            <p:nvSpPr>
              <p:cNvPr id="100" name="Freeform 101">
                <a:extLst>
                  <a:ext uri="{FF2B5EF4-FFF2-40B4-BE49-F238E27FC236}">
                    <a16:creationId xmlns:a16="http://schemas.microsoft.com/office/drawing/2014/main" id="{5CDBD2C3-FD3D-443C-A7B8-86D1B3323980}"/>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01" name="Rechthoek 100">
                <a:extLst>
                  <a:ext uri="{FF2B5EF4-FFF2-40B4-BE49-F238E27FC236}">
                    <a16:creationId xmlns:a16="http://schemas.microsoft.com/office/drawing/2014/main" id="{D3583A4F-681C-4316-8935-0CC74B51B26D}"/>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02" name="Rechte verbindingslijn 101">
                <a:extLst>
                  <a:ext uri="{FF2B5EF4-FFF2-40B4-BE49-F238E27FC236}">
                    <a16:creationId xmlns:a16="http://schemas.microsoft.com/office/drawing/2014/main" id="{AE6B0823-EC42-48E3-8B40-DDB53C382338}"/>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60" name="Rechthoek 59">
              <a:extLst>
                <a:ext uri="{FF2B5EF4-FFF2-40B4-BE49-F238E27FC236}">
                  <a16:creationId xmlns:a16="http://schemas.microsoft.com/office/drawing/2014/main" id="{2E5B9CDC-3973-4624-8D32-9B6CA91C5820}"/>
                </a:ext>
              </a:extLst>
            </p:cNvPr>
            <p:cNvSpPr/>
            <p:nvPr userDrawn="1"/>
          </p:nvSpPr>
          <p:spPr>
            <a:xfrm>
              <a:off x="12397262" y="0"/>
              <a:ext cx="3315178"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Afbeelding invoegen/veranderen</a:t>
              </a:r>
            </a:p>
          </p:txBody>
        </p:sp>
        <p:sp>
          <p:nvSpPr>
            <p:cNvPr id="61" name="Ovaal 60">
              <a:extLst>
                <a:ext uri="{FF2B5EF4-FFF2-40B4-BE49-F238E27FC236}">
                  <a16:creationId xmlns:a16="http://schemas.microsoft.com/office/drawing/2014/main" id="{FC4B7D82-0292-4758-86F2-F13F3AD5B6CA}"/>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62" name="Rechte verbindingslijn 61">
              <a:extLst>
                <a:ext uri="{FF2B5EF4-FFF2-40B4-BE49-F238E27FC236}">
                  <a16:creationId xmlns:a16="http://schemas.microsoft.com/office/drawing/2014/main" id="{D1BD6AD6-FDE9-40F9-930F-1B678A2BEF0E}"/>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63" name="Rechte verbindingslijn 62">
              <a:extLst>
                <a:ext uri="{FF2B5EF4-FFF2-40B4-BE49-F238E27FC236}">
                  <a16:creationId xmlns:a16="http://schemas.microsoft.com/office/drawing/2014/main" id="{AEF40621-E5FB-4079-B38A-8647B6A8FF63}"/>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64" name="Rechthoek 63">
              <a:extLst>
                <a:ext uri="{FF2B5EF4-FFF2-40B4-BE49-F238E27FC236}">
                  <a16:creationId xmlns:a16="http://schemas.microsoft.com/office/drawing/2014/main" id="{0FD132E7-0436-4D96-913E-1EF6B8441247}"/>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65" name="Rechte verbindingslijn 64">
              <a:extLst>
                <a:ext uri="{FF2B5EF4-FFF2-40B4-BE49-F238E27FC236}">
                  <a16:creationId xmlns:a16="http://schemas.microsoft.com/office/drawing/2014/main" id="{0A217B57-0376-4BA2-896B-C1DF8CB7D9AE}"/>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66" name="Ovaal 65">
              <a:extLst>
                <a:ext uri="{FF2B5EF4-FFF2-40B4-BE49-F238E27FC236}">
                  <a16:creationId xmlns:a16="http://schemas.microsoft.com/office/drawing/2014/main" id="{5252C7AF-02CE-4934-9F71-D4E7969B4215}"/>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67" name="Rechthoek 66">
              <a:extLst>
                <a:ext uri="{FF2B5EF4-FFF2-40B4-BE49-F238E27FC236}">
                  <a16:creationId xmlns:a16="http://schemas.microsoft.com/office/drawing/2014/main" id="{EE6CF65E-519A-4948-BB60-1CB0D38698CF}"/>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68" name="Groep 67">
              <a:extLst>
                <a:ext uri="{FF2B5EF4-FFF2-40B4-BE49-F238E27FC236}">
                  <a16:creationId xmlns:a16="http://schemas.microsoft.com/office/drawing/2014/main" id="{DDD57105-8A09-4D2B-BDDB-0AB9058AD8D6}"/>
                </a:ext>
              </a:extLst>
            </p:cNvPr>
            <p:cNvGrpSpPr/>
            <p:nvPr userDrawn="1"/>
          </p:nvGrpSpPr>
          <p:grpSpPr>
            <a:xfrm>
              <a:off x="12757282" y="2184550"/>
              <a:ext cx="825500" cy="209550"/>
              <a:chOff x="13504624" y="2482850"/>
              <a:chExt cx="825500" cy="209550"/>
            </a:xfrm>
          </p:grpSpPr>
          <p:sp>
            <p:nvSpPr>
              <p:cNvPr id="97" name="Rechthoek 96">
                <a:extLst>
                  <a:ext uri="{FF2B5EF4-FFF2-40B4-BE49-F238E27FC236}">
                    <a16:creationId xmlns:a16="http://schemas.microsoft.com/office/drawing/2014/main" id="{FAA5C867-E0B0-42B8-8BD0-91E2256D124D}"/>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98" name="Rechte verbindingslijn 97">
                <a:extLst>
                  <a:ext uri="{FF2B5EF4-FFF2-40B4-BE49-F238E27FC236}">
                    <a16:creationId xmlns:a16="http://schemas.microsoft.com/office/drawing/2014/main" id="{5EEBA641-B31E-4AC0-9CC4-42CDEFB8F56E}"/>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99" name="Gelijkbenige driehoek 98">
                <a:extLst>
                  <a:ext uri="{FF2B5EF4-FFF2-40B4-BE49-F238E27FC236}">
                    <a16:creationId xmlns:a16="http://schemas.microsoft.com/office/drawing/2014/main" id="{C1A68298-854D-4671-B817-DDB07D21FFB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69" name="Groep 68">
              <a:extLst>
                <a:ext uri="{FF2B5EF4-FFF2-40B4-BE49-F238E27FC236}">
                  <a16:creationId xmlns:a16="http://schemas.microsoft.com/office/drawing/2014/main" id="{9DB227BF-929D-42F5-841E-0B12164C37CD}"/>
                </a:ext>
              </a:extLst>
            </p:cNvPr>
            <p:cNvGrpSpPr/>
            <p:nvPr userDrawn="1"/>
          </p:nvGrpSpPr>
          <p:grpSpPr>
            <a:xfrm>
              <a:off x="12757282" y="1141626"/>
              <a:ext cx="294789" cy="318834"/>
              <a:chOff x="14466489" y="1001522"/>
              <a:chExt cx="290627" cy="314333"/>
            </a:xfrm>
          </p:grpSpPr>
          <p:sp>
            <p:nvSpPr>
              <p:cNvPr id="91" name="Rechthoek 90">
                <a:extLst>
                  <a:ext uri="{FF2B5EF4-FFF2-40B4-BE49-F238E27FC236}">
                    <a16:creationId xmlns:a16="http://schemas.microsoft.com/office/drawing/2014/main" id="{FB1C5A2A-3AC6-4B96-90E7-BC543CA8439F}"/>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92" name="Ovaal 91">
                <a:extLst>
                  <a:ext uri="{FF2B5EF4-FFF2-40B4-BE49-F238E27FC236}">
                    <a16:creationId xmlns:a16="http://schemas.microsoft.com/office/drawing/2014/main" id="{FDA5E49E-F14E-44AD-ABEE-75910A281868}"/>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93" name="Vrije vorm: vorm 92">
                <a:extLst>
                  <a:ext uri="{FF2B5EF4-FFF2-40B4-BE49-F238E27FC236}">
                    <a16:creationId xmlns:a16="http://schemas.microsoft.com/office/drawing/2014/main" id="{5C0EF1B7-E8C9-429C-8823-263BB9CF42B0}"/>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94" name="Rechthoek: afgeronde hoeken 93">
                <a:extLst>
                  <a:ext uri="{FF2B5EF4-FFF2-40B4-BE49-F238E27FC236}">
                    <a16:creationId xmlns:a16="http://schemas.microsoft.com/office/drawing/2014/main" id="{44F7813E-870F-4E2C-B892-5DBE2B858FFB}"/>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95" name="Rechte verbindingslijn 94">
                <a:extLst>
                  <a:ext uri="{FF2B5EF4-FFF2-40B4-BE49-F238E27FC236}">
                    <a16:creationId xmlns:a16="http://schemas.microsoft.com/office/drawing/2014/main" id="{D894639A-2864-453D-9B20-9D5B918F9A2F}"/>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96" name="Rechte verbindingslijn 95">
                <a:extLst>
                  <a:ext uri="{FF2B5EF4-FFF2-40B4-BE49-F238E27FC236}">
                    <a16:creationId xmlns:a16="http://schemas.microsoft.com/office/drawing/2014/main" id="{663C38A9-F4A8-4699-A583-CF7DDE3F427D}"/>
                  </a:ext>
                </a:extLst>
              </p:cNvPr>
              <p:cNvCxnSpPr>
                <a:cxnSpLocks/>
                <a:stCxn id="94"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70" name="Ovaal 69">
              <a:extLst>
                <a:ext uri="{FF2B5EF4-FFF2-40B4-BE49-F238E27FC236}">
                  <a16:creationId xmlns:a16="http://schemas.microsoft.com/office/drawing/2014/main" id="{F7749D6E-FE32-4D85-80FE-5C9F2C1B0959}"/>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71" name="Rechthoek 70">
              <a:extLst>
                <a:ext uri="{FF2B5EF4-FFF2-40B4-BE49-F238E27FC236}">
                  <a16:creationId xmlns:a16="http://schemas.microsoft.com/office/drawing/2014/main" id="{0C71514C-B434-4ECA-996B-AEBB147FCF46}"/>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72" name="Rechte verbindingslijn 71">
              <a:extLst>
                <a:ext uri="{FF2B5EF4-FFF2-40B4-BE49-F238E27FC236}">
                  <a16:creationId xmlns:a16="http://schemas.microsoft.com/office/drawing/2014/main" id="{68158311-E280-456C-A97B-009C43EA1AF4}"/>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73" name="Groep 72">
              <a:extLst>
                <a:ext uri="{FF2B5EF4-FFF2-40B4-BE49-F238E27FC236}">
                  <a16:creationId xmlns:a16="http://schemas.microsoft.com/office/drawing/2014/main" id="{A8A6CCF1-37E4-4640-8C54-EB32DE3D917E}"/>
                </a:ext>
              </a:extLst>
            </p:cNvPr>
            <p:cNvGrpSpPr/>
            <p:nvPr userDrawn="1"/>
          </p:nvGrpSpPr>
          <p:grpSpPr>
            <a:xfrm>
              <a:off x="12696514" y="3701158"/>
              <a:ext cx="514284" cy="612918"/>
              <a:chOff x="12682980" y="3403241"/>
              <a:chExt cx="622284" cy="741632"/>
            </a:xfrm>
          </p:grpSpPr>
          <p:grpSp>
            <p:nvGrpSpPr>
              <p:cNvPr id="74" name="Groep 73">
                <a:extLst>
                  <a:ext uri="{FF2B5EF4-FFF2-40B4-BE49-F238E27FC236}">
                    <a16:creationId xmlns:a16="http://schemas.microsoft.com/office/drawing/2014/main" id="{D6534B3E-0A0D-436E-A77A-42464288199E}"/>
                  </a:ext>
                </a:extLst>
              </p:cNvPr>
              <p:cNvGrpSpPr/>
              <p:nvPr userDrawn="1"/>
            </p:nvGrpSpPr>
            <p:grpSpPr>
              <a:xfrm>
                <a:off x="12771568" y="3403241"/>
                <a:ext cx="467138" cy="448489"/>
                <a:chOff x="12782195" y="3403241"/>
                <a:chExt cx="467138" cy="448489"/>
              </a:xfrm>
            </p:grpSpPr>
            <p:grpSp>
              <p:nvGrpSpPr>
                <p:cNvPr id="77" name="Groep 76">
                  <a:extLst>
                    <a:ext uri="{FF2B5EF4-FFF2-40B4-BE49-F238E27FC236}">
                      <a16:creationId xmlns:a16="http://schemas.microsoft.com/office/drawing/2014/main" id="{AE98E087-E958-4197-BAB0-FAE671E514CB}"/>
                    </a:ext>
                  </a:extLst>
                </p:cNvPr>
                <p:cNvGrpSpPr/>
                <p:nvPr userDrawn="1"/>
              </p:nvGrpSpPr>
              <p:grpSpPr>
                <a:xfrm>
                  <a:off x="12782195" y="3403241"/>
                  <a:ext cx="412967" cy="393907"/>
                  <a:chOff x="13554906" y="3320109"/>
                  <a:chExt cx="443906" cy="423419"/>
                </a:xfrm>
              </p:grpSpPr>
              <p:grpSp>
                <p:nvGrpSpPr>
                  <p:cNvPr id="85" name="Groep 84">
                    <a:extLst>
                      <a:ext uri="{FF2B5EF4-FFF2-40B4-BE49-F238E27FC236}">
                        <a16:creationId xmlns:a16="http://schemas.microsoft.com/office/drawing/2014/main" id="{518CDE7F-AFA5-4345-8F0A-C5C79A99DC0C}"/>
                      </a:ext>
                    </a:extLst>
                  </p:cNvPr>
                  <p:cNvGrpSpPr/>
                  <p:nvPr userDrawn="1"/>
                </p:nvGrpSpPr>
                <p:grpSpPr>
                  <a:xfrm>
                    <a:off x="13554906" y="3320109"/>
                    <a:ext cx="443906" cy="423419"/>
                    <a:chOff x="12909684" y="1276143"/>
                    <a:chExt cx="443906" cy="423419"/>
                  </a:xfrm>
                </p:grpSpPr>
                <p:sp>
                  <p:nvSpPr>
                    <p:cNvPr id="88" name="Rechthoek 87">
                      <a:extLst>
                        <a:ext uri="{FF2B5EF4-FFF2-40B4-BE49-F238E27FC236}">
                          <a16:creationId xmlns:a16="http://schemas.microsoft.com/office/drawing/2014/main" id="{49D77A8B-9848-46AF-B9C2-48B3E8E761A3}"/>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89" name="Rechthoek 88">
                      <a:extLst>
                        <a:ext uri="{FF2B5EF4-FFF2-40B4-BE49-F238E27FC236}">
                          <a16:creationId xmlns:a16="http://schemas.microsoft.com/office/drawing/2014/main" id="{2F1FB28B-753B-4C93-B092-5775A3AE5E1C}"/>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90" name="Ovaal 89">
                      <a:extLst>
                        <a:ext uri="{FF2B5EF4-FFF2-40B4-BE49-F238E27FC236}">
                          <a16:creationId xmlns:a16="http://schemas.microsoft.com/office/drawing/2014/main" id="{07F95748-931A-48F0-8B91-77217BAACF42}"/>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pic>
                <p:nvPicPr>
                  <p:cNvPr id="86" name="Afbeelding 85">
                    <a:extLst>
                      <a:ext uri="{FF2B5EF4-FFF2-40B4-BE49-F238E27FC236}">
                        <a16:creationId xmlns:a16="http://schemas.microsoft.com/office/drawing/2014/main" id="{FAA564EE-A69C-44AD-829A-E60E11FA3873}"/>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87" name="Afbeelding 86">
                    <a:extLst>
                      <a:ext uri="{FF2B5EF4-FFF2-40B4-BE49-F238E27FC236}">
                        <a16:creationId xmlns:a16="http://schemas.microsoft.com/office/drawing/2014/main" id="{3A34DA49-D75E-45EC-A0DA-4E532CE9C8CD}"/>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78" name="Groep 77">
                  <a:extLst>
                    <a:ext uri="{FF2B5EF4-FFF2-40B4-BE49-F238E27FC236}">
                      <a16:creationId xmlns:a16="http://schemas.microsoft.com/office/drawing/2014/main" id="{5102A430-2A21-470C-9A9F-64A3176E6E14}"/>
                    </a:ext>
                  </a:extLst>
                </p:cNvPr>
                <p:cNvGrpSpPr/>
                <p:nvPr userDrawn="1"/>
              </p:nvGrpSpPr>
              <p:grpSpPr>
                <a:xfrm>
                  <a:off x="13103513" y="3705268"/>
                  <a:ext cx="145820" cy="146462"/>
                  <a:chOff x="13096169" y="3602278"/>
                  <a:chExt cx="145820" cy="146462"/>
                </a:xfrm>
              </p:grpSpPr>
              <p:sp>
                <p:nvSpPr>
                  <p:cNvPr id="82" name="Rechthoek 81">
                    <a:extLst>
                      <a:ext uri="{FF2B5EF4-FFF2-40B4-BE49-F238E27FC236}">
                        <a16:creationId xmlns:a16="http://schemas.microsoft.com/office/drawing/2014/main" id="{A1D6A073-BC88-45CB-AAB9-0358A7D285A0}"/>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83" name="Rechthoek 82">
                    <a:extLst>
                      <a:ext uri="{FF2B5EF4-FFF2-40B4-BE49-F238E27FC236}">
                        <a16:creationId xmlns:a16="http://schemas.microsoft.com/office/drawing/2014/main" id="{5906D56D-6DDA-4DEE-82BA-966122196767}"/>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79" name="Groep 78">
                  <a:extLst>
                    <a:ext uri="{FF2B5EF4-FFF2-40B4-BE49-F238E27FC236}">
                      <a16:creationId xmlns:a16="http://schemas.microsoft.com/office/drawing/2014/main" id="{C3A6CC3C-E852-4456-A166-1C68D113DD43}"/>
                    </a:ext>
                  </a:extLst>
                </p:cNvPr>
                <p:cNvGrpSpPr/>
                <p:nvPr userDrawn="1"/>
              </p:nvGrpSpPr>
              <p:grpSpPr>
                <a:xfrm rot="10800000">
                  <a:off x="13061402" y="3665637"/>
                  <a:ext cx="145820" cy="146462"/>
                  <a:chOff x="13096169" y="3602278"/>
                  <a:chExt cx="145820" cy="146462"/>
                </a:xfrm>
              </p:grpSpPr>
              <p:sp>
                <p:nvSpPr>
                  <p:cNvPr id="80" name="Rechthoek 79">
                    <a:extLst>
                      <a:ext uri="{FF2B5EF4-FFF2-40B4-BE49-F238E27FC236}">
                        <a16:creationId xmlns:a16="http://schemas.microsoft.com/office/drawing/2014/main" id="{E1312478-AAF8-4CF9-84DA-0DB195B8F4A6}"/>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81" name="Rechthoek 80">
                    <a:extLst>
                      <a:ext uri="{FF2B5EF4-FFF2-40B4-BE49-F238E27FC236}">
                        <a16:creationId xmlns:a16="http://schemas.microsoft.com/office/drawing/2014/main" id="{220DDE00-B2E1-4652-A59D-32BCB37AAA97}"/>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75" name="Rechthoek 74">
                <a:extLst>
                  <a:ext uri="{FF2B5EF4-FFF2-40B4-BE49-F238E27FC236}">
                    <a16:creationId xmlns:a16="http://schemas.microsoft.com/office/drawing/2014/main" id="{53DFD973-866A-4148-B79D-95819D8B3EE1}"/>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chemeClr val="tx1"/>
                    </a:solidFill>
                    <a:latin typeface="Arial" panose="020B0604020202020204" pitchFamily="34" charset="0"/>
                    <a:cs typeface="Arial" panose="020B0604020202020204" pitchFamily="34" charset="0"/>
                  </a:rPr>
                  <a:t>Bijsnijden</a:t>
                </a:r>
              </a:p>
            </p:txBody>
          </p:sp>
          <p:sp>
            <p:nvSpPr>
              <p:cNvPr id="76" name="Gelijkbenige driehoek 75">
                <a:extLst>
                  <a:ext uri="{FF2B5EF4-FFF2-40B4-BE49-F238E27FC236}">
                    <a16:creationId xmlns:a16="http://schemas.microsoft.com/office/drawing/2014/main" id="{F68CDD40-4903-4FA4-8B78-A52C43E2F8C0}"/>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52" name="Tekstvak 51">
            <a:extLst>
              <a:ext uri="{FF2B5EF4-FFF2-40B4-BE49-F238E27FC236}">
                <a16:creationId xmlns:a16="http://schemas.microsoft.com/office/drawing/2014/main" id="{A305CEE8-37C7-4822-BC9A-F29D7FF87585}"/>
              </a:ext>
            </a:extLst>
          </p:cNvPr>
          <p:cNvSpPr txBox="1"/>
          <p:nvPr userDrawn="1"/>
        </p:nvSpPr>
        <p:spPr>
          <a:xfrm>
            <a:off x="-10750" y="-531667"/>
            <a:ext cx="12192000" cy="369332"/>
          </a:xfrm>
          <a:prstGeom prst="rect">
            <a:avLst/>
          </a:prstGeom>
          <a:noFill/>
        </p:spPr>
        <p:txBody>
          <a:bodyPr wrap="square" rtlCol="0">
            <a:spAutoFit/>
          </a:bodyPr>
          <a:lstStyle/>
          <a:p>
            <a:pPr algn="ctr"/>
            <a:r>
              <a:rPr lang="nl-NL" sz="1800" b="0" spc="50" baseline="0" dirty="0">
                <a:solidFill>
                  <a:schemeClr val="accent2"/>
                </a:solidFill>
                <a:latin typeface="+mj-lt"/>
                <a:cs typeface="Calibri" panose="020F0502020204030204" pitchFamily="34" charset="0"/>
              </a:rPr>
              <a:t>100% foto + Quote wit logo</a:t>
            </a:r>
          </a:p>
        </p:txBody>
      </p:sp>
      <p:sp>
        <p:nvSpPr>
          <p:cNvPr id="51" name="Tijdelijke aanduiding voor tekst 53">
            <a:extLst>
              <a:ext uri="{FF2B5EF4-FFF2-40B4-BE49-F238E27FC236}">
                <a16:creationId xmlns:a16="http://schemas.microsoft.com/office/drawing/2014/main" id="{E0A7896E-820D-49EE-BDCB-8A1FC29A849A}"/>
              </a:ext>
            </a:extLst>
          </p:cNvPr>
          <p:cNvSpPr>
            <a:spLocks noGrp="1"/>
          </p:cNvSpPr>
          <p:nvPr>
            <p:ph type="body" sz="quarter" idx="15" hasCustomPrompt="1"/>
          </p:nvPr>
        </p:nvSpPr>
        <p:spPr>
          <a:xfrm>
            <a:off x="192510" y="184468"/>
            <a:ext cx="378000" cy="378000"/>
          </a:xfrm>
          <a:custGeom>
            <a:avLst/>
            <a:gdLst>
              <a:gd name="connsiteX0" fmla="*/ 0 w 1307657"/>
              <a:gd name="connsiteY0" fmla="*/ 725454 h 1311600"/>
              <a:gd name="connsiteX1" fmla="*/ 237260 w 1307657"/>
              <a:gd name="connsiteY1" fmla="*/ 725454 h 1311600"/>
              <a:gd name="connsiteX2" fmla="*/ 360099 w 1307657"/>
              <a:gd name="connsiteY2" fmla="*/ 848437 h 1311600"/>
              <a:gd name="connsiteX3" fmla="*/ 360099 w 1307657"/>
              <a:gd name="connsiteY3" fmla="*/ 1245889 h 1311600"/>
              <a:gd name="connsiteX4" fmla="*/ 275664 w 1307657"/>
              <a:gd name="connsiteY4" fmla="*/ 1194954 h 1311600"/>
              <a:gd name="connsiteX5" fmla="*/ 275664 w 1307657"/>
              <a:gd name="connsiteY5" fmla="*/ 1034496 h 1311600"/>
              <a:gd name="connsiteX6" fmla="*/ 115736 w 1307657"/>
              <a:gd name="connsiteY6" fmla="*/ 1034496 h 1311600"/>
              <a:gd name="connsiteX7" fmla="*/ 65233 w 1307657"/>
              <a:gd name="connsiteY7" fmla="*/ 949780 h 1311600"/>
              <a:gd name="connsiteX8" fmla="*/ 275664 w 1307657"/>
              <a:gd name="connsiteY8" fmla="*/ 949780 h 1311600"/>
              <a:gd name="connsiteX9" fmla="*/ 275664 w 1307657"/>
              <a:gd name="connsiteY9" fmla="*/ 848437 h 1311600"/>
              <a:gd name="connsiteX10" fmla="*/ 237260 w 1307657"/>
              <a:gd name="connsiteY10" fmla="*/ 810170 h 1311600"/>
              <a:gd name="connsiteX11" fmla="*/ 14467 w 1307657"/>
              <a:gd name="connsiteY11" fmla="*/ 810170 h 1311600"/>
              <a:gd name="connsiteX12" fmla="*/ 0 w 1307657"/>
              <a:gd name="connsiteY12" fmla="*/ 725454 h 1311600"/>
              <a:gd name="connsiteX13" fmla="*/ 584340 w 1307657"/>
              <a:gd name="connsiteY13" fmla="*/ 438 h 1311600"/>
              <a:gd name="connsiteX14" fmla="*/ 584340 w 1307657"/>
              <a:gd name="connsiteY14" fmla="*/ 725312 h 1311600"/>
              <a:gd name="connsiteX15" fmla="*/ 1307657 w 1307657"/>
              <a:gd name="connsiteY15" fmla="*/ 725312 h 1311600"/>
              <a:gd name="connsiteX16" fmla="*/ 1292917 w 1307657"/>
              <a:gd name="connsiteY16" fmla="*/ 810048 h 1311600"/>
              <a:gd name="connsiteX17" fmla="*/ 1005748 w 1307657"/>
              <a:gd name="connsiteY17" fmla="*/ 810048 h 1311600"/>
              <a:gd name="connsiteX18" fmla="*/ 1206845 w 1307657"/>
              <a:gd name="connsiteY18" fmla="*/ 1011989 h 1311600"/>
              <a:gd name="connsiteX19" fmla="*/ 1156045 w 1307657"/>
              <a:gd name="connsiteY19" fmla="*/ 1080886 h 1311600"/>
              <a:gd name="connsiteX20" fmla="*/ 886248 w 1307657"/>
              <a:gd name="connsiteY20" fmla="*/ 810048 h 1311600"/>
              <a:gd name="connsiteX21" fmla="*/ 807547 w 1307657"/>
              <a:gd name="connsiteY21" fmla="*/ 810048 h 1311600"/>
              <a:gd name="connsiteX22" fmla="*/ 807547 w 1307657"/>
              <a:gd name="connsiteY22" fmla="*/ 924613 h 1311600"/>
              <a:gd name="connsiteX23" fmla="*/ 1057865 w 1307657"/>
              <a:gd name="connsiteY23" fmla="*/ 1175653 h 1311600"/>
              <a:gd name="connsiteX24" fmla="*/ 986797 w 1307657"/>
              <a:gd name="connsiteY24" fmla="*/ 1224225 h 1311600"/>
              <a:gd name="connsiteX25" fmla="*/ 809126 w 1307657"/>
              <a:gd name="connsiteY25" fmla="*/ 1045778 h 1311600"/>
              <a:gd name="connsiteX26" fmla="*/ 807547 w 1307657"/>
              <a:gd name="connsiteY26" fmla="*/ 1044458 h 1311600"/>
              <a:gd name="connsiteX27" fmla="*/ 807547 w 1307657"/>
              <a:gd name="connsiteY27" fmla="*/ 1296818 h 1311600"/>
              <a:gd name="connsiteX28" fmla="*/ 723054 w 1307657"/>
              <a:gd name="connsiteY28" fmla="*/ 1311600 h 1311600"/>
              <a:gd name="connsiteX29" fmla="*/ 723054 w 1307657"/>
              <a:gd name="connsiteY29" fmla="*/ 810048 h 1311600"/>
              <a:gd name="connsiteX30" fmla="*/ 584340 w 1307657"/>
              <a:gd name="connsiteY30" fmla="*/ 810048 h 1311600"/>
              <a:gd name="connsiteX31" fmla="*/ 584340 w 1307657"/>
              <a:gd name="connsiteY31" fmla="*/ 1311336 h 1311600"/>
              <a:gd name="connsiteX32" fmla="*/ 583813 w 1307657"/>
              <a:gd name="connsiteY32" fmla="*/ 1311336 h 1311600"/>
              <a:gd name="connsiteX33" fmla="*/ 499321 w 1307657"/>
              <a:gd name="connsiteY33" fmla="*/ 1296554 h 1311600"/>
              <a:gd name="connsiteX34" fmla="*/ 498531 w 1307657"/>
              <a:gd name="connsiteY34" fmla="*/ 1296554 h 1311600"/>
              <a:gd name="connsiteX35" fmla="*/ 498531 w 1307657"/>
              <a:gd name="connsiteY35" fmla="*/ 840933 h 1311600"/>
              <a:gd name="connsiteX36" fmla="*/ 244528 w 1307657"/>
              <a:gd name="connsiteY36" fmla="*/ 586990 h 1311600"/>
              <a:gd name="connsiteX37" fmla="*/ 0 w 1307657"/>
              <a:gd name="connsiteY37" fmla="*/ 586990 h 1311600"/>
              <a:gd name="connsiteX38" fmla="*/ 14477 w 1307657"/>
              <a:gd name="connsiteY38" fmla="*/ 502254 h 1311600"/>
              <a:gd name="connsiteX39" fmla="*/ 244528 w 1307657"/>
              <a:gd name="connsiteY39" fmla="*/ 502254 h 1311600"/>
              <a:gd name="connsiteX40" fmla="*/ 265848 w 1307657"/>
              <a:gd name="connsiteY40" fmla="*/ 503046 h 1311600"/>
              <a:gd name="connsiteX41" fmla="*/ 267954 w 1307657"/>
              <a:gd name="connsiteY41" fmla="*/ 503046 h 1311600"/>
              <a:gd name="connsiteX42" fmla="*/ 87124 w 1307657"/>
              <a:gd name="connsiteY42" fmla="*/ 321695 h 1311600"/>
              <a:gd name="connsiteX43" fmla="*/ 135556 w 1307657"/>
              <a:gd name="connsiteY43" fmla="*/ 250422 h 1311600"/>
              <a:gd name="connsiteX44" fmla="*/ 498531 w 1307657"/>
              <a:gd name="connsiteY44" fmla="*/ 614707 h 1311600"/>
              <a:gd name="connsiteX45" fmla="*/ 499847 w 1307657"/>
              <a:gd name="connsiteY45" fmla="*/ 616027 h 1311600"/>
              <a:gd name="connsiteX46" fmla="*/ 499847 w 1307657"/>
              <a:gd name="connsiteY46" fmla="*/ 420686 h 1311600"/>
              <a:gd name="connsiteX47" fmla="*/ 498794 w 1307657"/>
              <a:gd name="connsiteY47" fmla="*/ 421742 h 1311600"/>
              <a:gd name="connsiteX48" fmla="*/ 229788 w 1307657"/>
              <a:gd name="connsiteY48" fmla="*/ 151960 h 1311600"/>
              <a:gd name="connsiteX49" fmla="*/ 298750 w 1307657"/>
              <a:gd name="connsiteY49" fmla="*/ 101012 h 1311600"/>
              <a:gd name="connsiteX50" fmla="*/ 498531 w 1307657"/>
              <a:gd name="connsiteY50" fmla="*/ 301633 h 1311600"/>
              <a:gd name="connsiteX51" fmla="*/ 499847 w 1307657"/>
              <a:gd name="connsiteY51" fmla="*/ 302953 h 1311600"/>
              <a:gd name="connsiteX52" fmla="*/ 499847 w 1307657"/>
              <a:gd name="connsiteY52" fmla="*/ 14693 h 1311600"/>
              <a:gd name="connsiteX53" fmla="*/ 584340 w 1307657"/>
              <a:gd name="connsiteY53" fmla="*/ 438 h 1311600"/>
              <a:gd name="connsiteX54" fmla="*/ 722387 w 1307657"/>
              <a:gd name="connsiteY54" fmla="*/ 0 h 1311600"/>
              <a:gd name="connsiteX55" fmla="*/ 806862 w 1307657"/>
              <a:gd name="connsiteY55" fmla="*/ 14526 h 1311600"/>
              <a:gd name="connsiteX56" fmla="*/ 806862 w 1307657"/>
              <a:gd name="connsiteY56" fmla="*/ 277314 h 1311600"/>
              <a:gd name="connsiteX57" fmla="*/ 946863 w 1307657"/>
              <a:gd name="connsiteY57" fmla="*/ 277314 h 1311600"/>
              <a:gd name="connsiteX58" fmla="*/ 946863 w 1307657"/>
              <a:gd name="connsiteY58" fmla="*/ 65235 h 1311600"/>
              <a:gd name="connsiteX59" fmla="*/ 1031337 w 1307657"/>
              <a:gd name="connsiteY59" fmla="*/ 115944 h 1311600"/>
              <a:gd name="connsiteX60" fmla="*/ 1031337 w 1307657"/>
              <a:gd name="connsiteY60" fmla="*/ 277314 h 1311600"/>
              <a:gd name="connsiteX61" fmla="*/ 1191865 w 1307657"/>
              <a:gd name="connsiteY61" fmla="*/ 277314 h 1311600"/>
              <a:gd name="connsiteX62" fmla="*/ 1242392 w 1307657"/>
              <a:gd name="connsiteY62" fmla="*/ 362092 h 1311600"/>
              <a:gd name="connsiteX63" fmla="*/ 806862 w 1307657"/>
              <a:gd name="connsiteY63" fmla="*/ 362092 h 1311600"/>
              <a:gd name="connsiteX64" fmla="*/ 806862 w 1307657"/>
              <a:gd name="connsiteY64" fmla="*/ 501805 h 1311600"/>
              <a:gd name="connsiteX65" fmla="*/ 1292919 w 1307657"/>
              <a:gd name="connsiteY65" fmla="*/ 501805 h 1311600"/>
              <a:gd name="connsiteX66" fmla="*/ 1307656 w 1307657"/>
              <a:gd name="connsiteY66" fmla="*/ 586584 h 1311600"/>
              <a:gd name="connsiteX67" fmla="*/ 722387 w 1307657"/>
              <a:gd name="connsiteY67" fmla="*/ 586584 h 131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307657" h="1311600">
                <a:moveTo>
                  <a:pt x="0" y="725454"/>
                </a:moveTo>
                <a:lnTo>
                  <a:pt x="237260" y="725454"/>
                </a:lnTo>
                <a:cubicBezTo>
                  <a:pt x="304861" y="725454"/>
                  <a:pt x="360099" y="780612"/>
                  <a:pt x="360099" y="848437"/>
                </a:cubicBezTo>
                <a:lnTo>
                  <a:pt x="360099" y="1245889"/>
                </a:lnTo>
                <a:cubicBezTo>
                  <a:pt x="330902" y="1231110"/>
                  <a:pt x="302494" y="1214220"/>
                  <a:pt x="275664" y="1194954"/>
                </a:cubicBezTo>
                <a:lnTo>
                  <a:pt x="275664" y="1034496"/>
                </a:lnTo>
                <a:lnTo>
                  <a:pt x="115736" y="1034496"/>
                </a:lnTo>
                <a:cubicBezTo>
                  <a:pt x="96798" y="1007576"/>
                  <a:pt x="79700" y="979074"/>
                  <a:pt x="65233" y="949780"/>
                </a:cubicBezTo>
                <a:lnTo>
                  <a:pt x="275664" y="949780"/>
                </a:lnTo>
                <a:lnTo>
                  <a:pt x="275664" y="848437"/>
                </a:lnTo>
                <a:cubicBezTo>
                  <a:pt x="275664" y="827324"/>
                  <a:pt x="258303" y="810170"/>
                  <a:pt x="237260" y="810170"/>
                </a:cubicBezTo>
                <a:lnTo>
                  <a:pt x="14467" y="810170"/>
                </a:lnTo>
                <a:cubicBezTo>
                  <a:pt x="7891" y="781931"/>
                  <a:pt x="2893" y="753429"/>
                  <a:pt x="0" y="725454"/>
                </a:cubicBezTo>
                <a:close/>
                <a:moveTo>
                  <a:pt x="584340" y="438"/>
                </a:moveTo>
                <a:lnTo>
                  <a:pt x="584340" y="725312"/>
                </a:lnTo>
                <a:lnTo>
                  <a:pt x="1307657" y="725312"/>
                </a:lnTo>
                <a:cubicBezTo>
                  <a:pt x="1304762" y="753294"/>
                  <a:pt x="1299760" y="781803"/>
                  <a:pt x="1292917" y="810048"/>
                </a:cubicBezTo>
                <a:lnTo>
                  <a:pt x="1005748" y="810048"/>
                </a:lnTo>
                <a:lnTo>
                  <a:pt x="1206845" y="1011989"/>
                </a:lnTo>
                <a:cubicBezTo>
                  <a:pt x="1191316" y="1036011"/>
                  <a:pt x="1174470" y="1059240"/>
                  <a:pt x="1156045" y="1080886"/>
                </a:cubicBezTo>
                <a:lnTo>
                  <a:pt x="886248" y="810048"/>
                </a:lnTo>
                <a:lnTo>
                  <a:pt x="807547" y="810048"/>
                </a:lnTo>
                <a:lnTo>
                  <a:pt x="807547" y="924613"/>
                </a:lnTo>
                <a:lnTo>
                  <a:pt x="1057865" y="1175653"/>
                </a:lnTo>
                <a:cubicBezTo>
                  <a:pt x="1035228" y="1193340"/>
                  <a:pt x="1011276" y="1209706"/>
                  <a:pt x="986797" y="1224225"/>
                </a:cubicBezTo>
                <a:lnTo>
                  <a:pt x="809126" y="1045778"/>
                </a:lnTo>
                <a:lnTo>
                  <a:pt x="807547" y="1044458"/>
                </a:lnTo>
                <a:lnTo>
                  <a:pt x="807547" y="1296818"/>
                </a:lnTo>
                <a:cubicBezTo>
                  <a:pt x="779382" y="1303681"/>
                  <a:pt x="750955" y="1308432"/>
                  <a:pt x="723054" y="1311600"/>
                </a:cubicBezTo>
                <a:lnTo>
                  <a:pt x="723054" y="810048"/>
                </a:lnTo>
                <a:lnTo>
                  <a:pt x="584340" y="810048"/>
                </a:lnTo>
                <a:lnTo>
                  <a:pt x="584340" y="1311336"/>
                </a:lnTo>
                <a:cubicBezTo>
                  <a:pt x="584340" y="1311336"/>
                  <a:pt x="583813" y="1311336"/>
                  <a:pt x="583813" y="1311336"/>
                </a:cubicBezTo>
                <a:cubicBezTo>
                  <a:pt x="555912" y="1308432"/>
                  <a:pt x="527485" y="1303417"/>
                  <a:pt x="499321" y="1296554"/>
                </a:cubicBezTo>
                <a:lnTo>
                  <a:pt x="498531" y="1296554"/>
                </a:lnTo>
                <a:lnTo>
                  <a:pt x="498531" y="840933"/>
                </a:lnTo>
                <a:cubicBezTo>
                  <a:pt x="498268" y="701027"/>
                  <a:pt x="384295" y="586990"/>
                  <a:pt x="244528" y="586990"/>
                </a:cubicBezTo>
                <a:lnTo>
                  <a:pt x="0" y="586990"/>
                </a:lnTo>
                <a:cubicBezTo>
                  <a:pt x="2632" y="559272"/>
                  <a:pt x="7633" y="530763"/>
                  <a:pt x="14477" y="502254"/>
                </a:cubicBezTo>
                <a:lnTo>
                  <a:pt x="244528" y="502254"/>
                </a:lnTo>
                <a:cubicBezTo>
                  <a:pt x="250845" y="502254"/>
                  <a:pt x="257952" y="502518"/>
                  <a:pt x="265848" y="503046"/>
                </a:cubicBezTo>
                <a:lnTo>
                  <a:pt x="267954" y="503046"/>
                </a:lnTo>
                <a:lnTo>
                  <a:pt x="87124" y="321695"/>
                </a:lnTo>
                <a:cubicBezTo>
                  <a:pt x="101338" y="297146"/>
                  <a:pt x="117657" y="273124"/>
                  <a:pt x="135556" y="250422"/>
                </a:cubicBezTo>
                <a:lnTo>
                  <a:pt x="498531" y="614707"/>
                </a:lnTo>
                <a:lnTo>
                  <a:pt x="499847" y="616027"/>
                </a:lnTo>
                <a:lnTo>
                  <a:pt x="499847" y="420686"/>
                </a:lnTo>
                <a:lnTo>
                  <a:pt x="498794" y="421742"/>
                </a:lnTo>
                <a:lnTo>
                  <a:pt x="229788" y="151960"/>
                </a:lnTo>
                <a:cubicBezTo>
                  <a:pt x="251371" y="133745"/>
                  <a:pt x="274534" y="116587"/>
                  <a:pt x="298750" y="101012"/>
                </a:cubicBezTo>
                <a:lnTo>
                  <a:pt x="498531" y="301633"/>
                </a:lnTo>
                <a:lnTo>
                  <a:pt x="499847" y="302953"/>
                </a:lnTo>
                <a:lnTo>
                  <a:pt x="499847" y="14693"/>
                </a:lnTo>
                <a:cubicBezTo>
                  <a:pt x="528274" y="7829"/>
                  <a:pt x="556702" y="3078"/>
                  <a:pt x="584340" y="438"/>
                </a:cubicBezTo>
                <a:close/>
                <a:moveTo>
                  <a:pt x="722387" y="0"/>
                </a:moveTo>
                <a:cubicBezTo>
                  <a:pt x="750019" y="2641"/>
                  <a:pt x="778440" y="7659"/>
                  <a:pt x="806862" y="14526"/>
                </a:cubicBezTo>
                <a:lnTo>
                  <a:pt x="806862" y="277314"/>
                </a:lnTo>
                <a:lnTo>
                  <a:pt x="946863" y="277314"/>
                </a:lnTo>
                <a:lnTo>
                  <a:pt x="946863" y="65235"/>
                </a:lnTo>
                <a:cubicBezTo>
                  <a:pt x="975811" y="79761"/>
                  <a:pt x="1004232" y="96928"/>
                  <a:pt x="1031337" y="115944"/>
                </a:cubicBezTo>
                <a:lnTo>
                  <a:pt x="1031337" y="277314"/>
                </a:lnTo>
                <a:lnTo>
                  <a:pt x="1191865" y="277314"/>
                </a:lnTo>
                <a:cubicBezTo>
                  <a:pt x="1210813" y="304253"/>
                  <a:pt x="1227918" y="332776"/>
                  <a:pt x="1242392" y="362092"/>
                </a:cubicBezTo>
                <a:lnTo>
                  <a:pt x="806862" y="362092"/>
                </a:lnTo>
                <a:lnTo>
                  <a:pt x="806862" y="501805"/>
                </a:lnTo>
                <a:lnTo>
                  <a:pt x="1292919" y="501805"/>
                </a:lnTo>
                <a:cubicBezTo>
                  <a:pt x="1299761" y="530329"/>
                  <a:pt x="1304761" y="558853"/>
                  <a:pt x="1307656" y="586584"/>
                </a:cubicBezTo>
                <a:lnTo>
                  <a:pt x="722387" y="586584"/>
                </a:lnTo>
                <a:close/>
              </a:path>
            </a:pathLst>
          </a:custGeom>
          <a:solidFill>
            <a:schemeClr val="bg1"/>
          </a:solidFill>
        </p:spPr>
        <p:txBody>
          <a:bodyPr wrap="square">
            <a:noAutofit/>
          </a:bodyPr>
          <a:lstStyle>
            <a:lvl1pPr marL="0" indent="0">
              <a:buNone/>
              <a:defRPr sz="100"/>
            </a:lvl1pPr>
          </a:lstStyle>
          <a:p>
            <a:pPr lvl="0"/>
            <a:r>
              <a:rPr lang="nl-NL" dirty="0"/>
              <a:t>   </a:t>
            </a:r>
          </a:p>
        </p:txBody>
      </p:sp>
    </p:spTree>
    <p:extLst>
      <p:ext uri="{BB962C8B-B14F-4D97-AF65-F5344CB8AC3E}">
        <p14:creationId xmlns:p14="http://schemas.microsoft.com/office/powerpoint/2010/main" val="2747243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6" presetClass="emph" presetSubtype="0" accel="50000" decel="50000" fill="hold" grpId="0" nodeType="withEffect">
                                  <p:stCondLst>
                                    <p:cond delay="0"/>
                                  </p:stCondLst>
                                  <p:childTnLst>
                                    <p:animScale>
                                      <p:cBhvr>
                                        <p:cTn id="9" dur="5000" fill="hold"/>
                                        <p:tgtEl>
                                          <p:spTgt spid="5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2" grpId="0"/>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100% foto zwart logo">
    <p:spTree>
      <p:nvGrpSpPr>
        <p:cNvPr id="1" name=""/>
        <p:cNvGrpSpPr/>
        <p:nvPr/>
      </p:nvGrpSpPr>
      <p:grpSpPr>
        <a:xfrm>
          <a:off x="0" y="0"/>
          <a:ext cx="0" cy="0"/>
          <a:chOff x="0" y="0"/>
          <a:chExt cx="0" cy="0"/>
        </a:xfrm>
      </p:grpSpPr>
      <p:sp>
        <p:nvSpPr>
          <p:cNvPr id="53" name="Tijdelijke aanduiding voor afbeelding 8">
            <a:extLst>
              <a:ext uri="{FF2B5EF4-FFF2-40B4-BE49-F238E27FC236}">
                <a16:creationId xmlns:a16="http://schemas.microsoft.com/office/drawing/2014/main" id="{27489788-7523-4049-B6A4-83AEF6154017}"/>
              </a:ext>
            </a:extLst>
          </p:cNvPr>
          <p:cNvSpPr>
            <a:spLocks noGrp="1"/>
          </p:cNvSpPr>
          <p:nvPr>
            <p:ph type="pic" sz="quarter" idx="14" hasCustomPrompt="1"/>
          </p:nvPr>
        </p:nvSpPr>
        <p:spPr>
          <a:xfrm>
            <a:off x="0" y="1434"/>
            <a:ext cx="12192000" cy="6856566"/>
          </a:xfrm>
          <a:prstGeom prst="rect">
            <a:avLst/>
          </a:prstGeom>
          <a:solidFill>
            <a:schemeClr val="bg1">
              <a:lumMod val="95000"/>
            </a:schemeClr>
          </a:solidFill>
        </p:spPr>
        <p:txBody>
          <a:bodyPr bIns="1620000" anchor="ctr"/>
          <a:lstStyle>
            <a:lvl1pPr marL="0" indent="0" algn="ctr">
              <a:lnSpc>
                <a:spcPct val="90000"/>
              </a:lnSpc>
              <a:spcBef>
                <a:spcPts val="0"/>
              </a:spcBef>
              <a:spcAft>
                <a:spcPts val="0"/>
              </a:spcAft>
              <a:buNone/>
              <a:defRPr sz="1500" i="1">
                <a:solidFill>
                  <a:schemeClr val="tx1">
                    <a:lumMod val="50000"/>
                    <a:lumOff val="50000"/>
                  </a:schemeClr>
                </a:solidFill>
              </a:defRPr>
            </a:lvl1pPr>
          </a:lstStyle>
          <a:p>
            <a:r>
              <a:rPr lang="nl-NL" dirty="0"/>
              <a:t>Klik op het onderstaande icoon </a:t>
            </a:r>
            <a:br>
              <a:rPr lang="nl-NL" dirty="0"/>
            </a:br>
            <a:r>
              <a:rPr lang="nl-NL" dirty="0"/>
              <a:t>om een foto in te voegen.</a:t>
            </a:r>
            <a:br>
              <a:rPr lang="nl-NL" dirty="0"/>
            </a:br>
            <a:r>
              <a:rPr lang="nl-NL" dirty="0"/>
              <a:t/>
            </a:r>
            <a:br>
              <a:rPr lang="nl-NL" dirty="0"/>
            </a:br>
            <a:r>
              <a:rPr lang="nl-NL" dirty="0"/>
              <a:t>Meer hulp nodig? </a:t>
            </a:r>
            <a:br>
              <a:rPr lang="nl-NL" dirty="0"/>
            </a:br>
            <a:r>
              <a:rPr lang="nl-NL" dirty="0"/>
              <a:t>Aan de zijkanten van de slides zijn instructies </a:t>
            </a:r>
            <a:br>
              <a:rPr lang="nl-NL" dirty="0"/>
            </a:br>
            <a:r>
              <a:rPr lang="nl-NL" dirty="0"/>
              <a:t>geplaatst voor verdere informatie.</a:t>
            </a:r>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grpSp>
        <p:nvGrpSpPr>
          <p:cNvPr id="58" name="Instructie">
            <a:extLst>
              <a:ext uri="{FF2B5EF4-FFF2-40B4-BE49-F238E27FC236}">
                <a16:creationId xmlns:a16="http://schemas.microsoft.com/office/drawing/2014/main" id="{5C5F75FA-FD7D-40AF-9986-A3A02A4DC30E}"/>
              </a:ext>
            </a:extLst>
          </p:cNvPr>
          <p:cNvGrpSpPr/>
          <p:nvPr userDrawn="1"/>
        </p:nvGrpSpPr>
        <p:grpSpPr>
          <a:xfrm>
            <a:off x="12391601" y="0"/>
            <a:ext cx="3320839" cy="5340257"/>
            <a:chOff x="12391601" y="0"/>
            <a:chExt cx="3320839" cy="5340257"/>
          </a:xfrm>
        </p:grpSpPr>
        <p:grpSp>
          <p:nvGrpSpPr>
            <p:cNvPr id="59" name="Meer informatie">
              <a:extLst>
                <a:ext uri="{FF2B5EF4-FFF2-40B4-BE49-F238E27FC236}">
                  <a16:creationId xmlns:a16="http://schemas.microsoft.com/office/drawing/2014/main" id="{382339AA-BC0C-4C67-BF17-90095CBA8B96}"/>
                </a:ext>
              </a:extLst>
            </p:cNvPr>
            <p:cNvGrpSpPr/>
            <p:nvPr userDrawn="1"/>
          </p:nvGrpSpPr>
          <p:grpSpPr>
            <a:xfrm>
              <a:off x="12396764" y="4556984"/>
              <a:ext cx="3178515" cy="783273"/>
              <a:chOff x="-3741486" y="3386444"/>
              <a:chExt cx="3178515" cy="783273"/>
            </a:xfrm>
          </p:grpSpPr>
          <p:sp>
            <p:nvSpPr>
              <p:cNvPr id="100" name="Freeform 101">
                <a:extLst>
                  <a:ext uri="{FF2B5EF4-FFF2-40B4-BE49-F238E27FC236}">
                    <a16:creationId xmlns:a16="http://schemas.microsoft.com/office/drawing/2014/main" id="{5CDBD2C3-FD3D-443C-A7B8-86D1B3323980}"/>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01" name="Rechthoek 100">
                <a:extLst>
                  <a:ext uri="{FF2B5EF4-FFF2-40B4-BE49-F238E27FC236}">
                    <a16:creationId xmlns:a16="http://schemas.microsoft.com/office/drawing/2014/main" id="{D3583A4F-681C-4316-8935-0CC74B51B26D}"/>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02" name="Rechte verbindingslijn 101">
                <a:extLst>
                  <a:ext uri="{FF2B5EF4-FFF2-40B4-BE49-F238E27FC236}">
                    <a16:creationId xmlns:a16="http://schemas.microsoft.com/office/drawing/2014/main" id="{AE6B0823-EC42-48E3-8B40-DDB53C382338}"/>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60" name="Rechthoek 59">
              <a:extLst>
                <a:ext uri="{FF2B5EF4-FFF2-40B4-BE49-F238E27FC236}">
                  <a16:creationId xmlns:a16="http://schemas.microsoft.com/office/drawing/2014/main" id="{2E5B9CDC-3973-4624-8D32-9B6CA91C5820}"/>
                </a:ext>
              </a:extLst>
            </p:cNvPr>
            <p:cNvSpPr/>
            <p:nvPr userDrawn="1"/>
          </p:nvSpPr>
          <p:spPr>
            <a:xfrm>
              <a:off x="12397262" y="0"/>
              <a:ext cx="3315178"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Afbeelding invoegen/veranderen</a:t>
              </a:r>
            </a:p>
          </p:txBody>
        </p:sp>
        <p:sp>
          <p:nvSpPr>
            <p:cNvPr id="61" name="Ovaal 60">
              <a:extLst>
                <a:ext uri="{FF2B5EF4-FFF2-40B4-BE49-F238E27FC236}">
                  <a16:creationId xmlns:a16="http://schemas.microsoft.com/office/drawing/2014/main" id="{FC4B7D82-0292-4758-86F2-F13F3AD5B6CA}"/>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62" name="Rechte verbindingslijn 61">
              <a:extLst>
                <a:ext uri="{FF2B5EF4-FFF2-40B4-BE49-F238E27FC236}">
                  <a16:creationId xmlns:a16="http://schemas.microsoft.com/office/drawing/2014/main" id="{D1BD6AD6-FDE9-40F9-930F-1B678A2BEF0E}"/>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63" name="Rechte verbindingslijn 62">
              <a:extLst>
                <a:ext uri="{FF2B5EF4-FFF2-40B4-BE49-F238E27FC236}">
                  <a16:creationId xmlns:a16="http://schemas.microsoft.com/office/drawing/2014/main" id="{AEF40621-E5FB-4079-B38A-8647B6A8FF63}"/>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64" name="Rechthoek 63">
              <a:extLst>
                <a:ext uri="{FF2B5EF4-FFF2-40B4-BE49-F238E27FC236}">
                  <a16:creationId xmlns:a16="http://schemas.microsoft.com/office/drawing/2014/main" id="{0FD132E7-0436-4D96-913E-1EF6B8441247}"/>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65" name="Rechte verbindingslijn 64">
              <a:extLst>
                <a:ext uri="{FF2B5EF4-FFF2-40B4-BE49-F238E27FC236}">
                  <a16:creationId xmlns:a16="http://schemas.microsoft.com/office/drawing/2014/main" id="{0A217B57-0376-4BA2-896B-C1DF8CB7D9AE}"/>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66" name="Ovaal 65">
              <a:extLst>
                <a:ext uri="{FF2B5EF4-FFF2-40B4-BE49-F238E27FC236}">
                  <a16:creationId xmlns:a16="http://schemas.microsoft.com/office/drawing/2014/main" id="{5252C7AF-02CE-4934-9F71-D4E7969B4215}"/>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67" name="Rechthoek 66">
              <a:extLst>
                <a:ext uri="{FF2B5EF4-FFF2-40B4-BE49-F238E27FC236}">
                  <a16:creationId xmlns:a16="http://schemas.microsoft.com/office/drawing/2014/main" id="{EE6CF65E-519A-4948-BB60-1CB0D38698CF}"/>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68" name="Groep 67">
              <a:extLst>
                <a:ext uri="{FF2B5EF4-FFF2-40B4-BE49-F238E27FC236}">
                  <a16:creationId xmlns:a16="http://schemas.microsoft.com/office/drawing/2014/main" id="{DDD57105-8A09-4D2B-BDDB-0AB9058AD8D6}"/>
                </a:ext>
              </a:extLst>
            </p:cNvPr>
            <p:cNvGrpSpPr/>
            <p:nvPr userDrawn="1"/>
          </p:nvGrpSpPr>
          <p:grpSpPr>
            <a:xfrm>
              <a:off x="12757282" y="2184550"/>
              <a:ext cx="825500" cy="209550"/>
              <a:chOff x="13504624" y="2482850"/>
              <a:chExt cx="825500" cy="209550"/>
            </a:xfrm>
          </p:grpSpPr>
          <p:sp>
            <p:nvSpPr>
              <p:cNvPr id="97" name="Rechthoek 96">
                <a:extLst>
                  <a:ext uri="{FF2B5EF4-FFF2-40B4-BE49-F238E27FC236}">
                    <a16:creationId xmlns:a16="http://schemas.microsoft.com/office/drawing/2014/main" id="{FAA5C867-E0B0-42B8-8BD0-91E2256D124D}"/>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98" name="Rechte verbindingslijn 97">
                <a:extLst>
                  <a:ext uri="{FF2B5EF4-FFF2-40B4-BE49-F238E27FC236}">
                    <a16:creationId xmlns:a16="http://schemas.microsoft.com/office/drawing/2014/main" id="{5EEBA641-B31E-4AC0-9CC4-42CDEFB8F56E}"/>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99" name="Gelijkbenige driehoek 98">
                <a:extLst>
                  <a:ext uri="{FF2B5EF4-FFF2-40B4-BE49-F238E27FC236}">
                    <a16:creationId xmlns:a16="http://schemas.microsoft.com/office/drawing/2014/main" id="{C1A68298-854D-4671-B817-DDB07D21FFB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69" name="Groep 68">
              <a:extLst>
                <a:ext uri="{FF2B5EF4-FFF2-40B4-BE49-F238E27FC236}">
                  <a16:creationId xmlns:a16="http://schemas.microsoft.com/office/drawing/2014/main" id="{9DB227BF-929D-42F5-841E-0B12164C37CD}"/>
                </a:ext>
              </a:extLst>
            </p:cNvPr>
            <p:cNvGrpSpPr/>
            <p:nvPr userDrawn="1"/>
          </p:nvGrpSpPr>
          <p:grpSpPr>
            <a:xfrm>
              <a:off x="12757282" y="1141626"/>
              <a:ext cx="294789" cy="318834"/>
              <a:chOff x="14466489" y="1001522"/>
              <a:chExt cx="290627" cy="314333"/>
            </a:xfrm>
          </p:grpSpPr>
          <p:sp>
            <p:nvSpPr>
              <p:cNvPr id="91" name="Rechthoek 90">
                <a:extLst>
                  <a:ext uri="{FF2B5EF4-FFF2-40B4-BE49-F238E27FC236}">
                    <a16:creationId xmlns:a16="http://schemas.microsoft.com/office/drawing/2014/main" id="{FB1C5A2A-3AC6-4B96-90E7-BC543CA8439F}"/>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92" name="Ovaal 91">
                <a:extLst>
                  <a:ext uri="{FF2B5EF4-FFF2-40B4-BE49-F238E27FC236}">
                    <a16:creationId xmlns:a16="http://schemas.microsoft.com/office/drawing/2014/main" id="{FDA5E49E-F14E-44AD-ABEE-75910A281868}"/>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93" name="Vrije vorm: vorm 92">
                <a:extLst>
                  <a:ext uri="{FF2B5EF4-FFF2-40B4-BE49-F238E27FC236}">
                    <a16:creationId xmlns:a16="http://schemas.microsoft.com/office/drawing/2014/main" id="{5C0EF1B7-E8C9-429C-8823-263BB9CF42B0}"/>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94" name="Rechthoek: afgeronde hoeken 93">
                <a:extLst>
                  <a:ext uri="{FF2B5EF4-FFF2-40B4-BE49-F238E27FC236}">
                    <a16:creationId xmlns:a16="http://schemas.microsoft.com/office/drawing/2014/main" id="{44F7813E-870F-4E2C-B892-5DBE2B858FFB}"/>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95" name="Rechte verbindingslijn 94">
                <a:extLst>
                  <a:ext uri="{FF2B5EF4-FFF2-40B4-BE49-F238E27FC236}">
                    <a16:creationId xmlns:a16="http://schemas.microsoft.com/office/drawing/2014/main" id="{D894639A-2864-453D-9B20-9D5B918F9A2F}"/>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96" name="Rechte verbindingslijn 95">
                <a:extLst>
                  <a:ext uri="{FF2B5EF4-FFF2-40B4-BE49-F238E27FC236}">
                    <a16:creationId xmlns:a16="http://schemas.microsoft.com/office/drawing/2014/main" id="{663C38A9-F4A8-4699-A583-CF7DDE3F427D}"/>
                  </a:ext>
                </a:extLst>
              </p:cNvPr>
              <p:cNvCxnSpPr>
                <a:cxnSpLocks/>
                <a:stCxn id="94"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70" name="Ovaal 69">
              <a:extLst>
                <a:ext uri="{FF2B5EF4-FFF2-40B4-BE49-F238E27FC236}">
                  <a16:creationId xmlns:a16="http://schemas.microsoft.com/office/drawing/2014/main" id="{F7749D6E-FE32-4D85-80FE-5C9F2C1B0959}"/>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71" name="Rechthoek 70">
              <a:extLst>
                <a:ext uri="{FF2B5EF4-FFF2-40B4-BE49-F238E27FC236}">
                  <a16:creationId xmlns:a16="http://schemas.microsoft.com/office/drawing/2014/main" id="{0C71514C-B434-4ECA-996B-AEBB147FCF46}"/>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72" name="Rechte verbindingslijn 71">
              <a:extLst>
                <a:ext uri="{FF2B5EF4-FFF2-40B4-BE49-F238E27FC236}">
                  <a16:creationId xmlns:a16="http://schemas.microsoft.com/office/drawing/2014/main" id="{68158311-E280-456C-A97B-009C43EA1AF4}"/>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73" name="Groep 72">
              <a:extLst>
                <a:ext uri="{FF2B5EF4-FFF2-40B4-BE49-F238E27FC236}">
                  <a16:creationId xmlns:a16="http://schemas.microsoft.com/office/drawing/2014/main" id="{A8A6CCF1-37E4-4640-8C54-EB32DE3D917E}"/>
                </a:ext>
              </a:extLst>
            </p:cNvPr>
            <p:cNvGrpSpPr/>
            <p:nvPr userDrawn="1"/>
          </p:nvGrpSpPr>
          <p:grpSpPr>
            <a:xfrm>
              <a:off x="12696514" y="3701158"/>
              <a:ext cx="514284" cy="612918"/>
              <a:chOff x="12682980" y="3403241"/>
              <a:chExt cx="622284" cy="741632"/>
            </a:xfrm>
          </p:grpSpPr>
          <p:grpSp>
            <p:nvGrpSpPr>
              <p:cNvPr id="74" name="Groep 73">
                <a:extLst>
                  <a:ext uri="{FF2B5EF4-FFF2-40B4-BE49-F238E27FC236}">
                    <a16:creationId xmlns:a16="http://schemas.microsoft.com/office/drawing/2014/main" id="{D6534B3E-0A0D-436E-A77A-42464288199E}"/>
                  </a:ext>
                </a:extLst>
              </p:cNvPr>
              <p:cNvGrpSpPr/>
              <p:nvPr userDrawn="1"/>
            </p:nvGrpSpPr>
            <p:grpSpPr>
              <a:xfrm>
                <a:off x="12771568" y="3403241"/>
                <a:ext cx="467138" cy="448489"/>
                <a:chOff x="12782195" y="3403241"/>
                <a:chExt cx="467138" cy="448489"/>
              </a:xfrm>
            </p:grpSpPr>
            <p:grpSp>
              <p:nvGrpSpPr>
                <p:cNvPr id="77" name="Groep 76">
                  <a:extLst>
                    <a:ext uri="{FF2B5EF4-FFF2-40B4-BE49-F238E27FC236}">
                      <a16:creationId xmlns:a16="http://schemas.microsoft.com/office/drawing/2014/main" id="{AE98E087-E958-4197-BAB0-FAE671E514CB}"/>
                    </a:ext>
                  </a:extLst>
                </p:cNvPr>
                <p:cNvGrpSpPr/>
                <p:nvPr userDrawn="1"/>
              </p:nvGrpSpPr>
              <p:grpSpPr>
                <a:xfrm>
                  <a:off x="12782195" y="3403241"/>
                  <a:ext cx="412967" cy="393907"/>
                  <a:chOff x="13554906" y="3320109"/>
                  <a:chExt cx="443906" cy="423419"/>
                </a:xfrm>
              </p:grpSpPr>
              <p:grpSp>
                <p:nvGrpSpPr>
                  <p:cNvPr id="85" name="Groep 84">
                    <a:extLst>
                      <a:ext uri="{FF2B5EF4-FFF2-40B4-BE49-F238E27FC236}">
                        <a16:creationId xmlns:a16="http://schemas.microsoft.com/office/drawing/2014/main" id="{518CDE7F-AFA5-4345-8F0A-C5C79A99DC0C}"/>
                      </a:ext>
                    </a:extLst>
                  </p:cNvPr>
                  <p:cNvGrpSpPr/>
                  <p:nvPr userDrawn="1"/>
                </p:nvGrpSpPr>
                <p:grpSpPr>
                  <a:xfrm>
                    <a:off x="13554906" y="3320109"/>
                    <a:ext cx="443906" cy="423419"/>
                    <a:chOff x="12909684" y="1276143"/>
                    <a:chExt cx="443906" cy="423419"/>
                  </a:xfrm>
                </p:grpSpPr>
                <p:sp>
                  <p:nvSpPr>
                    <p:cNvPr id="88" name="Rechthoek 87">
                      <a:extLst>
                        <a:ext uri="{FF2B5EF4-FFF2-40B4-BE49-F238E27FC236}">
                          <a16:creationId xmlns:a16="http://schemas.microsoft.com/office/drawing/2014/main" id="{49D77A8B-9848-46AF-B9C2-48B3E8E761A3}"/>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89" name="Rechthoek 88">
                      <a:extLst>
                        <a:ext uri="{FF2B5EF4-FFF2-40B4-BE49-F238E27FC236}">
                          <a16:creationId xmlns:a16="http://schemas.microsoft.com/office/drawing/2014/main" id="{2F1FB28B-753B-4C93-B092-5775A3AE5E1C}"/>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90" name="Ovaal 89">
                      <a:extLst>
                        <a:ext uri="{FF2B5EF4-FFF2-40B4-BE49-F238E27FC236}">
                          <a16:creationId xmlns:a16="http://schemas.microsoft.com/office/drawing/2014/main" id="{07F95748-931A-48F0-8B91-77217BAACF42}"/>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pic>
                <p:nvPicPr>
                  <p:cNvPr id="86" name="Afbeelding 85">
                    <a:extLst>
                      <a:ext uri="{FF2B5EF4-FFF2-40B4-BE49-F238E27FC236}">
                        <a16:creationId xmlns:a16="http://schemas.microsoft.com/office/drawing/2014/main" id="{FAA564EE-A69C-44AD-829A-E60E11FA3873}"/>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87" name="Afbeelding 86">
                    <a:extLst>
                      <a:ext uri="{FF2B5EF4-FFF2-40B4-BE49-F238E27FC236}">
                        <a16:creationId xmlns:a16="http://schemas.microsoft.com/office/drawing/2014/main" id="{3A34DA49-D75E-45EC-A0DA-4E532CE9C8CD}"/>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78" name="Groep 77">
                  <a:extLst>
                    <a:ext uri="{FF2B5EF4-FFF2-40B4-BE49-F238E27FC236}">
                      <a16:creationId xmlns:a16="http://schemas.microsoft.com/office/drawing/2014/main" id="{5102A430-2A21-470C-9A9F-64A3176E6E14}"/>
                    </a:ext>
                  </a:extLst>
                </p:cNvPr>
                <p:cNvGrpSpPr/>
                <p:nvPr userDrawn="1"/>
              </p:nvGrpSpPr>
              <p:grpSpPr>
                <a:xfrm>
                  <a:off x="13103513" y="3705268"/>
                  <a:ext cx="145820" cy="146462"/>
                  <a:chOff x="13096169" y="3602278"/>
                  <a:chExt cx="145820" cy="146462"/>
                </a:xfrm>
              </p:grpSpPr>
              <p:sp>
                <p:nvSpPr>
                  <p:cNvPr id="82" name="Rechthoek 81">
                    <a:extLst>
                      <a:ext uri="{FF2B5EF4-FFF2-40B4-BE49-F238E27FC236}">
                        <a16:creationId xmlns:a16="http://schemas.microsoft.com/office/drawing/2014/main" id="{A1D6A073-BC88-45CB-AAB9-0358A7D285A0}"/>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83" name="Rechthoek 82">
                    <a:extLst>
                      <a:ext uri="{FF2B5EF4-FFF2-40B4-BE49-F238E27FC236}">
                        <a16:creationId xmlns:a16="http://schemas.microsoft.com/office/drawing/2014/main" id="{5906D56D-6DDA-4DEE-82BA-966122196767}"/>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79" name="Groep 78">
                  <a:extLst>
                    <a:ext uri="{FF2B5EF4-FFF2-40B4-BE49-F238E27FC236}">
                      <a16:creationId xmlns:a16="http://schemas.microsoft.com/office/drawing/2014/main" id="{C3A6CC3C-E852-4456-A166-1C68D113DD43}"/>
                    </a:ext>
                  </a:extLst>
                </p:cNvPr>
                <p:cNvGrpSpPr/>
                <p:nvPr userDrawn="1"/>
              </p:nvGrpSpPr>
              <p:grpSpPr>
                <a:xfrm rot="10800000">
                  <a:off x="13061402" y="3665637"/>
                  <a:ext cx="145820" cy="146462"/>
                  <a:chOff x="13096169" y="3602278"/>
                  <a:chExt cx="145820" cy="146462"/>
                </a:xfrm>
              </p:grpSpPr>
              <p:sp>
                <p:nvSpPr>
                  <p:cNvPr id="80" name="Rechthoek 79">
                    <a:extLst>
                      <a:ext uri="{FF2B5EF4-FFF2-40B4-BE49-F238E27FC236}">
                        <a16:creationId xmlns:a16="http://schemas.microsoft.com/office/drawing/2014/main" id="{E1312478-AAF8-4CF9-84DA-0DB195B8F4A6}"/>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81" name="Rechthoek 80">
                    <a:extLst>
                      <a:ext uri="{FF2B5EF4-FFF2-40B4-BE49-F238E27FC236}">
                        <a16:creationId xmlns:a16="http://schemas.microsoft.com/office/drawing/2014/main" id="{220DDE00-B2E1-4652-A59D-32BCB37AAA97}"/>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75" name="Rechthoek 74">
                <a:extLst>
                  <a:ext uri="{FF2B5EF4-FFF2-40B4-BE49-F238E27FC236}">
                    <a16:creationId xmlns:a16="http://schemas.microsoft.com/office/drawing/2014/main" id="{53DFD973-866A-4148-B79D-95819D8B3EE1}"/>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chemeClr val="tx1"/>
                    </a:solidFill>
                    <a:latin typeface="Arial" panose="020B0604020202020204" pitchFamily="34" charset="0"/>
                    <a:cs typeface="Arial" panose="020B0604020202020204" pitchFamily="34" charset="0"/>
                  </a:rPr>
                  <a:t>Bijsnijden</a:t>
                </a:r>
              </a:p>
            </p:txBody>
          </p:sp>
          <p:sp>
            <p:nvSpPr>
              <p:cNvPr id="76" name="Gelijkbenige driehoek 75">
                <a:extLst>
                  <a:ext uri="{FF2B5EF4-FFF2-40B4-BE49-F238E27FC236}">
                    <a16:creationId xmlns:a16="http://schemas.microsoft.com/office/drawing/2014/main" id="{F68CDD40-4903-4FA4-8B78-A52C43E2F8C0}"/>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52" name="Tekstvak 51">
            <a:extLst>
              <a:ext uri="{FF2B5EF4-FFF2-40B4-BE49-F238E27FC236}">
                <a16:creationId xmlns:a16="http://schemas.microsoft.com/office/drawing/2014/main" id="{A305CEE8-37C7-4822-BC9A-F29D7FF87585}"/>
              </a:ext>
            </a:extLst>
          </p:cNvPr>
          <p:cNvSpPr txBox="1"/>
          <p:nvPr userDrawn="1"/>
        </p:nvSpPr>
        <p:spPr>
          <a:xfrm>
            <a:off x="-10750" y="-531667"/>
            <a:ext cx="12192000" cy="369332"/>
          </a:xfrm>
          <a:prstGeom prst="rect">
            <a:avLst/>
          </a:prstGeom>
          <a:noFill/>
        </p:spPr>
        <p:txBody>
          <a:bodyPr wrap="square" rtlCol="0">
            <a:spAutoFit/>
          </a:bodyPr>
          <a:lstStyle/>
          <a:p>
            <a:pPr algn="ctr"/>
            <a:r>
              <a:rPr lang="nl-NL" sz="1800" b="0" spc="50" baseline="0" dirty="0">
                <a:solidFill>
                  <a:schemeClr val="accent2"/>
                </a:solidFill>
                <a:latin typeface="+mj-lt"/>
                <a:cs typeface="Calibri" panose="020F0502020204030204" pitchFamily="34" charset="0"/>
              </a:rPr>
              <a:t>100% foto zwart logo</a:t>
            </a:r>
          </a:p>
        </p:txBody>
      </p:sp>
      <p:sp>
        <p:nvSpPr>
          <p:cNvPr id="50" name="Tijdelijke aanduiding voor tekst 53">
            <a:extLst>
              <a:ext uri="{FF2B5EF4-FFF2-40B4-BE49-F238E27FC236}">
                <a16:creationId xmlns:a16="http://schemas.microsoft.com/office/drawing/2014/main" id="{2E6E8F78-BFC0-47DB-8D38-18A9B04DB9AB}"/>
              </a:ext>
            </a:extLst>
          </p:cNvPr>
          <p:cNvSpPr>
            <a:spLocks noGrp="1"/>
          </p:cNvSpPr>
          <p:nvPr>
            <p:ph type="body" sz="quarter" idx="15" hasCustomPrompt="1"/>
          </p:nvPr>
        </p:nvSpPr>
        <p:spPr>
          <a:xfrm>
            <a:off x="192510" y="184468"/>
            <a:ext cx="378000" cy="378000"/>
          </a:xfrm>
          <a:custGeom>
            <a:avLst/>
            <a:gdLst>
              <a:gd name="connsiteX0" fmla="*/ 0 w 1307657"/>
              <a:gd name="connsiteY0" fmla="*/ 725454 h 1311600"/>
              <a:gd name="connsiteX1" fmla="*/ 237260 w 1307657"/>
              <a:gd name="connsiteY1" fmla="*/ 725454 h 1311600"/>
              <a:gd name="connsiteX2" fmla="*/ 360099 w 1307657"/>
              <a:gd name="connsiteY2" fmla="*/ 848437 h 1311600"/>
              <a:gd name="connsiteX3" fmla="*/ 360099 w 1307657"/>
              <a:gd name="connsiteY3" fmla="*/ 1245889 h 1311600"/>
              <a:gd name="connsiteX4" fmla="*/ 275664 w 1307657"/>
              <a:gd name="connsiteY4" fmla="*/ 1194954 h 1311600"/>
              <a:gd name="connsiteX5" fmla="*/ 275664 w 1307657"/>
              <a:gd name="connsiteY5" fmla="*/ 1034496 h 1311600"/>
              <a:gd name="connsiteX6" fmla="*/ 115736 w 1307657"/>
              <a:gd name="connsiteY6" fmla="*/ 1034496 h 1311600"/>
              <a:gd name="connsiteX7" fmla="*/ 65233 w 1307657"/>
              <a:gd name="connsiteY7" fmla="*/ 949780 h 1311600"/>
              <a:gd name="connsiteX8" fmla="*/ 275664 w 1307657"/>
              <a:gd name="connsiteY8" fmla="*/ 949780 h 1311600"/>
              <a:gd name="connsiteX9" fmla="*/ 275664 w 1307657"/>
              <a:gd name="connsiteY9" fmla="*/ 848437 h 1311600"/>
              <a:gd name="connsiteX10" fmla="*/ 237260 w 1307657"/>
              <a:gd name="connsiteY10" fmla="*/ 810170 h 1311600"/>
              <a:gd name="connsiteX11" fmla="*/ 14467 w 1307657"/>
              <a:gd name="connsiteY11" fmla="*/ 810170 h 1311600"/>
              <a:gd name="connsiteX12" fmla="*/ 0 w 1307657"/>
              <a:gd name="connsiteY12" fmla="*/ 725454 h 1311600"/>
              <a:gd name="connsiteX13" fmla="*/ 584340 w 1307657"/>
              <a:gd name="connsiteY13" fmla="*/ 438 h 1311600"/>
              <a:gd name="connsiteX14" fmla="*/ 584340 w 1307657"/>
              <a:gd name="connsiteY14" fmla="*/ 725312 h 1311600"/>
              <a:gd name="connsiteX15" fmla="*/ 1307657 w 1307657"/>
              <a:gd name="connsiteY15" fmla="*/ 725312 h 1311600"/>
              <a:gd name="connsiteX16" fmla="*/ 1292917 w 1307657"/>
              <a:gd name="connsiteY16" fmla="*/ 810048 h 1311600"/>
              <a:gd name="connsiteX17" fmla="*/ 1005748 w 1307657"/>
              <a:gd name="connsiteY17" fmla="*/ 810048 h 1311600"/>
              <a:gd name="connsiteX18" fmla="*/ 1206845 w 1307657"/>
              <a:gd name="connsiteY18" fmla="*/ 1011989 h 1311600"/>
              <a:gd name="connsiteX19" fmla="*/ 1156045 w 1307657"/>
              <a:gd name="connsiteY19" fmla="*/ 1080886 h 1311600"/>
              <a:gd name="connsiteX20" fmla="*/ 886248 w 1307657"/>
              <a:gd name="connsiteY20" fmla="*/ 810048 h 1311600"/>
              <a:gd name="connsiteX21" fmla="*/ 807547 w 1307657"/>
              <a:gd name="connsiteY21" fmla="*/ 810048 h 1311600"/>
              <a:gd name="connsiteX22" fmla="*/ 807547 w 1307657"/>
              <a:gd name="connsiteY22" fmla="*/ 924613 h 1311600"/>
              <a:gd name="connsiteX23" fmla="*/ 1057865 w 1307657"/>
              <a:gd name="connsiteY23" fmla="*/ 1175653 h 1311600"/>
              <a:gd name="connsiteX24" fmla="*/ 986797 w 1307657"/>
              <a:gd name="connsiteY24" fmla="*/ 1224225 h 1311600"/>
              <a:gd name="connsiteX25" fmla="*/ 809126 w 1307657"/>
              <a:gd name="connsiteY25" fmla="*/ 1045778 h 1311600"/>
              <a:gd name="connsiteX26" fmla="*/ 807547 w 1307657"/>
              <a:gd name="connsiteY26" fmla="*/ 1044458 h 1311600"/>
              <a:gd name="connsiteX27" fmla="*/ 807547 w 1307657"/>
              <a:gd name="connsiteY27" fmla="*/ 1296818 h 1311600"/>
              <a:gd name="connsiteX28" fmla="*/ 723054 w 1307657"/>
              <a:gd name="connsiteY28" fmla="*/ 1311600 h 1311600"/>
              <a:gd name="connsiteX29" fmla="*/ 723054 w 1307657"/>
              <a:gd name="connsiteY29" fmla="*/ 810048 h 1311600"/>
              <a:gd name="connsiteX30" fmla="*/ 584340 w 1307657"/>
              <a:gd name="connsiteY30" fmla="*/ 810048 h 1311600"/>
              <a:gd name="connsiteX31" fmla="*/ 584340 w 1307657"/>
              <a:gd name="connsiteY31" fmla="*/ 1311336 h 1311600"/>
              <a:gd name="connsiteX32" fmla="*/ 583813 w 1307657"/>
              <a:gd name="connsiteY32" fmla="*/ 1311336 h 1311600"/>
              <a:gd name="connsiteX33" fmla="*/ 499321 w 1307657"/>
              <a:gd name="connsiteY33" fmla="*/ 1296554 h 1311600"/>
              <a:gd name="connsiteX34" fmla="*/ 498531 w 1307657"/>
              <a:gd name="connsiteY34" fmla="*/ 1296554 h 1311600"/>
              <a:gd name="connsiteX35" fmla="*/ 498531 w 1307657"/>
              <a:gd name="connsiteY35" fmla="*/ 840933 h 1311600"/>
              <a:gd name="connsiteX36" fmla="*/ 244528 w 1307657"/>
              <a:gd name="connsiteY36" fmla="*/ 586990 h 1311600"/>
              <a:gd name="connsiteX37" fmla="*/ 0 w 1307657"/>
              <a:gd name="connsiteY37" fmla="*/ 586990 h 1311600"/>
              <a:gd name="connsiteX38" fmla="*/ 14477 w 1307657"/>
              <a:gd name="connsiteY38" fmla="*/ 502254 h 1311600"/>
              <a:gd name="connsiteX39" fmla="*/ 244528 w 1307657"/>
              <a:gd name="connsiteY39" fmla="*/ 502254 h 1311600"/>
              <a:gd name="connsiteX40" fmla="*/ 265848 w 1307657"/>
              <a:gd name="connsiteY40" fmla="*/ 503046 h 1311600"/>
              <a:gd name="connsiteX41" fmla="*/ 267954 w 1307657"/>
              <a:gd name="connsiteY41" fmla="*/ 503046 h 1311600"/>
              <a:gd name="connsiteX42" fmla="*/ 87124 w 1307657"/>
              <a:gd name="connsiteY42" fmla="*/ 321695 h 1311600"/>
              <a:gd name="connsiteX43" fmla="*/ 135556 w 1307657"/>
              <a:gd name="connsiteY43" fmla="*/ 250422 h 1311600"/>
              <a:gd name="connsiteX44" fmla="*/ 498531 w 1307657"/>
              <a:gd name="connsiteY44" fmla="*/ 614707 h 1311600"/>
              <a:gd name="connsiteX45" fmla="*/ 499847 w 1307657"/>
              <a:gd name="connsiteY45" fmla="*/ 616027 h 1311600"/>
              <a:gd name="connsiteX46" fmla="*/ 499847 w 1307657"/>
              <a:gd name="connsiteY46" fmla="*/ 420686 h 1311600"/>
              <a:gd name="connsiteX47" fmla="*/ 498794 w 1307657"/>
              <a:gd name="connsiteY47" fmla="*/ 421742 h 1311600"/>
              <a:gd name="connsiteX48" fmla="*/ 229788 w 1307657"/>
              <a:gd name="connsiteY48" fmla="*/ 151960 h 1311600"/>
              <a:gd name="connsiteX49" fmla="*/ 298750 w 1307657"/>
              <a:gd name="connsiteY49" fmla="*/ 101012 h 1311600"/>
              <a:gd name="connsiteX50" fmla="*/ 498531 w 1307657"/>
              <a:gd name="connsiteY50" fmla="*/ 301633 h 1311600"/>
              <a:gd name="connsiteX51" fmla="*/ 499847 w 1307657"/>
              <a:gd name="connsiteY51" fmla="*/ 302953 h 1311600"/>
              <a:gd name="connsiteX52" fmla="*/ 499847 w 1307657"/>
              <a:gd name="connsiteY52" fmla="*/ 14693 h 1311600"/>
              <a:gd name="connsiteX53" fmla="*/ 584340 w 1307657"/>
              <a:gd name="connsiteY53" fmla="*/ 438 h 1311600"/>
              <a:gd name="connsiteX54" fmla="*/ 722387 w 1307657"/>
              <a:gd name="connsiteY54" fmla="*/ 0 h 1311600"/>
              <a:gd name="connsiteX55" fmla="*/ 806862 w 1307657"/>
              <a:gd name="connsiteY55" fmla="*/ 14526 h 1311600"/>
              <a:gd name="connsiteX56" fmla="*/ 806862 w 1307657"/>
              <a:gd name="connsiteY56" fmla="*/ 277314 h 1311600"/>
              <a:gd name="connsiteX57" fmla="*/ 946863 w 1307657"/>
              <a:gd name="connsiteY57" fmla="*/ 277314 h 1311600"/>
              <a:gd name="connsiteX58" fmla="*/ 946863 w 1307657"/>
              <a:gd name="connsiteY58" fmla="*/ 65235 h 1311600"/>
              <a:gd name="connsiteX59" fmla="*/ 1031337 w 1307657"/>
              <a:gd name="connsiteY59" fmla="*/ 115944 h 1311600"/>
              <a:gd name="connsiteX60" fmla="*/ 1031337 w 1307657"/>
              <a:gd name="connsiteY60" fmla="*/ 277314 h 1311600"/>
              <a:gd name="connsiteX61" fmla="*/ 1191865 w 1307657"/>
              <a:gd name="connsiteY61" fmla="*/ 277314 h 1311600"/>
              <a:gd name="connsiteX62" fmla="*/ 1242392 w 1307657"/>
              <a:gd name="connsiteY62" fmla="*/ 362092 h 1311600"/>
              <a:gd name="connsiteX63" fmla="*/ 806862 w 1307657"/>
              <a:gd name="connsiteY63" fmla="*/ 362092 h 1311600"/>
              <a:gd name="connsiteX64" fmla="*/ 806862 w 1307657"/>
              <a:gd name="connsiteY64" fmla="*/ 501805 h 1311600"/>
              <a:gd name="connsiteX65" fmla="*/ 1292919 w 1307657"/>
              <a:gd name="connsiteY65" fmla="*/ 501805 h 1311600"/>
              <a:gd name="connsiteX66" fmla="*/ 1307656 w 1307657"/>
              <a:gd name="connsiteY66" fmla="*/ 586584 h 1311600"/>
              <a:gd name="connsiteX67" fmla="*/ 722387 w 1307657"/>
              <a:gd name="connsiteY67" fmla="*/ 586584 h 131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307657" h="1311600">
                <a:moveTo>
                  <a:pt x="0" y="725454"/>
                </a:moveTo>
                <a:lnTo>
                  <a:pt x="237260" y="725454"/>
                </a:lnTo>
                <a:cubicBezTo>
                  <a:pt x="304861" y="725454"/>
                  <a:pt x="360099" y="780612"/>
                  <a:pt x="360099" y="848437"/>
                </a:cubicBezTo>
                <a:lnTo>
                  <a:pt x="360099" y="1245889"/>
                </a:lnTo>
                <a:cubicBezTo>
                  <a:pt x="330902" y="1231110"/>
                  <a:pt x="302494" y="1214220"/>
                  <a:pt x="275664" y="1194954"/>
                </a:cubicBezTo>
                <a:lnTo>
                  <a:pt x="275664" y="1034496"/>
                </a:lnTo>
                <a:lnTo>
                  <a:pt x="115736" y="1034496"/>
                </a:lnTo>
                <a:cubicBezTo>
                  <a:pt x="96798" y="1007576"/>
                  <a:pt x="79700" y="979074"/>
                  <a:pt x="65233" y="949780"/>
                </a:cubicBezTo>
                <a:lnTo>
                  <a:pt x="275664" y="949780"/>
                </a:lnTo>
                <a:lnTo>
                  <a:pt x="275664" y="848437"/>
                </a:lnTo>
                <a:cubicBezTo>
                  <a:pt x="275664" y="827324"/>
                  <a:pt x="258303" y="810170"/>
                  <a:pt x="237260" y="810170"/>
                </a:cubicBezTo>
                <a:lnTo>
                  <a:pt x="14467" y="810170"/>
                </a:lnTo>
                <a:cubicBezTo>
                  <a:pt x="7891" y="781931"/>
                  <a:pt x="2893" y="753429"/>
                  <a:pt x="0" y="725454"/>
                </a:cubicBezTo>
                <a:close/>
                <a:moveTo>
                  <a:pt x="584340" y="438"/>
                </a:moveTo>
                <a:lnTo>
                  <a:pt x="584340" y="725312"/>
                </a:lnTo>
                <a:lnTo>
                  <a:pt x="1307657" y="725312"/>
                </a:lnTo>
                <a:cubicBezTo>
                  <a:pt x="1304762" y="753294"/>
                  <a:pt x="1299760" y="781803"/>
                  <a:pt x="1292917" y="810048"/>
                </a:cubicBezTo>
                <a:lnTo>
                  <a:pt x="1005748" y="810048"/>
                </a:lnTo>
                <a:lnTo>
                  <a:pt x="1206845" y="1011989"/>
                </a:lnTo>
                <a:cubicBezTo>
                  <a:pt x="1191316" y="1036011"/>
                  <a:pt x="1174470" y="1059240"/>
                  <a:pt x="1156045" y="1080886"/>
                </a:cubicBezTo>
                <a:lnTo>
                  <a:pt x="886248" y="810048"/>
                </a:lnTo>
                <a:lnTo>
                  <a:pt x="807547" y="810048"/>
                </a:lnTo>
                <a:lnTo>
                  <a:pt x="807547" y="924613"/>
                </a:lnTo>
                <a:lnTo>
                  <a:pt x="1057865" y="1175653"/>
                </a:lnTo>
                <a:cubicBezTo>
                  <a:pt x="1035228" y="1193340"/>
                  <a:pt x="1011276" y="1209706"/>
                  <a:pt x="986797" y="1224225"/>
                </a:cubicBezTo>
                <a:lnTo>
                  <a:pt x="809126" y="1045778"/>
                </a:lnTo>
                <a:lnTo>
                  <a:pt x="807547" y="1044458"/>
                </a:lnTo>
                <a:lnTo>
                  <a:pt x="807547" y="1296818"/>
                </a:lnTo>
                <a:cubicBezTo>
                  <a:pt x="779382" y="1303681"/>
                  <a:pt x="750955" y="1308432"/>
                  <a:pt x="723054" y="1311600"/>
                </a:cubicBezTo>
                <a:lnTo>
                  <a:pt x="723054" y="810048"/>
                </a:lnTo>
                <a:lnTo>
                  <a:pt x="584340" y="810048"/>
                </a:lnTo>
                <a:lnTo>
                  <a:pt x="584340" y="1311336"/>
                </a:lnTo>
                <a:cubicBezTo>
                  <a:pt x="584340" y="1311336"/>
                  <a:pt x="583813" y="1311336"/>
                  <a:pt x="583813" y="1311336"/>
                </a:cubicBezTo>
                <a:cubicBezTo>
                  <a:pt x="555912" y="1308432"/>
                  <a:pt x="527485" y="1303417"/>
                  <a:pt x="499321" y="1296554"/>
                </a:cubicBezTo>
                <a:lnTo>
                  <a:pt x="498531" y="1296554"/>
                </a:lnTo>
                <a:lnTo>
                  <a:pt x="498531" y="840933"/>
                </a:lnTo>
                <a:cubicBezTo>
                  <a:pt x="498268" y="701027"/>
                  <a:pt x="384295" y="586990"/>
                  <a:pt x="244528" y="586990"/>
                </a:cubicBezTo>
                <a:lnTo>
                  <a:pt x="0" y="586990"/>
                </a:lnTo>
                <a:cubicBezTo>
                  <a:pt x="2632" y="559272"/>
                  <a:pt x="7633" y="530763"/>
                  <a:pt x="14477" y="502254"/>
                </a:cubicBezTo>
                <a:lnTo>
                  <a:pt x="244528" y="502254"/>
                </a:lnTo>
                <a:cubicBezTo>
                  <a:pt x="250845" y="502254"/>
                  <a:pt x="257952" y="502518"/>
                  <a:pt x="265848" y="503046"/>
                </a:cubicBezTo>
                <a:lnTo>
                  <a:pt x="267954" y="503046"/>
                </a:lnTo>
                <a:lnTo>
                  <a:pt x="87124" y="321695"/>
                </a:lnTo>
                <a:cubicBezTo>
                  <a:pt x="101338" y="297146"/>
                  <a:pt x="117657" y="273124"/>
                  <a:pt x="135556" y="250422"/>
                </a:cubicBezTo>
                <a:lnTo>
                  <a:pt x="498531" y="614707"/>
                </a:lnTo>
                <a:lnTo>
                  <a:pt x="499847" y="616027"/>
                </a:lnTo>
                <a:lnTo>
                  <a:pt x="499847" y="420686"/>
                </a:lnTo>
                <a:lnTo>
                  <a:pt x="498794" y="421742"/>
                </a:lnTo>
                <a:lnTo>
                  <a:pt x="229788" y="151960"/>
                </a:lnTo>
                <a:cubicBezTo>
                  <a:pt x="251371" y="133745"/>
                  <a:pt x="274534" y="116587"/>
                  <a:pt x="298750" y="101012"/>
                </a:cubicBezTo>
                <a:lnTo>
                  <a:pt x="498531" y="301633"/>
                </a:lnTo>
                <a:lnTo>
                  <a:pt x="499847" y="302953"/>
                </a:lnTo>
                <a:lnTo>
                  <a:pt x="499847" y="14693"/>
                </a:lnTo>
                <a:cubicBezTo>
                  <a:pt x="528274" y="7829"/>
                  <a:pt x="556702" y="3078"/>
                  <a:pt x="584340" y="438"/>
                </a:cubicBezTo>
                <a:close/>
                <a:moveTo>
                  <a:pt x="722387" y="0"/>
                </a:moveTo>
                <a:cubicBezTo>
                  <a:pt x="750019" y="2641"/>
                  <a:pt x="778440" y="7659"/>
                  <a:pt x="806862" y="14526"/>
                </a:cubicBezTo>
                <a:lnTo>
                  <a:pt x="806862" y="277314"/>
                </a:lnTo>
                <a:lnTo>
                  <a:pt x="946863" y="277314"/>
                </a:lnTo>
                <a:lnTo>
                  <a:pt x="946863" y="65235"/>
                </a:lnTo>
                <a:cubicBezTo>
                  <a:pt x="975811" y="79761"/>
                  <a:pt x="1004232" y="96928"/>
                  <a:pt x="1031337" y="115944"/>
                </a:cubicBezTo>
                <a:lnTo>
                  <a:pt x="1031337" y="277314"/>
                </a:lnTo>
                <a:lnTo>
                  <a:pt x="1191865" y="277314"/>
                </a:lnTo>
                <a:cubicBezTo>
                  <a:pt x="1210813" y="304253"/>
                  <a:pt x="1227918" y="332776"/>
                  <a:pt x="1242392" y="362092"/>
                </a:cubicBezTo>
                <a:lnTo>
                  <a:pt x="806862" y="362092"/>
                </a:lnTo>
                <a:lnTo>
                  <a:pt x="806862" y="501805"/>
                </a:lnTo>
                <a:lnTo>
                  <a:pt x="1292919" y="501805"/>
                </a:lnTo>
                <a:cubicBezTo>
                  <a:pt x="1299761" y="530329"/>
                  <a:pt x="1304761" y="558853"/>
                  <a:pt x="1307656" y="586584"/>
                </a:cubicBezTo>
                <a:lnTo>
                  <a:pt x="722387" y="586584"/>
                </a:lnTo>
                <a:close/>
              </a:path>
            </a:pathLst>
          </a:custGeom>
          <a:solidFill>
            <a:schemeClr val="tx1"/>
          </a:solidFill>
        </p:spPr>
        <p:txBody>
          <a:bodyPr wrap="square">
            <a:noAutofit/>
          </a:bodyPr>
          <a:lstStyle>
            <a:lvl1pPr marL="0" indent="0">
              <a:buNone/>
              <a:defRPr sz="100"/>
            </a:lvl1pPr>
          </a:lstStyle>
          <a:p>
            <a:pPr lvl="0"/>
            <a:r>
              <a:rPr lang="nl-NL" dirty="0"/>
              <a:t>   </a:t>
            </a:r>
          </a:p>
        </p:txBody>
      </p:sp>
    </p:spTree>
    <p:extLst>
      <p:ext uri="{BB962C8B-B14F-4D97-AF65-F5344CB8AC3E}">
        <p14:creationId xmlns:p14="http://schemas.microsoft.com/office/powerpoint/2010/main" val="27924586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mph" presetSubtype="0" accel="50000" decel="50000" fill="hold" grpId="0" nodeType="withEffect">
                                  <p:stCondLst>
                                    <p:cond delay="0"/>
                                  </p:stCondLst>
                                  <p:childTnLst>
                                    <p:animScale>
                                      <p:cBhvr>
                                        <p:cTn id="6" dur="5000" fill="hold"/>
                                        <p:tgtEl>
                                          <p:spTgt spid="5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00% video zwart logo">
    <p:spTree>
      <p:nvGrpSpPr>
        <p:cNvPr id="1" name=""/>
        <p:cNvGrpSpPr/>
        <p:nvPr/>
      </p:nvGrpSpPr>
      <p:grpSpPr>
        <a:xfrm>
          <a:off x="0" y="0"/>
          <a:ext cx="0" cy="0"/>
          <a:chOff x="0" y="0"/>
          <a:chExt cx="0" cy="0"/>
        </a:xfrm>
      </p:grpSpPr>
      <p:sp>
        <p:nvSpPr>
          <p:cNvPr id="84" name="Tijdelijke aanduiding voor media 28">
            <a:extLst>
              <a:ext uri="{FF2B5EF4-FFF2-40B4-BE49-F238E27FC236}">
                <a16:creationId xmlns:a16="http://schemas.microsoft.com/office/drawing/2014/main" id="{509D1DBF-53EC-4D6F-8ECF-1E96F36DB028}"/>
              </a:ext>
            </a:extLst>
          </p:cNvPr>
          <p:cNvSpPr>
            <a:spLocks noGrp="1"/>
          </p:cNvSpPr>
          <p:nvPr>
            <p:ph type="media" sz="quarter" idx="19" hasCustomPrompt="1"/>
          </p:nvPr>
        </p:nvSpPr>
        <p:spPr>
          <a:xfrm>
            <a:off x="0" y="1"/>
            <a:ext cx="12192000" cy="6857999"/>
          </a:xfrm>
          <a:solidFill>
            <a:schemeClr val="bg1">
              <a:lumMod val="95000"/>
            </a:schemeClr>
          </a:solidFill>
        </p:spPr>
        <p:txBody>
          <a:bodyPr tIns="0" bIns="1620000" anchor="ctr" anchorCtr="0"/>
          <a:lstStyle>
            <a:lvl1pPr marL="0" indent="0" algn="ctr">
              <a:lnSpc>
                <a:spcPct val="90000"/>
              </a:lnSpc>
              <a:spcBef>
                <a:spcPts val="0"/>
              </a:spcBef>
              <a:spcAft>
                <a:spcPts val="0"/>
              </a:spcAft>
              <a:buFont typeface="Arial" panose="020B0604020202020204" pitchFamily="34" charset="0"/>
              <a:buNone/>
              <a:defRPr sz="1500" b="0" i="1" baseline="0">
                <a:solidFill>
                  <a:schemeClr val="tx1">
                    <a:lumMod val="50000"/>
                    <a:lumOff val="50000"/>
                  </a:schemeClr>
                </a:solidFill>
                <a:latin typeface="+mn-lt"/>
              </a:defRPr>
            </a:lvl1pPr>
          </a:lstStyle>
          <a:p>
            <a:r>
              <a:rPr lang="nl-NL" noProof="0" dirty="0"/>
              <a:t>Klik op het onderstaande icoon </a:t>
            </a:r>
            <a:br>
              <a:rPr lang="nl-NL" noProof="0" dirty="0"/>
            </a:br>
            <a:r>
              <a:rPr lang="nl-NL" noProof="0" dirty="0"/>
              <a:t>om een video in te voegen.</a:t>
            </a:r>
            <a:br>
              <a:rPr lang="nl-NL" noProof="0" dirty="0"/>
            </a:br>
            <a:r>
              <a:rPr lang="nl-NL" noProof="0" dirty="0"/>
              <a:t/>
            </a:r>
            <a:br>
              <a:rPr lang="nl-NL" noProof="0" dirty="0"/>
            </a:br>
            <a:r>
              <a:rPr lang="nl-NL" noProof="0" dirty="0"/>
              <a:t>Meer hulp nodig? </a:t>
            </a:r>
            <a:br>
              <a:rPr lang="nl-NL" noProof="0" dirty="0"/>
            </a:br>
            <a:r>
              <a:rPr lang="nl-NL" noProof="0" dirty="0"/>
              <a:t>Aan de zijkanten van de slides zijn instructies </a:t>
            </a:r>
            <a:br>
              <a:rPr lang="nl-NL" noProof="0" dirty="0"/>
            </a:br>
            <a:r>
              <a:rPr lang="nl-NL" noProof="0" dirty="0"/>
              <a:t>geplaatst voor verdere informatie.</a:t>
            </a:r>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grpSp>
        <p:nvGrpSpPr>
          <p:cNvPr id="2" name="Groep 1">
            <a:extLst>
              <a:ext uri="{FF2B5EF4-FFF2-40B4-BE49-F238E27FC236}">
                <a16:creationId xmlns:a16="http://schemas.microsoft.com/office/drawing/2014/main" id="{D261BDFD-8DDA-458D-B58A-3E228BAAB075}"/>
              </a:ext>
            </a:extLst>
          </p:cNvPr>
          <p:cNvGrpSpPr/>
          <p:nvPr userDrawn="1"/>
        </p:nvGrpSpPr>
        <p:grpSpPr>
          <a:xfrm>
            <a:off x="12391601" y="0"/>
            <a:ext cx="3183678" cy="5320923"/>
            <a:chOff x="12391601" y="0"/>
            <a:chExt cx="3183678" cy="5320923"/>
          </a:xfrm>
        </p:grpSpPr>
        <p:grpSp>
          <p:nvGrpSpPr>
            <p:cNvPr id="111" name="Video icoon">
              <a:extLst>
                <a:ext uri="{FF2B5EF4-FFF2-40B4-BE49-F238E27FC236}">
                  <a16:creationId xmlns:a16="http://schemas.microsoft.com/office/drawing/2014/main" id="{E31B2D07-8973-4A7C-94F7-BC974EC5A382}"/>
                </a:ext>
              </a:extLst>
            </p:cNvPr>
            <p:cNvGrpSpPr/>
            <p:nvPr userDrawn="1"/>
          </p:nvGrpSpPr>
          <p:grpSpPr>
            <a:xfrm>
              <a:off x="12757282" y="1266839"/>
              <a:ext cx="326087" cy="328143"/>
              <a:chOff x="8066315" y="1676399"/>
              <a:chExt cx="1371600" cy="1380253"/>
            </a:xfrm>
          </p:grpSpPr>
          <p:sp>
            <p:nvSpPr>
              <p:cNvPr id="149" name="Rechthoek 148">
                <a:extLst>
                  <a:ext uri="{FF2B5EF4-FFF2-40B4-BE49-F238E27FC236}">
                    <a16:creationId xmlns:a16="http://schemas.microsoft.com/office/drawing/2014/main" id="{A293337F-1EAF-46B1-9376-B2B51A18C91A}"/>
                  </a:ext>
                </a:extLst>
              </p:cNvPr>
              <p:cNvSpPr/>
              <p:nvPr userDrawn="1"/>
            </p:nvSpPr>
            <p:spPr>
              <a:xfrm>
                <a:off x="8066315" y="1687286"/>
                <a:ext cx="1360714" cy="1360714"/>
              </a:xfrm>
              <a:prstGeom prst="rect">
                <a:avLst/>
              </a:prstGeom>
              <a:solidFill>
                <a:schemeClr val="bg1"/>
              </a:solid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50" name="Vrije vorm 112">
                <a:extLst>
                  <a:ext uri="{FF2B5EF4-FFF2-40B4-BE49-F238E27FC236}">
                    <a16:creationId xmlns:a16="http://schemas.microsoft.com/office/drawing/2014/main" id="{63BEA8EE-7B35-48E7-B9F0-81F75BC80D52}"/>
                  </a:ext>
                </a:extLst>
              </p:cNvPr>
              <p:cNvSpPr/>
              <p:nvPr userDrawn="1"/>
            </p:nvSpPr>
            <p:spPr>
              <a:xfrm>
                <a:off x="8077201" y="1676399"/>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51" name="Vrije vorm 113">
                <a:extLst>
                  <a:ext uri="{FF2B5EF4-FFF2-40B4-BE49-F238E27FC236}">
                    <a16:creationId xmlns:a16="http://schemas.microsoft.com/office/drawing/2014/main" id="{DC5ABDCE-7038-448C-8EF2-6BBADBB8F8FF}"/>
                  </a:ext>
                </a:extLst>
              </p:cNvPr>
              <p:cNvSpPr/>
              <p:nvPr userDrawn="1"/>
            </p:nvSpPr>
            <p:spPr>
              <a:xfrm>
                <a:off x="8071339" y="2849823"/>
                <a:ext cx="1360714" cy="206829"/>
              </a:xfrm>
              <a:custGeom>
                <a:avLst/>
                <a:gdLst>
                  <a:gd name="connsiteX0" fmla="*/ 1186901 w 1360714"/>
                  <a:gd name="connsiteY0" fmla="*/ 41746 h 206829"/>
                  <a:gd name="connsiteX1" fmla="*/ 1186901 w 1360714"/>
                  <a:gd name="connsiteY1" fmla="*/ 175847 h 206829"/>
                  <a:gd name="connsiteX2" fmla="*/ 1315854 w 1360714"/>
                  <a:gd name="connsiteY2" fmla="*/ 175847 h 206829"/>
                  <a:gd name="connsiteX3" fmla="*/ 1315854 w 1360714"/>
                  <a:gd name="connsiteY3" fmla="*/ 41746 h 206829"/>
                  <a:gd name="connsiteX4" fmla="*/ 958249 w 1360714"/>
                  <a:gd name="connsiteY4" fmla="*/ 41746 h 206829"/>
                  <a:gd name="connsiteX5" fmla="*/ 958249 w 1360714"/>
                  <a:gd name="connsiteY5" fmla="*/ 175847 h 206829"/>
                  <a:gd name="connsiteX6" fmla="*/ 1087202 w 1360714"/>
                  <a:gd name="connsiteY6" fmla="*/ 175847 h 206829"/>
                  <a:gd name="connsiteX7" fmla="*/ 1087202 w 1360714"/>
                  <a:gd name="connsiteY7" fmla="*/ 41746 h 206829"/>
                  <a:gd name="connsiteX8" fmla="*/ 729440 w 1360714"/>
                  <a:gd name="connsiteY8" fmla="*/ 41746 h 206829"/>
                  <a:gd name="connsiteX9" fmla="*/ 729440 w 1360714"/>
                  <a:gd name="connsiteY9" fmla="*/ 175847 h 206829"/>
                  <a:gd name="connsiteX10" fmla="*/ 858393 w 1360714"/>
                  <a:gd name="connsiteY10" fmla="*/ 175847 h 206829"/>
                  <a:gd name="connsiteX11" fmla="*/ 858393 w 1360714"/>
                  <a:gd name="connsiteY11" fmla="*/ 41746 h 206829"/>
                  <a:gd name="connsiteX12" fmla="*/ 493889 w 1360714"/>
                  <a:gd name="connsiteY12" fmla="*/ 41746 h 206829"/>
                  <a:gd name="connsiteX13" fmla="*/ 493889 w 1360714"/>
                  <a:gd name="connsiteY13" fmla="*/ 175847 h 206829"/>
                  <a:gd name="connsiteX14" fmla="*/ 622842 w 1360714"/>
                  <a:gd name="connsiteY14" fmla="*/ 175847 h 206829"/>
                  <a:gd name="connsiteX15" fmla="*/ 622842 w 1360714"/>
                  <a:gd name="connsiteY15" fmla="*/ 41746 h 206829"/>
                  <a:gd name="connsiteX16" fmla="*/ 260368 w 1360714"/>
                  <a:gd name="connsiteY16" fmla="*/ 41746 h 206829"/>
                  <a:gd name="connsiteX17" fmla="*/ 260368 w 1360714"/>
                  <a:gd name="connsiteY17" fmla="*/ 175847 h 206829"/>
                  <a:gd name="connsiteX18" fmla="*/ 389321 w 1360714"/>
                  <a:gd name="connsiteY18" fmla="*/ 175847 h 206829"/>
                  <a:gd name="connsiteX19" fmla="*/ 389321 w 1360714"/>
                  <a:gd name="connsiteY19" fmla="*/ 41746 h 206829"/>
                  <a:gd name="connsiteX20" fmla="*/ 35169 w 1360714"/>
                  <a:gd name="connsiteY20" fmla="*/ 41746 h 206829"/>
                  <a:gd name="connsiteX21" fmla="*/ 35169 w 1360714"/>
                  <a:gd name="connsiteY21" fmla="*/ 175847 h 206829"/>
                  <a:gd name="connsiteX22" fmla="*/ 164122 w 1360714"/>
                  <a:gd name="connsiteY22" fmla="*/ 175847 h 206829"/>
                  <a:gd name="connsiteX23" fmla="*/ 164122 w 1360714"/>
                  <a:gd name="connsiteY23" fmla="*/ 41746 h 206829"/>
                  <a:gd name="connsiteX24" fmla="*/ 0 w 1360714"/>
                  <a:gd name="connsiteY24" fmla="*/ 0 h 206829"/>
                  <a:gd name="connsiteX25" fmla="*/ 1360714 w 1360714"/>
                  <a:gd name="connsiteY25" fmla="*/ 0 h 206829"/>
                  <a:gd name="connsiteX26" fmla="*/ 1360714 w 1360714"/>
                  <a:gd name="connsiteY26" fmla="*/ 206829 h 206829"/>
                  <a:gd name="connsiteX27" fmla="*/ 0 w 1360714"/>
                  <a:gd name="connsiteY27" fmla="*/ 206829 h 2068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360714" h="206829">
                    <a:moveTo>
                      <a:pt x="1186901" y="41746"/>
                    </a:moveTo>
                    <a:lnTo>
                      <a:pt x="1186901" y="175847"/>
                    </a:lnTo>
                    <a:lnTo>
                      <a:pt x="1315854" y="175847"/>
                    </a:lnTo>
                    <a:lnTo>
                      <a:pt x="1315854" y="41746"/>
                    </a:lnTo>
                    <a:close/>
                    <a:moveTo>
                      <a:pt x="958249" y="41746"/>
                    </a:moveTo>
                    <a:lnTo>
                      <a:pt x="958249" y="175847"/>
                    </a:lnTo>
                    <a:lnTo>
                      <a:pt x="1087202" y="175847"/>
                    </a:lnTo>
                    <a:lnTo>
                      <a:pt x="1087202" y="41746"/>
                    </a:lnTo>
                    <a:close/>
                    <a:moveTo>
                      <a:pt x="729440" y="41746"/>
                    </a:moveTo>
                    <a:lnTo>
                      <a:pt x="729440" y="175847"/>
                    </a:lnTo>
                    <a:lnTo>
                      <a:pt x="858393" y="175847"/>
                    </a:lnTo>
                    <a:lnTo>
                      <a:pt x="858393" y="41746"/>
                    </a:lnTo>
                    <a:close/>
                    <a:moveTo>
                      <a:pt x="493889" y="41746"/>
                    </a:moveTo>
                    <a:lnTo>
                      <a:pt x="493889" y="175847"/>
                    </a:lnTo>
                    <a:lnTo>
                      <a:pt x="622842" y="175847"/>
                    </a:lnTo>
                    <a:lnTo>
                      <a:pt x="622842" y="41746"/>
                    </a:lnTo>
                    <a:close/>
                    <a:moveTo>
                      <a:pt x="260368" y="41746"/>
                    </a:moveTo>
                    <a:lnTo>
                      <a:pt x="260368" y="175847"/>
                    </a:lnTo>
                    <a:lnTo>
                      <a:pt x="389321" y="175847"/>
                    </a:lnTo>
                    <a:lnTo>
                      <a:pt x="389321" y="41746"/>
                    </a:lnTo>
                    <a:close/>
                    <a:moveTo>
                      <a:pt x="35169" y="41746"/>
                    </a:moveTo>
                    <a:lnTo>
                      <a:pt x="35169" y="175847"/>
                    </a:lnTo>
                    <a:lnTo>
                      <a:pt x="164122" y="175847"/>
                    </a:lnTo>
                    <a:lnTo>
                      <a:pt x="164122" y="41746"/>
                    </a:lnTo>
                    <a:close/>
                    <a:moveTo>
                      <a:pt x="0" y="0"/>
                    </a:moveTo>
                    <a:lnTo>
                      <a:pt x="1360714" y="0"/>
                    </a:lnTo>
                    <a:lnTo>
                      <a:pt x="1360714" y="206829"/>
                    </a:lnTo>
                    <a:lnTo>
                      <a:pt x="0" y="206829"/>
                    </a:lnTo>
                    <a:close/>
                  </a:path>
                </a:pathLst>
              </a:cu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sp>
          <p:nvSpPr>
            <p:cNvPr id="112" name="Rechthoek 111">
              <a:extLst>
                <a:ext uri="{FF2B5EF4-FFF2-40B4-BE49-F238E27FC236}">
                  <a16:creationId xmlns:a16="http://schemas.microsoft.com/office/drawing/2014/main" id="{CE768990-6C05-4F43-907C-14F89A0636E1}"/>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Video invoegen/veranderen</a:t>
              </a:r>
            </a:p>
          </p:txBody>
        </p:sp>
        <p:sp>
          <p:nvSpPr>
            <p:cNvPr id="113" name="Ovaal 112">
              <a:extLst>
                <a:ext uri="{FF2B5EF4-FFF2-40B4-BE49-F238E27FC236}">
                  <a16:creationId xmlns:a16="http://schemas.microsoft.com/office/drawing/2014/main" id="{53F3022B-286B-447A-81D7-E4A958A820D4}"/>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14" name="Rechte verbindingslijn 113">
              <a:extLst>
                <a:ext uri="{FF2B5EF4-FFF2-40B4-BE49-F238E27FC236}">
                  <a16:creationId xmlns:a16="http://schemas.microsoft.com/office/drawing/2014/main" id="{C39F6B56-515C-4A64-9CB2-9887A1607403}"/>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115" name="Rechte verbindingslijn 114">
              <a:extLst>
                <a:ext uri="{FF2B5EF4-FFF2-40B4-BE49-F238E27FC236}">
                  <a16:creationId xmlns:a16="http://schemas.microsoft.com/office/drawing/2014/main" id="{2AA9E739-4DF0-46CE-B5EE-4B90BBF107D7}"/>
                </a:ext>
              </a:extLst>
            </p:cNvPr>
            <p:cNvCxnSpPr>
              <a:cxnSpLocks/>
            </p:cNvCxnSpPr>
            <p:nvPr userDrawn="1"/>
          </p:nvCxnSpPr>
          <p:spPr>
            <a:xfrm>
              <a:off x="12397261" y="1722312"/>
              <a:ext cx="3178017" cy="0"/>
            </a:xfrm>
            <a:prstGeom prst="line">
              <a:avLst/>
            </a:prstGeom>
            <a:noFill/>
            <a:ln w="3175" cap="flat" cmpd="sng" algn="ctr">
              <a:solidFill>
                <a:schemeClr val="accent1"/>
              </a:solidFill>
              <a:prstDash val="solid"/>
            </a:ln>
            <a:effectLst/>
          </p:spPr>
        </p:cxnSp>
        <p:sp>
          <p:nvSpPr>
            <p:cNvPr id="116" name="Rechthoek 115">
              <a:extLst>
                <a:ext uri="{FF2B5EF4-FFF2-40B4-BE49-F238E27FC236}">
                  <a16:creationId xmlns:a16="http://schemas.microsoft.com/office/drawing/2014/main" id="{60F44F02-E41F-4420-8FF3-8FBEF5B87C86}"/>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afbeelding/video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video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17" name="Groep 116">
              <a:extLst>
                <a:ext uri="{FF2B5EF4-FFF2-40B4-BE49-F238E27FC236}">
                  <a16:creationId xmlns:a16="http://schemas.microsoft.com/office/drawing/2014/main" id="{06BA52EA-7C7A-4363-8F13-AFA4534841EA}"/>
                </a:ext>
              </a:extLst>
            </p:cNvPr>
            <p:cNvGrpSpPr/>
            <p:nvPr userDrawn="1"/>
          </p:nvGrpSpPr>
          <p:grpSpPr>
            <a:xfrm>
              <a:off x="12396764" y="4419767"/>
              <a:ext cx="3178515" cy="901156"/>
              <a:chOff x="12396764" y="4439101"/>
              <a:chExt cx="3178515" cy="901156"/>
            </a:xfrm>
          </p:grpSpPr>
          <p:grpSp>
            <p:nvGrpSpPr>
              <p:cNvPr id="144" name="Meer informatie">
                <a:extLst>
                  <a:ext uri="{FF2B5EF4-FFF2-40B4-BE49-F238E27FC236}">
                    <a16:creationId xmlns:a16="http://schemas.microsoft.com/office/drawing/2014/main" id="{704E8C4E-8202-469D-84A5-4DBBEABB61F8}"/>
                  </a:ext>
                </a:extLst>
              </p:cNvPr>
              <p:cNvGrpSpPr/>
              <p:nvPr userDrawn="1"/>
            </p:nvGrpSpPr>
            <p:grpSpPr>
              <a:xfrm>
                <a:off x="12396764" y="4556984"/>
                <a:ext cx="3178515" cy="783273"/>
                <a:chOff x="-3741486" y="3386444"/>
                <a:chExt cx="3178515" cy="783273"/>
              </a:xfrm>
            </p:grpSpPr>
            <p:sp>
              <p:nvSpPr>
                <p:cNvPr id="146" name="Freeform 101">
                  <a:extLst>
                    <a:ext uri="{FF2B5EF4-FFF2-40B4-BE49-F238E27FC236}">
                      <a16:creationId xmlns:a16="http://schemas.microsoft.com/office/drawing/2014/main" id="{69F26E15-5882-413C-86D0-8B347CCDD642}"/>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47" name="Rechthoek 146">
                  <a:extLst>
                    <a:ext uri="{FF2B5EF4-FFF2-40B4-BE49-F238E27FC236}">
                      <a16:creationId xmlns:a16="http://schemas.microsoft.com/office/drawing/2014/main" id="{F9333AC0-7C68-4291-BEB8-185721857956}"/>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48" name="Rechte verbindingslijn 147">
                  <a:extLst>
                    <a:ext uri="{FF2B5EF4-FFF2-40B4-BE49-F238E27FC236}">
                      <a16:creationId xmlns:a16="http://schemas.microsoft.com/office/drawing/2014/main" id="{A79D92EA-1C85-4944-98A2-7BD004B93B41}"/>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cxnSp>
            <p:nvCxnSpPr>
              <p:cNvPr id="145" name="Rechte verbindingslijn 144">
                <a:extLst>
                  <a:ext uri="{FF2B5EF4-FFF2-40B4-BE49-F238E27FC236}">
                    <a16:creationId xmlns:a16="http://schemas.microsoft.com/office/drawing/2014/main" id="{A04DA7AD-18A5-4C04-A4C9-9787C1CC6D9D}"/>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grpSp>
        <p:sp>
          <p:nvSpPr>
            <p:cNvPr id="118" name="Ovaal 117">
              <a:extLst>
                <a:ext uri="{FF2B5EF4-FFF2-40B4-BE49-F238E27FC236}">
                  <a16:creationId xmlns:a16="http://schemas.microsoft.com/office/drawing/2014/main" id="{22C823FB-D700-4691-B1B2-FD3BC45CC6C0}"/>
                </a:ext>
              </a:extLst>
            </p:cNvPr>
            <p:cNvSpPr/>
            <p:nvPr userDrawn="1"/>
          </p:nvSpPr>
          <p:spPr>
            <a:xfrm>
              <a:off x="12391601" y="1850777"/>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19" name="Rechthoek 118">
              <a:extLst>
                <a:ext uri="{FF2B5EF4-FFF2-40B4-BE49-F238E27FC236}">
                  <a16:creationId xmlns:a16="http://schemas.microsoft.com/office/drawing/2014/main" id="{F85D7EC6-744F-459A-8278-116149DD3086}"/>
                </a:ext>
              </a:extLst>
            </p:cNvPr>
            <p:cNvSpPr/>
            <p:nvPr userDrawn="1"/>
          </p:nvSpPr>
          <p:spPr>
            <a:xfrm>
              <a:off x="12757282" y="1916840"/>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video</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20" name="Groep 119">
              <a:extLst>
                <a:ext uri="{FF2B5EF4-FFF2-40B4-BE49-F238E27FC236}">
                  <a16:creationId xmlns:a16="http://schemas.microsoft.com/office/drawing/2014/main" id="{33A2EF4B-0C0C-49DA-8767-AFA6BA86D406}"/>
                </a:ext>
              </a:extLst>
            </p:cNvPr>
            <p:cNvGrpSpPr/>
            <p:nvPr userDrawn="1"/>
          </p:nvGrpSpPr>
          <p:grpSpPr>
            <a:xfrm>
              <a:off x="12757282" y="2328929"/>
              <a:ext cx="825500" cy="209550"/>
              <a:chOff x="13504624" y="2482850"/>
              <a:chExt cx="825500" cy="209550"/>
            </a:xfrm>
          </p:grpSpPr>
          <p:sp>
            <p:nvSpPr>
              <p:cNvPr id="141" name="Rechthoek 140">
                <a:extLst>
                  <a:ext uri="{FF2B5EF4-FFF2-40B4-BE49-F238E27FC236}">
                    <a16:creationId xmlns:a16="http://schemas.microsoft.com/office/drawing/2014/main" id="{A70ED2B8-3C8A-4ADD-9C49-619F678EB586}"/>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142" name="Rechte verbindingslijn 141">
                <a:extLst>
                  <a:ext uri="{FF2B5EF4-FFF2-40B4-BE49-F238E27FC236}">
                    <a16:creationId xmlns:a16="http://schemas.microsoft.com/office/drawing/2014/main" id="{143518BE-2209-4606-967C-ACD05DBC31BA}"/>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43" name="Gelijkbenige driehoek 142">
                <a:extLst>
                  <a:ext uri="{FF2B5EF4-FFF2-40B4-BE49-F238E27FC236}">
                    <a16:creationId xmlns:a16="http://schemas.microsoft.com/office/drawing/2014/main" id="{F3C2013C-2C83-4E17-B4EA-51D825545AE4}"/>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sp>
          <p:nvSpPr>
            <p:cNvPr id="121" name="Ovaal 120">
              <a:extLst>
                <a:ext uri="{FF2B5EF4-FFF2-40B4-BE49-F238E27FC236}">
                  <a16:creationId xmlns:a16="http://schemas.microsoft.com/office/drawing/2014/main" id="{0B8445F4-A71D-4FAD-A541-C6037B39B59A}"/>
                </a:ext>
              </a:extLst>
            </p:cNvPr>
            <p:cNvSpPr/>
            <p:nvPr userDrawn="1"/>
          </p:nvSpPr>
          <p:spPr>
            <a:xfrm>
              <a:off x="12391601" y="276233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22" name="Rechthoek 121">
              <a:extLst>
                <a:ext uri="{FF2B5EF4-FFF2-40B4-BE49-F238E27FC236}">
                  <a16:creationId xmlns:a16="http://schemas.microsoft.com/office/drawing/2014/main" id="{76ACEF81-715B-405D-89D3-8F2C3F86DF3A}"/>
                </a:ext>
              </a:extLst>
            </p:cNvPr>
            <p:cNvSpPr/>
            <p:nvPr userDrawn="1"/>
          </p:nvSpPr>
          <p:spPr>
            <a:xfrm>
              <a:off x="12757283" y="2828393"/>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Om de video te schalen of bij te snijden, ga naar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‘Hulpmiddelen voor video - Opmaak’</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Schaal met de bolletjes de video en met de hoekjes het videokader.</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23" name="Rechte verbindingslijn 122">
              <a:extLst>
                <a:ext uri="{FF2B5EF4-FFF2-40B4-BE49-F238E27FC236}">
                  <a16:creationId xmlns:a16="http://schemas.microsoft.com/office/drawing/2014/main" id="{DB395461-CBC5-43F2-BBB8-7705B16495A3}"/>
                </a:ext>
              </a:extLst>
            </p:cNvPr>
            <p:cNvCxnSpPr>
              <a:cxnSpLocks/>
            </p:cNvCxnSpPr>
            <p:nvPr userDrawn="1"/>
          </p:nvCxnSpPr>
          <p:spPr>
            <a:xfrm>
              <a:off x="12397261" y="2644168"/>
              <a:ext cx="3178017" cy="0"/>
            </a:xfrm>
            <a:prstGeom prst="line">
              <a:avLst/>
            </a:prstGeom>
            <a:noFill/>
            <a:ln w="3175" cap="flat" cmpd="sng" algn="ctr">
              <a:solidFill>
                <a:schemeClr val="accent1"/>
              </a:solidFill>
              <a:prstDash val="solid"/>
            </a:ln>
            <a:effectLst/>
          </p:spPr>
        </p:cxnSp>
        <p:grpSp>
          <p:nvGrpSpPr>
            <p:cNvPr id="49" name="Groep 48">
              <a:extLst>
                <a:ext uri="{FF2B5EF4-FFF2-40B4-BE49-F238E27FC236}">
                  <a16:creationId xmlns:a16="http://schemas.microsoft.com/office/drawing/2014/main" id="{3977D9F7-5518-403B-8A9E-61A278620A9D}"/>
                </a:ext>
              </a:extLst>
            </p:cNvPr>
            <p:cNvGrpSpPr/>
            <p:nvPr userDrawn="1"/>
          </p:nvGrpSpPr>
          <p:grpSpPr>
            <a:xfrm>
              <a:off x="12696514" y="3701158"/>
              <a:ext cx="514284" cy="612918"/>
              <a:chOff x="12682980" y="3403241"/>
              <a:chExt cx="622284" cy="741632"/>
            </a:xfrm>
          </p:grpSpPr>
          <p:grpSp>
            <p:nvGrpSpPr>
              <p:cNvPr id="50" name="Groep 49">
                <a:extLst>
                  <a:ext uri="{FF2B5EF4-FFF2-40B4-BE49-F238E27FC236}">
                    <a16:creationId xmlns:a16="http://schemas.microsoft.com/office/drawing/2014/main" id="{9BD2D689-D3E7-4675-A170-93E21C8C9468}"/>
                  </a:ext>
                </a:extLst>
              </p:cNvPr>
              <p:cNvGrpSpPr/>
              <p:nvPr userDrawn="1"/>
            </p:nvGrpSpPr>
            <p:grpSpPr>
              <a:xfrm>
                <a:off x="12771568" y="3403241"/>
                <a:ext cx="467138" cy="448489"/>
                <a:chOff x="12782195" y="3403241"/>
                <a:chExt cx="467138" cy="448489"/>
              </a:xfrm>
            </p:grpSpPr>
            <p:grpSp>
              <p:nvGrpSpPr>
                <p:cNvPr id="53" name="Groep 52">
                  <a:extLst>
                    <a:ext uri="{FF2B5EF4-FFF2-40B4-BE49-F238E27FC236}">
                      <a16:creationId xmlns:a16="http://schemas.microsoft.com/office/drawing/2014/main" id="{7AD448B8-1848-462D-8D6A-1108F312A988}"/>
                    </a:ext>
                  </a:extLst>
                </p:cNvPr>
                <p:cNvGrpSpPr/>
                <p:nvPr userDrawn="1"/>
              </p:nvGrpSpPr>
              <p:grpSpPr>
                <a:xfrm>
                  <a:off x="12782195" y="3403241"/>
                  <a:ext cx="412967" cy="393907"/>
                  <a:chOff x="13554906" y="3320109"/>
                  <a:chExt cx="443906" cy="423419"/>
                </a:xfrm>
              </p:grpSpPr>
              <p:grpSp>
                <p:nvGrpSpPr>
                  <p:cNvPr id="60" name="Groep 59">
                    <a:extLst>
                      <a:ext uri="{FF2B5EF4-FFF2-40B4-BE49-F238E27FC236}">
                        <a16:creationId xmlns:a16="http://schemas.microsoft.com/office/drawing/2014/main" id="{C8565E4A-2B20-45A2-BB07-15DB673C2A26}"/>
                      </a:ext>
                    </a:extLst>
                  </p:cNvPr>
                  <p:cNvGrpSpPr/>
                  <p:nvPr userDrawn="1"/>
                </p:nvGrpSpPr>
                <p:grpSpPr>
                  <a:xfrm>
                    <a:off x="13554906" y="3320109"/>
                    <a:ext cx="443906" cy="423419"/>
                    <a:chOff x="12909684" y="1276143"/>
                    <a:chExt cx="443906" cy="423419"/>
                  </a:xfrm>
                </p:grpSpPr>
                <p:sp>
                  <p:nvSpPr>
                    <p:cNvPr id="63" name="Rechthoek 62">
                      <a:extLst>
                        <a:ext uri="{FF2B5EF4-FFF2-40B4-BE49-F238E27FC236}">
                          <a16:creationId xmlns:a16="http://schemas.microsoft.com/office/drawing/2014/main" id="{407F61E2-5AAD-480F-94A5-C01553160CA8}"/>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64" name="Rechthoek 63">
                      <a:extLst>
                        <a:ext uri="{FF2B5EF4-FFF2-40B4-BE49-F238E27FC236}">
                          <a16:creationId xmlns:a16="http://schemas.microsoft.com/office/drawing/2014/main" id="{E20174D2-3DBD-4314-B7FB-4D7780A59E22}"/>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65" name="Ovaal 64">
                      <a:extLst>
                        <a:ext uri="{FF2B5EF4-FFF2-40B4-BE49-F238E27FC236}">
                          <a16:creationId xmlns:a16="http://schemas.microsoft.com/office/drawing/2014/main" id="{2E47D879-FC84-4A6D-80CC-B28BD459C5CF}"/>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pic>
                <p:nvPicPr>
                  <p:cNvPr id="61" name="Afbeelding 60">
                    <a:extLst>
                      <a:ext uri="{FF2B5EF4-FFF2-40B4-BE49-F238E27FC236}">
                        <a16:creationId xmlns:a16="http://schemas.microsoft.com/office/drawing/2014/main" id="{1A84F0ED-2C5F-419C-ABCE-2CD184B0CD8D}"/>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62" name="Afbeelding 61">
                    <a:extLst>
                      <a:ext uri="{FF2B5EF4-FFF2-40B4-BE49-F238E27FC236}">
                        <a16:creationId xmlns:a16="http://schemas.microsoft.com/office/drawing/2014/main" id="{57F85D97-9F7A-442C-B167-B4F2FA0A8EAB}"/>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54" name="Groep 53">
                  <a:extLst>
                    <a:ext uri="{FF2B5EF4-FFF2-40B4-BE49-F238E27FC236}">
                      <a16:creationId xmlns:a16="http://schemas.microsoft.com/office/drawing/2014/main" id="{AFEFDA85-BCB0-4AA3-A58B-A633BC380CD0}"/>
                    </a:ext>
                  </a:extLst>
                </p:cNvPr>
                <p:cNvGrpSpPr/>
                <p:nvPr userDrawn="1"/>
              </p:nvGrpSpPr>
              <p:grpSpPr>
                <a:xfrm>
                  <a:off x="13103513" y="3705268"/>
                  <a:ext cx="145820" cy="146462"/>
                  <a:chOff x="13096169" y="3602278"/>
                  <a:chExt cx="145820" cy="146462"/>
                </a:xfrm>
              </p:grpSpPr>
              <p:sp>
                <p:nvSpPr>
                  <p:cNvPr id="58" name="Rechthoek 57">
                    <a:extLst>
                      <a:ext uri="{FF2B5EF4-FFF2-40B4-BE49-F238E27FC236}">
                        <a16:creationId xmlns:a16="http://schemas.microsoft.com/office/drawing/2014/main" id="{5B067AD7-1DB0-4C4C-8853-8DA46ECFFA43}"/>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59" name="Rechthoek 58">
                    <a:extLst>
                      <a:ext uri="{FF2B5EF4-FFF2-40B4-BE49-F238E27FC236}">
                        <a16:creationId xmlns:a16="http://schemas.microsoft.com/office/drawing/2014/main" id="{BB833877-721A-4B7B-8182-F984CC44245E}"/>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55" name="Groep 54">
                  <a:extLst>
                    <a:ext uri="{FF2B5EF4-FFF2-40B4-BE49-F238E27FC236}">
                      <a16:creationId xmlns:a16="http://schemas.microsoft.com/office/drawing/2014/main" id="{768B9BB0-EBD5-47F5-B8F9-3F0DBAF98D3B}"/>
                    </a:ext>
                  </a:extLst>
                </p:cNvPr>
                <p:cNvGrpSpPr/>
                <p:nvPr userDrawn="1"/>
              </p:nvGrpSpPr>
              <p:grpSpPr>
                <a:xfrm rot="10800000">
                  <a:off x="13061402" y="3665637"/>
                  <a:ext cx="145820" cy="146462"/>
                  <a:chOff x="13096169" y="3602278"/>
                  <a:chExt cx="145820" cy="146462"/>
                </a:xfrm>
              </p:grpSpPr>
              <p:sp>
                <p:nvSpPr>
                  <p:cNvPr id="56" name="Rechthoek 55">
                    <a:extLst>
                      <a:ext uri="{FF2B5EF4-FFF2-40B4-BE49-F238E27FC236}">
                        <a16:creationId xmlns:a16="http://schemas.microsoft.com/office/drawing/2014/main" id="{107FEECF-9097-4BB7-8DB3-52736A3D113C}"/>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57" name="Rechthoek 56">
                    <a:extLst>
                      <a:ext uri="{FF2B5EF4-FFF2-40B4-BE49-F238E27FC236}">
                        <a16:creationId xmlns:a16="http://schemas.microsoft.com/office/drawing/2014/main" id="{D134F1FE-322D-481A-AD17-DDD2660466B2}"/>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51" name="Rechthoek 50">
                <a:extLst>
                  <a:ext uri="{FF2B5EF4-FFF2-40B4-BE49-F238E27FC236}">
                    <a16:creationId xmlns:a16="http://schemas.microsoft.com/office/drawing/2014/main" id="{69D5B231-2148-4CBF-8C5D-3EE0323E0AA8}"/>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chemeClr val="tx1"/>
                    </a:solidFill>
                    <a:latin typeface="Arial" panose="020B0604020202020204" pitchFamily="34" charset="0"/>
                    <a:cs typeface="Arial" panose="020B0604020202020204" pitchFamily="34" charset="0"/>
                  </a:rPr>
                  <a:t>Bijsnijden</a:t>
                </a:r>
              </a:p>
            </p:txBody>
          </p:sp>
          <p:sp>
            <p:nvSpPr>
              <p:cNvPr id="52" name="Gelijkbenige driehoek 51">
                <a:extLst>
                  <a:ext uri="{FF2B5EF4-FFF2-40B4-BE49-F238E27FC236}">
                    <a16:creationId xmlns:a16="http://schemas.microsoft.com/office/drawing/2014/main" id="{2E1FE2EF-57E5-4F21-96A4-31C062120569}"/>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66" name="Tekstvak 65">
            <a:extLst>
              <a:ext uri="{FF2B5EF4-FFF2-40B4-BE49-F238E27FC236}">
                <a16:creationId xmlns:a16="http://schemas.microsoft.com/office/drawing/2014/main" id="{793B0656-B897-4788-B44C-0E3BC3F116A4}"/>
              </a:ext>
            </a:extLst>
          </p:cNvPr>
          <p:cNvSpPr txBox="1"/>
          <p:nvPr userDrawn="1"/>
        </p:nvSpPr>
        <p:spPr>
          <a:xfrm>
            <a:off x="-10750" y="-531667"/>
            <a:ext cx="12192000" cy="369332"/>
          </a:xfrm>
          <a:prstGeom prst="rect">
            <a:avLst/>
          </a:prstGeom>
          <a:noFill/>
        </p:spPr>
        <p:txBody>
          <a:bodyPr wrap="square" rtlCol="0">
            <a:spAutoFit/>
          </a:bodyPr>
          <a:lstStyle/>
          <a:p>
            <a:pPr algn="ctr"/>
            <a:r>
              <a:rPr lang="nl-NL" sz="1800" b="0" spc="50" baseline="0" dirty="0">
                <a:solidFill>
                  <a:schemeClr val="accent2"/>
                </a:solidFill>
                <a:latin typeface="+mj-lt"/>
                <a:cs typeface="Calibri" panose="020F0502020204030204" pitchFamily="34" charset="0"/>
              </a:rPr>
              <a:t>100% video zwart logo</a:t>
            </a:r>
          </a:p>
        </p:txBody>
      </p:sp>
      <p:sp>
        <p:nvSpPr>
          <p:cNvPr id="48" name="Tijdelijke aanduiding voor tekst 53">
            <a:extLst>
              <a:ext uri="{FF2B5EF4-FFF2-40B4-BE49-F238E27FC236}">
                <a16:creationId xmlns:a16="http://schemas.microsoft.com/office/drawing/2014/main" id="{1B1FBF49-E5A9-4554-9A4C-0C7CBF9D120E}"/>
              </a:ext>
            </a:extLst>
          </p:cNvPr>
          <p:cNvSpPr>
            <a:spLocks noGrp="1"/>
          </p:cNvSpPr>
          <p:nvPr>
            <p:ph type="body" sz="quarter" idx="15" hasCustomPrompt="1"/>
          </p:nvPr>
        </p:nvSpPr>
        <p:spPr>
          <a:xfrm>
            <a:off x="192510" y="184468"/>
            <a:ext cx="378000" cy="378000"/>
          </a:xfrm>
          <a:custGeom>
            <a:avLst/>
            <a:gdLst>
              <a:gd name="connsiteX0" fmla="*/ 0 w 1307657"/>
              <a:gd name="connsiteY0" fmla="*/ 725454 h 1311600"/>
              <a:gd name="connsiteX1" fmla="*/ 237260 w 1307657"/>
              <a:gd name="connsiteY1" fmla="*/ 725454 h 1311600"/>
              <a:gd name="connsiteX2" fmla="*/ 360099 w 1307657"/>
              <a:gd name="connsiteY2" fmla="*/ 848437 h 1311600"/>
              <a:gd name="connsiteX3" fmla="*/ 360099 w 1307657"/>
              <a:gd name="connsiteY3" fmla="*/ 1245889 h 1311600"/>
              <a:gd name="connsiteX4" fmla="*/ 275664 w 1307657"/>
              <a:gd name="connsiteY4" fmla="*/ 1194954 h 1311600"/>
              <a:gd name="connsiteX5" fmla="*/ 275664 w 1307657"/>
              <a:gd name="connsiteY5" fmla="*/ 1034496 h 1311600"/>
              <a:gd name="connsiteX6" fmla="*/ 115736 w 1307657"/>
              <a:gd name="connsiteY6" fmla="*/ 1034496 h 1311600"/>
              <a:gd name="connsiteX7" fmla="*/ 65233 w 1307657"/>
              <a:gd name="connsiteY7" fmla="*/ 949780 h 1311600"/>
              <a:gd name="connsiteX8" fmla="*/ 275664 w 1307657"/>
              <a:gd name="connsiteY8" fmla="*/ 949780 h 1311600"/>
              <a:gd name="connsiteX9" fmla="*/ 275664 w 1307657"/>
              <a:gd name="connsiteY9" fmla="*/ 848437 h 1311600"/>
              <a:gd name="connsiteX10" fmla="*/ 237260 w 1307657"/>
              <a:gd name="connsiteY10" fmla="*/ 810170 h 1311600"/>
              <a:gd name="connsiteX11" fmla="*/ 14467 w 1307657"/>
              <a:gd name="connsiteY11" fmla="*/ 810170 h 1311600"/>
              <a:gd name="connsiteX12" fmla="*/ 0 w 1307657"/>
              <a:gd name="connsiteY12" fmla="*/ 725454 h 1311600"/>
              <a:gd name="connsiteX13" fmla="*/ 584340 w 1307657"/>
              <a:gd name="connsiteY13" fmla="*/ 438 h 1311600"/>
              <a:gd name="connsiteX14" fmla="*/ 584340 w 1307657"/>
              <a:gd name="connsiteY14" fmla="*/ 725312 h 1311600"/>
              <a:gd name="connsiteX15" fmla="*/ 1307657 w 1307657"/>
              <a:gd name="connsiteY15" fmla="*/ 725312 h 1311600"/>
              <a:gd name="connsiteX16" fmla="*/ 1292917 w 1307657"/>
              <a:gd name="connsiteY16" fmla="*/ 810048 h 1311600"/>
              <a:gd name="connsiteX17" fmla="*/ 1005748 w 1307657"/>
              <a:gd name="connsiteY17" fmla="*/ 810048 h 1311600"/>
              <a:gd name="connsiteX18" fmla="*/ 1206845 w 1307657"/>
              <a:gd name="connsiteY18" fmla="*/ 1011989 h 1311600"/>
              <a:gd name="connsiteX19" fmla="*/ 1156045 w 1307657"/>
              <a:gd name="connsiteY19" fmla="*/ 1080886 h 1311600"/>
              <a:gd name="connsiteX20" fmla="*/ 886248 w 1307657"/>
              <a:gd name="connsiteY20" fmla="*/ 810048 h 1311600"/>
              <a:gd name="connsiteX21" fmla="*/ 807547 w 1307657"/>
              <a:gd name="connsiteY21" fmla="*/ 810048 h 1311600"/>
              <a:gd name="connsiteX22" fmla="*/ 807547 w 1307657"/>
              <a:gd name="connsiteY22" fmla="*/ 924613 h 1311600"/>
              <a:gd name="connsiteX23" fmla="*/ 1057865 w 1307657"/>
              <a:gd name="connsiteY23" fmla="*/ 1175653 h 1311600"/>
              <a:gd name="connsiteX24" fmla="*/ 986797 w 1307657"/>
              <a:gd name="connsiteY24" fmla="*/ 1224225 h 1311600"/>
              <a:gd name="connsiteX25" fmla="*/ 809126 w 1307657"/>
              <a:gd name="connsiteY25" fmla="*/ 1045778 h 1311600"/>
              <a:gd name="connsiteX26" fmla="*/ 807547 w 1307657"/>
              <a:gd name="connsiteY26" fmla="*/ 1044458 h 1311600"/>
              <a:gd name="connsiteX27" fmla="*/ 807547 w 1307657"/>
              <a:gd name="connsiteY27" fmla="*/ 1296818 h 1311600"/>
              <a:gd name="connsiteX28" fmla="*/ 723054 w 1307657"/>
              <a:gd name="connsiteY28" fmla="*/ 1311600 h 1311600"/>
              <a:gd name="connsiteX29" fmla="*/ 723054 w 1307657"/>
              <a:gd name="connsiteY29" fmla="*/ 810048 h 1311600"/>
              <a:gd name="connsiteX30" fmla="*/ 584340 w 1307657"/>
              <a:gd name="connsiteY30" fmla="*/ 810048 h 1311600"/>
              <a:gd name="connsiteX31" fmla="*/ 584340 w 1307657"/>
              <a:gd name="connsiteY31" fmla="*/ 1311336 h 1311600"/>
              <a:gd name="connsiteX32" fmla="*/ 583813 w 1307657"/>
              <a:gd name="connsiteY32" fmla="*/ 1311336 h 1311600"/>
              <a:gd name="connsiteX33" fmla="*/ 499321 w 1307657"/>
              <a:gd name="connsiteY33" fmla="*/ 1296554 h 1311600"/>
              <a:gd name="connsiteX34" fmla="*/ 498531 w 1307657"/>
              <a:gd name="connsiteY34" fmla="*/ 1296554 h 1311600"/>
              <a:gd name="connsiteX35" fmla="*/ 498531 w 1307657"/>
              <a:gd name="connsiteY35" fmla="*/ 840933 h 1311600"/>
              <a:gd name="connsiteX36" fmla="*/ 244528 w 1307657"/>
              <a:gd name="connsiteY36" fmla="*/ 586990 h 1311600"/>
              <a:gd name="connsiteX37" fmla="*/ 0 w 1307657"/>
              <a:gd name="connsiteY37" fmla="*/ 586990 h 1311600"/>
              <a:gd name="connsiteX38" fmla="*/ 14477 w 1307657"/>
              <a:gd name="connsiteY38" fmla="*/ 502254 h 1311600"/>
              <a:gd name="connsiteX39" fmla="*/ 244528 w 1307657"/>
              <a:gd name="connsiteY39" fmla="*/ 502254 h 1311600"/>
              <a:gd name="connsiteX40" fmla="*/ 265848 w 1307657"/>
              <a:gd name="connsiteY40" fmla="*/ 503046 h 1311600"/>
              <a:gd name="connsiteX41" fmla="*/ 267954 w 1307657"/>
              <a:gd name="connsiteY41" fmla="*/ 503046 h 1311600"/>
              <a:gd name="connsiteX42" fmla="*/ 87124 w 1307657"/>
              <a:gd name="connsiteY42" fmla="*/ 321695 h 1311600"/>
              <a:gd name="connsiteX43" fmla="*/ 135556 w 1307657"/>
              <a:gd name="connsiteY43" fmla="*/ 250422 h 1311600"/>
              <a:gd name="connsiteX44" fmla="*/ 498531 w 1307657"/>
              <a:gd name="connsiteY44" fmla="*/ 614707 h 1311600"/>
              <a:gd name="connsiteX45" fmla="*/ 499847 w 1307657"/>
              <a:gd name="connsiteY45" fmla="*/ 616027 h 1311600"/>
              <a:gd name="connsiteX46" fmla="*/ 499847 w 1307657"/>
              <a:gd name="connsiteY46" fmla="*/ 420686 h 1311600"/>
              <a:gd name="connsiteX47" fmla="*/ 498794 w 1307657"/>
              <a:gd name="connsiteY47" fmla="*/ 421742 h 1311600"/>
              <a:gd name="connsiteX48" fmla="*/ 229788 w 1307657"/>
              <a:gd name="connsiteY48" fmla="*/ 151960 h 1311600"/>
              <a:gd name="connsiteX49" fmla="*/ 298750 w 1307657"/>
              <a:gd name="connsiteY49" fmla="*/ 101012 h 1311600"/>
              <a:gd name="connsiteX50" fmla="*/ 498531 w 1307657"/>
              <a:gd name="connsiteY50" fmla="*/ 301633 h 1311600"/>
              <a:gd name="connsiteX51" fmla="*/ 499847 w 1307657"/>
              <a:gd name="connsiteY51" fmla="*/ 302953 h 1311600"/>
              <a:gd name="connsiteX52" fmla="*/ 499847 w 1307657"/>
              <a:gd name="connsiteY52" fmla="*/ 14693 h 1311600"/>
              <a:gd name="connsiteX53" fmla="*/ 584340 w 1307657"/>
              <a:gd name="connsiteY53" fmla="*/ 438 h 1311600"/>
              <a:gd name="connsiteX54" fmla="*/ 722387 w 1307657"/>
              <a:gd name="connsiteY54" fmla="*/ 0 h 1311600"/>
              <a:gd name="connsiteX55" fmla="*/ 806862 w 1307657"/>
              <a:gd name="connsiteY55" fmla="*/ 14526 h 1311600"/>
              <a:gd name="connsiteX56" fmla="*/ 806862 w 1307657"/>
              <a:gd name="connsiteY56" fmla="*/ 277314 h 1311600"/>
              <a:gd name="connsiteX57" fmla="*/ 946863 w 1307657"/>
              <a:gd name="connsiteY57" fmla="*/ 277314 h 1311600"/>
              <a:gd name="connsiteX58" fmla="*/ 946863 w 1307657"/>
              <a:gd name="connsiteY58" fmla="*/ 65235 h 1311600"/>
              <a:gd name="connsiteX59" fmla="*/ 1031337 w 1307657"/>
              <a:gd name="connsiteY59" fmla="*/ 115944 h 1311600"/>
              <a:gd name="connsiteX60" fmla="*/ 1031337 w 1307657"/>
              <a:gd name="connsiteY60" fmla="*/ 277314 h 1311600"/>
              <a:gd name="connsiteX61" fmla="*/ 1191865 w 1307657"/>
              <a:gd name="connsiteY61" fmla="*/ 277314 h 1311600"/>
              <a:gd name="connsiteX62" fmla="*/ 1242392 w 1307657"/>
              <a:gd name="connsiteY62" fmla="*/ 362092 h 1311600"/>
              <a:gd name="connsiteX63" fmla="*/ 806862 w 1307657"/>
              <a:gd name="connsiteY63" fmla="*/ 362092 h 1311600"/>
              <a:gd name="connsiteX64" fmla="*/ 806862 w 1307657"/>
              <a:gd name="connsiteY64" fmla="*/ 501805 h 1311600"/>
              <a:gd name="connsiteX65" fmla="*/ 1292919 w 1307657"/>
              <a:gd name="connsiteY65" fmla="*/ 501805 h 1311600"/>
              <a:gd name="connsiteX66" fmla="*/ 1307656 w 1307657"/>
              <a:gd name="connsiteY66" fmla="*/ 586584 h 1311600"/>
              <a:gd name="connsiteX67" fmla="*/ 722387 w 1307657"/>
              <a:gd name="connsiteY67" fmla="*/ 586584 h 131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307657" h="1311600">
                <a:moveTo>
                  <a:pt x="0" y="725454"/>
                </a:moveTo>
                <a:lnTo>
                  <a:pt x="237260" y="725454"/>
                </a:lnTo>
                <a:cubicBezTo>
                  <a:pt x="304861" y="725454"/>
                  <a:pt x="360099" y="780612"/>
                  <a:pt x="360099" y="848437"/>
                </a:cubicBezTo>
                <a:lnTo>
                  <a:pt x="360099" y="1245889"/>
                </a:lnTo>
                <a:cubicBezTo>
                  <a:pt x="330902" y="1231110"/>
                  <a:pt x="302494" y="1214220"/>
                  <a:pt x="275664" y="1194954"/>
                </a:cubicBezTo>
                <a:lnTo>
                  <a:pt x="275664" y="1034496"/>
                </a:lnTo>
                <a:lnTo>
                  <a:pt x="115736" y="1034496"/>
                </a:lnTo>
                <a:cubicBezTo>
                  <a:pt x="96798" y="1007576"/>
                  <a:pt x="79700" y="979074"/>
                  <a:pt x="65233" y="949780"/>
                </a:cubicBezTo>
                <a:lnTo>
                  <a:pt x="275664" y="949780"/>
                </a:lnTo>
                <a:lnTo>
                  <a:pt x="275664" y="848437"/>
                </a:lnTo>
                <a:cubicBezTo>
                  <a:pt x="275664" y="827324"/>
                  <a:pt x="258303" y="810170"/>
                  <a:pt x="237260" y="810170"/>
                </a:cubicBezTo>
                <a:lnTo>
                  <a:pt x="14467" y="810170"/>
                </a:lnTo>
                <a:cubicBezTo>
                  <a:pt x="7891" y="781931"/>
                  <a:pt x="2893" y="753429"/>
                  <a:pt x="0" y="725454"/>
                </a:cubicBezTo>
                <a:close/>
                <a:moveTo>
                  <a:pt x="584340" y="438"/>
                </a:moveTo>
                <a:lnTo>
                  <a:pt x="584340" y="725312"/>
                </a:lnTo>
                <a:lnTo>
                  <a:pt x="1307657" y="725312"/>
                </a:lnTo>
                <a:cubicBezTo>
                  <a:pt x="1304762" y="753294"/>
                  <a:pt x="1299760" y="781803"/>
                  <a:pt x="1292917" y="810048"/>
                </a:cubicBezTo>
                <a:lnTo>
                  <a:pt x="1005748" y="810048"/>
                </a:lnTo>
                <a:lnTo>
                  <a:pt x="1206845" y="1011989"/>
                </a:lnTo>
                <a:cubicBezTo>
                  <a:pt x="1191316" y="1036011"/>
                  <a:pt x="1174470" y="1059240"/>
                  <a:pt x="1156045" y="1080886"/>
                </a:cubicBezTo>
                <a:lnTo>
                  <a:pt x="886248" y="810048"/>
                </a:lnTo>
                <a:lnTo>
                  <a:pt x="807547" y="810048"/>
                </a:lnTo>
                <a:lnTo>
                  <a:pt x="807547" y="924613"/>
                </a:lnTo>
                <a:lnTo>
                  <a:pt x="1057865" y="1175653"/>
                </a:lnTo>
                <a:cubicBezTo>
                  <a:pt x="1035228" y="1193340"/>
                  <a:pt x="1011276" y="1209706"/>
                  <a:pt x="986797" y="1224225"/>
                </a:cubicBezTo>
                <a:lnTo>
                  <a:pt x="809126" y="1045778"/>
                </a:lnTo>
                <a:lnTo>
                  <a:pt x="807547" y="1044458"/>
                </a:lnTo>
                <a:lnTo>
                  <a:pt x="807547" y="1296818"/>
                </a:lnTo>
                <a:cubicBezTo>
                  <a:pt x="779382" y="1303681"/>
                  <a:pt x="750955" y="1308432"/>
                  <a:pt x="723054" y="1311600"/>
                </a:cubicBezTo>
                <a:lnTo>
                  <a:pt x="723054" y="810048"/>
                </a:lnTo>
                <a:lnTo>
                  <a:pt x="584340" y="810048"/>
                </a:lnTo>
                <a:lnTo>
                  <a:pt x="584340" y="1311336"/>
                </a:lnTo>
                <a:cubicBezTo>
                  <a:pt x="584340" y="1311336"/>
                  <a:pt x="583813" y="1311336"/>
                  <a:pt x="583813" y="1311336"/>
                </a:cubicBezTo>
                <a:cubicBezTo>
                  <a:pt x="555912" y="1308432"/>
                  <a:pt x="527485" y="1303417"/>
                  <a:pt x="499321" y="1296554"/>
                </a:cubicBezTo>
                <a:lnTo>
                  <a:pt x="498531" y="1296554"/>
                </a:lnTo>
                <a:lnTo>
                  <a:pt x="498531" y="840933"/>
                </a:lnTo>
                <a:cubicBezTo>
                  <a:pt x="498268" y="701027"/>
                  <a:pt x="384295" y="586990"/>
                  <a:pt x="244528" y="586990"/>
                </a:cubicBezTo>
                <a:lnTo>
                  <a:pt x="0" y="586990"/>
                </a:lnTo>
                <a:cubicBezTo>
                  <a:pt x="2632" y="559272"/>
                  <a:pt x="7633" y="530763"/>
                  <a:pt x="14477" y="502254"/>
                </a:cubicBezTo>
                <a:lnTo>
                  <a:pt x="244528" y="502254"/>
                </a:lnTo>
                <a:cubicBezTo>
                  <a:pt x="250845" y="502254"/>
                  <a:pt x="257952" y="502518"/>
                  <a:pt x="265848" y="503046"/>
                </a:cubicBezTo>
                <a:lnTo>
                  <a:pt x="267954" y="503046"/>
                </a:lnTo>
                <a:lnTo>
                  <a:pt x="87124" y="321695"/>
                </a:lnTo>
                <a:cubicBezTo>
                  <a:pt x="101338" y="297146"/>
                  <a:pt x="117657" y="273124"/>
                  <a:pt x="135556" y="250422"/>
                </a:cubicBezTo>
                <a:lnTo>
                  <a:pt x="498531" y="614707"/>
                </a:lnTo>
                <a:lnTo>
                  <a:pt x="499847" y="616027"/>
                </a:lnTo>
                <a:lnTo>
                  <a:pt x="499847" y="420686"/>
                </a:lnTo>
                <a:lnTo>
                  <a:pt x="498794" y="421742"/>
                </a:lnTo>
                <a:lnTo>
                  <a:pt x="229788" y="151960"/>
                </a:lnTo>
                <a:cubicBezTo>
                  <a:pt x="251371" y="133745"/>
                  <a:pt x="274534" y="116587"/>
                  <a:pt x="298750" y="101012"/>
                </a:cubicBezTo>
                <a:lnTo>
                  <a:pt x="498531" y="301633"/>
                </a:lnTo>
                <a:lnTo>
                  <a:pt x="499847" y="302953"/>
                </a:lnTo>
                <a:lnTo>
                  <a:pt x="499847" y="14693"/>
                </a:lnTo>
                <a:cubicBezTo>
                  <a:pt x="528274" y="7829"/>
                  <a:pt x="556702" y="3078"/>
                  <a:pt x="584340" y="438"/>
                </a:cubicBezTo>
                <a:close/>
                <a:moveTo>
                  <a:pt x="722387" y="0"/>
                </a:moveTo>
                <a:cubicBezTo>
                  <a:pt x="750019" y="2641"/>
                  <a:pt x="778440" y="7659"/>
                  <a:pt x="806862" y="14526"/>
                </a:cubicBezTo>
                <a:lnTo>
                  <a:pt x="806862" y="277314"/>
                </a:lnTo>
                <a:lnTo>
                  <a:pt x="946863" y="277314"/>
                </a:lnTo>
                <a:lnTo>
                  <a:pt x="946863" y="65235"/>
                </a:lnTo>
                <a:cubicBezTo>
                  <a:pt x="975811" y="79761"/>
                  <a:pt x="1004232" y="96928"/>
                  <a:pt x="1031337" y="115944"/>
                </a:cubicBezTo>
                <a:lnTo>
                  <a:pt x="1031337" y="277314"/>
                </a:lnTo>
                <a:lnTo>
                  <a:pt x="1191865" y="277314"/>
                </a:lnTo>
                <a:cubicBezTo>
                  <a:pt x="1210813" y="304253"/>
                  <a:pt x="1227918" y="332776"/>
                  <a:pt x="1242392" y="362092"/>
                </a:cubicBezTo>
                <a:lnTo>
                  <a:pt x="806862" y="362092"/>
                </a:lnTo>
                <a:lnTo>
                  <a:pt x="806862" y="501805"/>
                </a:lnTo>
                <a:lnTo>
                  <a:pt x="1292919" y="501805"/>
                </a:lnTo>
                <a:cubicBezTo>
                  <a:pt x="1299761" y="530329"/>
                  <a:pt x="1304761" y="558853"/>
                  <a:pt x="1307656" y="586584"/>
                </a:cubicBezTo>
                <a:lnTo>
                  <a:pt x="722387" y="586584"/>
                </a:lnTo>
                <a:close/>
              </a:path>
            </a:pathLst>
          </a:custGeom>
          <a:solidFill>
            <a:schemeClr val="tx1"/>
          </a:solidFill>
        </p:spPr>
        <p:txBody>
          <a:bodyPr wrap="square">
            <a:noAutofit/>
          </a:bodyPr>
          <a:lstStyle>
            <a:lvl1pPr marL="0" indent="0">
              <a:buNone/>
              <a:defRPr sz="100"/>
            </a:lvl1pPr>
          </a:lstStyle>
          <a:p>
            <a:pPr lvl="0"/>
            <a:r>
              <a:rPr lang="nl-NL" dirty="0"/>
              <a:t>   </a:t>
            </a:r>
          </a:p>
        </p:txBody>
      </p:sp>
    </p:spTree>
    <p:extLst>
      <p:ext uri="{BB962C8B-B14F-4D97-AF65-F5344CB8AC3E}">
        <p14:creationId xmlns:p14="http://schemas.microsoft.com/office/powerpoint/2010/main" val="4276500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00% foto + Quote zwart logo">
    <p:spTree>
      <p:nvGrpSpPr>
        <p:cNvPr id="1" name=""/>
        <p:cNvGrpSpPr/>
        <p:nvPr/>
      </p:nvGrpSpPr>
      <p:grpSpPr>
        <a:xfrm>
          <a:off x="0" y="0"/>
          <a:ext cx="0" cy="0"/>
          <a:chOff x="0" y="0"/>
          <a:chExt cx="0" cy="0"/>
        </a:xfrm>
      </p:grpSpPr>
      <p:sp>
        <p:nvSpPr>
          <p:cNvPr id="53" name="Tijdelijke aanduiding voor afbeelding 8">
            <a:extLst>
              <a:ext uri="{FF2B5EF4-FFF2-40B4-BE49-F238E27FC236}">
                <a16:creationId xmlns:a16="http://schemas.microsoft.com/office/drawing/2014/main" id="{27489788-7523-4049-B6A4-83AEF6154017}"/>
              </a:ext>
            </a:extLst>
          </p:cNvPr>
          <p:cNvSpPr>
            <a:spLocks noGrp="1"/>
          </p:cNvSpPr>
          <p:nvPr>
            <p:ph type="pic" sz="quarter" idx="14" hasCustomPrompt="1"/>
          </p:nvPr>
        </p:nvSpPr>
        <p:spPr>
          <a:xfrm>
            <a:off x="0" y="1434"/>
            <a:ext cx="12192000" cy="6856566"/>
          </a:xfrm>
          <a:prstGeom prst="rect">
            <a:avLst/>
          </a:prstGeom>
          <a:solidFill>
            <a:schemeClr val="bg1">
              <a:lumMod val="95000"/>
            </a:schemeClr>
          </a:solidFill>
        </p:spPr>
        <p:txBody>
          <a:bodyPr bIns="1620000" anchor="ctr"/>
          <a:lstStyle>
            <a:lvl1pPr marL="0" indent="0" algn="ctr">
              <a:lnSpc>
                <a:spcPct val="90000"/>
              </a:lnSpc>
              <a:spcBef>
                <a:spcPts val="0"/>
              </a:spcBef>
              <a:spcAft>
                <a:spcPts val="0"/>
              </a:spcAft>
              <a:buNone/>
              <a:defRPr sz="1500" i="1">
                <a:solidFill>
                  <a:schemeClr val="tx1">
                    <a:lumMod val="50000"/>
                    <a:lumOff val="50000"/>
                  </a:schemeClr>
                </a:solidFill>
              </a:defRPr>
            </a:lvl1pPr>
          </a:lstStyle>
          <a:p>
            <a:r>
              <a:rPr lang="nl-NL" dirty="0"/>
              <a:t>Klik op het onderstaande icoon </a:t>
            </a:r>
            <a:br>
              <a:rPr lang="nl-NL" dirty="0"/>
            </a:br>
            <a:r>
              <a:rPr lang="nl-NL" dirty="0"/>
              <a:t>om een foto in te voegen.</a:t>
            </a:r>
            <a:br>
              <a:rPr lang="nl-NL" dirty="0"/>
            </a:br>
            <a:r>
              <a:rPr lang="nl-NL" dirty="0"/>
              <a:t/>
            </a:r>
            <a:br>
              <a:rPr lang="nl-NL" dirty="0"/>
            </a:br>
            <a:r>
              <a:rPr lang="nl-NL" dirty="0"/>
              <a:t>Meer hulp nodig? </a:t>
            </a:r>
            <a:br>
              <a:rPr lang="nl-NL" dirty="0"/>
            </a:br>
            <a:r>
              <a:rPr lang="nl-NL" dirty="0"/>
              <a:t>Aan de zijkanten van de slides zijn instructies </a:t>
            </a:r>
            <a:br>
              <a:rPr lang="nl-NL" dirty="0"/>
            </a:br>
            <a:r>
              <a:rPr lang="nl-NL" dirty="0"/>
              <a:t>geplaatst voor verdere informatie.</a:t>
            </a:r>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sp>
        <p:nvSpPr>
          <p:cNvPr id="2" name="Titel 1"/>
          <p:cNvSpPr>
            <a:spLocks noGrp="1"/>
          </p:cNvSpPr>
          <p:nvPr>
            <p:ph type="title" hasCustomPrompt="1"/>
          </p:nvPr>
        </p:nvSpPr>
        <p:spPr>
          <a:xfrm>
            <a:off x="696118" y="5484694"/>
            <a:ext cx="10772453" cy="490400"/>
          </a:xfrm>
        </p:spPr>
        <p:txBody>
          <a:bodyPr anchor="b" anchorCtr="0"/>
          <a:lstStyle>
            <a:lvl1pPr>
              <a:defRPr sz="6000">
                <a:solidFill>
                  <a:schemeClr val="tx2"/>
                </a:solidFill>
              </a:defRPr>
            </a:lvl1pPr>
          </a:lstStyle>
          <a:p>
            <a:r>
              <a:rPr lang="nl-NL" dirty="0"/>
              <a:t>Plaats hier je quote</a:t>
            </a:r>
          </a:p>
        </p:txBody>
      </p:sp>
      <p:grpSp>
        <p:nvGrpSpPr>
          <p:cNvPr id="58" name="Instructie">
            <a:extLst>
              <a:ext uri="{FF2B5EF4-FFF2-40B4-BE49-F238E27FC236}">
                <a16:creationId xmlns:a16="http://schemas.microsoft.com/office/drawing/2014/main" id="{5C5F75FA-FD7D-40AF-9986-A3A02A4DC30E}"/>
              </a:ext>
            </a:extLst>
          </p:cNvPr>
          <p:cNvGrpSpPr/>
          <p:nvPr userDrawn="1"/>
        </p:nvGrpSpPr>
        <p:grpSpPr>
          <a:xfrm>
            <a:off x="12391601" y="0"/>
            <a:ext cx="3320839" cy="5340257"/>
            <a:chOff x="12391601" y="0"/>
            <a:chExt cx="3320839" cy="5340257"/>
          </a:xfrm>
        </p:grpSpPr>
        <p:grpSp>
          <p:nvGrpSpPr>
            <p:cNvPr id="59" name="Meer informatie">
              <a:extLst>
                <a:ext uri="{FF2B5EF4-FFF2-40B4-BE49-F238E27FC236}">
                  <a16:creationId xmlns:a16="http://schemas.microsoft.com/office/drawing/2014/main" id="{382339AA-BC0C-4C67-BF17-90095CBA8B96}"/>
                </a:ext>
              </a:extLst>
            </p:cNvPr>
            <p:cNvGrpSpPr/>
            <p:nvPr userDrawn="1"/>
          </p:nvGrpSpPr>
          <p:grpSpPr>
            <a:xfrm>
              <a:off x="12396764" y="4556984"/>
              <a:ext cx="3178515" cy="783273"/>
              <a:chOff x="-3741486" y="3386444"/>
              <a:chExt cx="3178515" cy="783273"/>
            </a:xfrm>
          </p:grpSpPr>
          <p:sp>
            <p:nvSpPr>
              <p:cNvPr id="100" name="Freeform 101">
                <a:extLst>
                  <a:ext uri="{FF2B5EF4-FFF2-40B4-BE49-F238E27FC236}">
                    <a16:creationId xmlns:a16="http://schemas.microsoft.com/office/drawing/2014/main" id="{5CDBD2C3-FD3D-443C-A7B8-86D1B3323980}"/>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01" name="Rechthoek 100">
                <a:extLst>
                  <a:ext uri="{FF2B5EF4-FFF2-40B4-BE49-F238E27FC236}">
                    <a16:creationId xmlns:a16="http://schemas.microsoft.com/office/drawing/2014/main" id="{D3583A4F-681C-4316-8935-0CC74B51B26D}"/>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02" name="Rechte verbindingslijn 101">
                <a:extLst>
                  <a:ext uri="{FF2B5EF4-FFF2-40B4-BE49-F238E27FC236}">
                    <a16:creationId xmlns:a16="http://schemas.microsoft.com/office/drawing/2014/main" id="{AE6B0823-EC42-48E3-8B40-DDB53C382338}"/>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60" name="Rechthoek 59">
              <a:extLst>
                <a:ext uri="{FF2B5EF4-FFF2-40B4-BE49-F238E27FC236}">
                  <a16:creationId xmlns:a16="http://schemas.microsoft.com/office/drawing/2014/main" id="{2E5B9CDC-3973-4624-8D32-9B6CA91C5820}"/>
                </a:ext>
              </a:extLst>
            </p:cNvPr>
            <p:cNvSpPr/>
            <p:nvPr userDrawn="1"/>
          </p:nvSpPr>
          <p:spPr>
            <a:xfrm>
              <a:off x="12397262" y="0"/>
              <a:ext cx="3315178"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Afbeelding invoegen/veranderen</a:t>
              </a:r>
            </a:p>
          </p:txBody>
        </p:sp>
        <p:sp>
          <p:nvSpPr>
            <p:cNvPr id="61" name="Ovaal 60">
              <a:extLst>
                <a:ext uri="{FF2B5EF4-FFF2-40B4-BE49-F238E27FC236}">
                  <a16:creationId xmlns:a16="http://schemas.microsoft.com/office/drawing/2014/main" id="{FC4B7D82-0292-4758-86F2-F13F3AD5B6CA}"/>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62" name="Rechte verbindingslijn 61">
              <a:extLst>
                <a:ext uri="{FF2B5EF4-FFF2-40B4-BE49-F238E27FC236}">
                  <a16:creationId xmlns:a16="http://schemas.microsoft.com/office/drawing/2014/main" id="{D1BD6AD6-FDE9-40F9-930F-1B678A2BEF0E}"/>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63" name="Rechte verbindingslijn 62">
              <a:extLst>
                <a:ext uri="{FF2B5EF4-FFF2-40B4-BE49-F238E27FC236}">
                  <a16:creationId xmlns:a16="http://schemas.microsoft.com/office/drawing/2014/main" id="{AEF40621-E5FB-4079-B38A-8647B6A8FF63}"/>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64" name="Rechthoek 63">
              <a:extLst>
                <a:ext uri="{FF2B5EF4-FFF2-40B4-BE49-F238E27FC236}">
                  <a16:creationId xmlns:a16="http://schemas.microsoft.com/office/drawing/2014/main" id="{0FD132E7-0436-4D96-913E-1EF6B8441247}"/>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65" name="Rechte verbindingslijn 64">
              <a:extLst>
                <a:ext uri="{FF2B5EF4-FFF2-40B4-BE49-F238E27FC236}">
                  <a16:creationId xmlns:a16="http://schemas.microsoft.com/office/drawing/2014/main" id="{0A217B57-0376-4BA2-896B-C1DF8CB7D9AE}"/>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66" name="Ovaal 65">
              <a:extLst>
                <a:ext uri="{FF2B5EF4-FFF2-40B4-BE49-F238E27FC236}">
                  <a16:creationId xmlns:a16="http://schemas.microsoft.com/office/drawing/2014/main" id="{5252C7AF-02CE-4934-9F71-D4E7969B4215}"/>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67" name="Rechthoek 66">
              <a:extLst>
                <a:ext uri="{FF2B5EF4-FFF2-40B4-BE49-F238E27FC236}">
                  <a16:creationId xmlns:a16="http://schemas.microsoft.com/office/drawing/2014/main" id="{EE6CF65E-519A-4948-BB60-1CB0D38698CF}"/>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68" name="Groep 67">
              <a:extLst>
                <a:ext uri="{FF2B5EF4-FFF2-40B4-BE49-F238E27FC236}">
                  <a16:creationId xmlns:a16="http://schemas.microsoft.com/office/drawing/2014/main" id="{DDD57105-8A09-4D2B-BDDB-0AB9058AD8D6}"/>
                </a:ext>
              </a:extLst>
            </p:cNvPr>
            <p:cNvGrpSpPr/>
            <p:nvPr userDrawn="1"/>
          </p:nvGrpSpPr>
          <p:grpSpPr>
            <a:xfrm>
              <a:off x="12757282" y="2184550"/>
              <a:ext cx="825500" cy="209550"/>
              <a:chOff x="13504624" y="2482850"/>
              <a:chExt cx="825500" cy="209550"/>
            </a:xfrm>
          </p:grpSpPr>
          <p:sp>
            <p:nvSpPr>
              <p:cNvPr id="97" name="Rechthoek 96">
                <a:extLst>
                  <a:ext uri="{FF2B5EF4-FFF2-40B4-BE49-F238E27FC236}">
                    <a16:creationId xmlns:a16="http://schemas.microsoft.com/office/drawing/2014/main" id="{FAA5C867-E0B0-42B8-8BD0-91E2256D124D}"/>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98" name="Rechte verbindingslijn 97">
                <a:extLst>
                  <a:ext uri="{FF2B5EF4-FFF2-40B4-BE49-F238E27FC236}">
                    <a16:creationId xmlns:a16="http://schemas.microsoft.com/office/drawing/2014/main" id="{5EEBA641-B31E-4AC0-9CC4-42CDEFB8F56E}"/>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99" name="Gelijkbenige driehoek 98">
                <a:extLst>
                  <a:ext uri="{FF2B5EF4-FFF2-40B4-BE49-F238E27FC236}">
                    <a16:creationId xmlns:a16="http://schemas.microsoft.com/office/drawing/2014/main" id="{C1A68298-854D-4671-B817-DDB07D21FFB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69" name="Groep 68">
              <a:extLst>
                <a:ext uri="{FF2B5EF4-FFF2-40B4-BE49-F238E27FC236}">
                  <a16:creationId xmlns:a16="http://schemas.microsoft.com/office/drawing/2014/main" id="{9DB227BF-929D-42F5-841E-0B12164C37CD}"/>
                </a:ext>
              </a:extLst>
            </p:cNvPr>
            <p:cNvGrpSpPr/>
            <p:nvPr userDrawn="1"/>
          </p:nvGrpSpPr>
          <p:grpSpPr>
            <a:xfrm>
              <a:off x="12757282" y="1141626"/>
              <a:ext cx="294789" cy="318834"/>
              <a:chOff x="14466489" y="1001522"/>
              <a:chExt cx="290627" cy="314333"/>
            </a:xfrm>
          </p:grpSpPr>
          <p:sp>
            <p:nvSpPr>
              <p:cNvPr id="91" name="Rechthoek 90">
                <a:extLst>
                  <a:ext uri="{FF2B5EF4-FFF2-40B4-BE49-F238E27FC236}">
                    <a16:creationId xmlns:a16="http://schemas.microsoft.com/office/drawing/2014/main" id="{FB1C5A2A-3AC6-4B96-90E7-BC543CA8439F}"/>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92" name="Ovaal 91">
                <a:extLst>
                  <a:ext uri="{FF2B5EF4-FFF2-40B4-BE49-F238E27FC236}">
                    <a16:creationId xmlns:a16="http://schemas.microsoft.com/office/drawing/2014/main" id="{FDA5E49E-F14E-44AD-ABEE-75910A281868}"/>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93" name="Vrije vorm: vorm 92">
                <a:extLst>
                  <a:ext uri="{FF2B5EF4-FFF2-40B4-BE49-F238E27FC236}">
                    <a16:creationId xmlns:a16="http://schemas.microsoft.com/office/drawing/2014/main" id="{5C0EF1B7-E8C9-429C-8823-263BB9CF42B0}"/>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94" name="Rechthoek: afgeronde hoeken 93">
                <a:extLst>
                  <a:ext uri="{FF2B5EF4-FFF2-40B4-BE49-F238E27FC236}">
                    <a16:creationId xmlns:a16="http://schemas.microsoft.com/office/drawing/2014/main" id="{44F7813E-870F-4E2C-B892-5DBE2B858FFB}"/>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95" name="Rechte verbindingslijn 94">
                <a:extLst>
                  <a:ext uri="{FF2B5EF4-FFF2-40B4-BE49-F238E27FC236}">
                    <a16:creationId xmlns:a16="http://schemas.microsoft.com/office/drawing/2014/main" id="{D894639A-2864-453D-9B20-9D5B918F9A2F}"/>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96" name="Rechte verbindingslijn 95">
                <a:extLst>
                  <a:ext uri="{FF2B5EF4-FFF2-40B4-BE49-F238E27FC236}">
                    <a16:creationId xmlns:a16="http://schemas.microsoft.com/office/drawing/2014/main" id="{663C38A9-F4A8-4699-A583-CF7DDE3F427D}"/>
                  </a:ext>
                </a:extLst>
              </p:cNvPr>
              <p:cNvCxnSpPr>
                <a:cxnSpLocks/>
                <a:stCxn id="94"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70" name="Ovaal 69">
              <a:extLst>
                <a:ext uri="{FF2B5EF4-FFF2-40B4-BE49-F238E27FC236}">
                  <a16:creationId xmlns:a16="http://schemas.microsoft.com/office/drawing/2014/main" id="{F7749D6E-FE32-4D85-80FE-5C9F2C1B0959}"/>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71" name="Rechthoek 70">
              <a:extLst>
                <a:ext uri="{FF2B5EF4-FFF2-40B4-BE49-F238E27FC236}">
                  <a16:creationId xmlns:a16="http://schemas.microsoft.com/office/drawing/2014/main" id="{0C71514C-B434-4ECA-996B-AEBB147FCF46}"/>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72" name="Rechte verbindingslijn 71">
              <a:extLst>
                <a:ext uri="{FF2B5EF4-FFF2-40B4-BE49-F238E27FC236}">
                  <a16:creationId xmlns:a16="http://schemas.microsoft.com/office/drawing/2014/main" id="{68158311-E280-456C-A97B-009C43EA1AF4}"/>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73" name="Groep 72">
              <a:extLst>
                <a:ext uri="{FF2B5EF4-FFF2-40B4-BE49-F238E27FC236}">
                  <a16:creationId xmlns:a16="http://schemas.microsoft.com/office/drawing/2014/main" id="{A8A6CCF1-37E4-4640-8C54-EB32DE3D917E}"/>
                </a:ext>
              </a:extLst>
            </p:cNvPr>
            <p:cNvGrpSpPr/>
            <p:nvPr userDrawn="1"/>
          </p:nvGrpSpPr>
          <p:grpSpPr>
            <a:xfrm>
              <a:off x="12696514" y="3701158"/>
              <a:ext cx="514284" cy="612918"/>
              <a:chOff x="12682980" y="3403241"/>
              <a:chExt cx="622284" cy="741632"/>
            </a:xfrm>
          </p:grpSpPr>
          <p:grpSp>
            <p:nvGrpSpPr>
              <p:cNvPr id="74" name="Groep 73">
                <a:extLst>
                  <a:ext uri="{FF2B5EF4-FFF2-40B4-BE49-F238E27FC236}">
                    <a16:creationId xmlns:a16="http://schemas.microsoft.com/office/drawing/2014/main" id="{D6534B3E-0A0D-436E-A77A-42464288199E}"/>
                  </a:ext>
                </a:extLst>
              </p:cNvPr>
              <p:cNvGrpSpPr/>
              <p:nvPr userDrawn="1"/>
            </p:nvGrpSpPr>
            <p:grpSpPr>
              <a:xfrm>
                <a:off x="12771568" y="3403241"/>
                <a:ext cx="467138" cy="448489"/>
                <a:chOff x="12782195" y="3403241"/>
                <a:chExt cx="467138" cy="448489"/>
              </a:xfrm>
            </p:grpSpPr>
            <p:grpSp>
              <p:nvGrpSpPr>
                <p:cNvPr id="77" name="Groep 76">
                  <a:extLst>
                    <a:ext uri="{FF2B5EF4-FFF2-40B4-BE49-F238E27FC236}">
                      <a16:creationId xmlns:a16="http://schemas.microsoft.com/office/drawing/2014/main" id="{AE98E087-E958-4197-BAB0-FAE671E514CB}"/>
                    </a:ext>
                  </a:extLst>
                </p:cNvPr>
                <p:cNvGrpSpPr/>
                <p:nvPr userDrawn="1"/>
              </p:nvGrpSpPr>
              <p:grpSpPr>
                <a:xfrm>
                  <a:off x="12782195" y="3403241"/>
                  <a:ext cx="412967" cy="393907"/>
                  <a:chOff x="13554906" y="3320109"/>
                  <a:chExt cx="443906" cy="423419"/>
                </a:xfrm>
              </p:grpSpPr>
              <p:grpSp>
                <p:nvGrpSpPr>
                  <p:cNvPr id="85" name="Groep 84">
                    <a:extLst>
                      <a:ext uri="{FF2B5EF4-FFF2-40B4-BE49-F238E27FC236}">
                        <a16:creationId xmlns:a16="http://schemas.microsoft.com/office/drawing/2014/main" id="{518CDE7F-AFA5-4345-8F0A-C5C79A99DC0C}"/>
                      </a:ext>
                    </a:extLst>
                  </p:cNvPr>
                  <p:cNvGrpSpPr/>
                  <p:nvPr userDrawn="1"/>
                </p:nvGrpSpPr>
                <p:grpSpPr>
                  <a:xfrm>
                    <a:off x="13554906" y="3320109"/>
                    <a:ext cx="443906" cy="423419"/>
                    <a:chOff x="12909684" y="1276143"/>
                    <a:chExt cx="443906" cy="423419"/>
                  </a:xfrm>
                </p:grpSpPr>
                <p:sp>
                  <p:nvSpPr>
                    <p:cNvPr id="88" name="Rechthoek 87">
                      <a:extLst>
                        <a:ext uri="{FF2B5EF4-FFF2-40B4-BE49-F238E27FC236}">
                          <a16:creationId xmlns:a16="http://schemas.microsoft.com/office/drawing/2014/main" id="{49D77A8B-9848-46AF-B9C2-48B3E8E761A3}"/>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89" name="Rechthoek 88">
                      <a:extLst>
                        <a:ext uri="{FF2B5EF4-FFF2-40B4-BE49-F238E27FC236}">
                          <a16:creationId xmlns:a16="http://schemas.microsoft.com/office/drawing/2014/main" id="{2F1FB28B-753B-4C93-B092-5775A3AE5E1C}"/>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90" name="Ovaal 89">
                      <a:extLst>
                        <a:ext uri="{FF2B5EF4-FFF2-40B4-BE49-F238E27FC236}">
                          <a16:creationId xmlns:a16="http://schemas.microsoft.com/office/drawing/2014/main" id="{07F95748-931A-48F0-8B91-77217BAACF42}"/>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pic>
                <p:nvPicPr>
                  <p:cNvPr id="86" name="Afbeelding 85">
                    <a:extLst>
                      <a:ext uri="{FF2B5EF4-FFF2-40B4-BE49-F238E27FC236}">
                        <a16:creationId xmlns:a16="http://schemas.microsoft.com/office/drawing/2014/main" id="{FAA564EE-A69C-44AD-829A-E60E11FA3873}"/>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87" name="Afbeelding 86">
                    <a:extLst>
                      <a:ext uri="{FF2B5EF4-FFF2-40B4-BE49-F238E27FC236}">
                        <a16:creationId xmlns:a16="http://schemas.microsoft.com/office/drawing/2014/main" id="{3A34DA49-D75E-45EC-A0DA-4E532CE9C8CD}"/>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78" name="Groep 77">
                  <a:extLst>
                    <a:ext uri="{FF2B5EF4-FFF2-40B4-BE49-F238E27FC236}">
                      <a16:creationId xmlns:a16="http://schemas.microsoft.com/office/drawing/2014/main" id="{5102A430-2A21-470C-9A9F-64A3176E6E14}"/>
                    </a:ext>
                  </a:extLst>
                </p:cNvPr>
                <p:cNvGrpSpPr/>
                <p:nvPr userDrawn="1"/>
              </p:nvGrpSpPr>
              <p:grpSpPr>
                <a:xfrm>
                  <a:off x="13103513" y="3705268"/>
                  <a:ext cx="145820" cy="146462"/>
                  <a:chOff x="13096169" y="3602278"/>
                  <a:chExt cx="145820" cy="146462"/>
                </a:xfrm>
              </p:grpSpPr>
              <p:sp>
                <p:nvSpPr>
                  <p:cNvPr id="82" name="Rechthoek 81">
                    <a:extLst>
                      <a:ext uri="{FF2B5EF4-FFF2-40B4-BE49-F238E27FC236}">
                        <a16:creationId xmlns:a16="http://schemas.microsoft.com/office/drawing/2014/main" id="{A1D6A073-BC88-45CB-AAB9-0358A7D285A0}"/>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83" name="Rechthoek 82">
                    <a:extLst>
                      <a:ext uri="{FF2B5EF4-FFF2-40B4-BE49-F238E27FC236}">
                        <a16:creationId xmlns:a16="http://schemas.microsoft.com/office/drawing/2014/main" id="{5906D56D-6DDA-4DEE-82BA-966122196767}"/>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79" name="Groep 78">
                  <a:extLst>
                    <a:ext uri="{FF2B5EF4-FFF2-40B4-BE49-F238E27FC236}">
                      <a16:creationId xmlns:a16="http://schemas.microsoft.com/office/drawing/2014/main" id="{C3A6CC3C-E852-4456-A166-1C68D113DD43}"/>
                    </a:ext>
                  </a:extLst>
                </p:cNvPr>
                <p:cNvGrpSpPr/>
                <p:nvPr userDrawn="1"/>
              </p:nvGrpSpPr>
              <p:grpSpPr>
                <a:xfrm rot="10800000">
                  <a:off x="13061402" y="3665637"/>
                  <a:ext cx="145820" cy="146462"/>
                  <a:chOff x="13096169" y="3602278"/>
                  <a:chExt cx="145820" cy="146462"/>
                </a:xfrm>
              </p:grpSpPr>
              <p:sp>
                <p:nvSpPr>
                  <p:cNvPr id="80" name="Rechthoek 79">
                    <a:extLst>
                      <a:ext uri="{FF2B5EF4-FFF2-40B4-BE49-F238E27FC236}">
                        <a16:creationId xmlns:a16="http://schemas.microsoft.com/office/drawing/2014/main" id="{E1312478-AAF8-4CF9-84DA-0DB195B8F4A6}"/>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81" name="Rechthoek 80">
                    <a:extLst>
                      <a:ext uri="{FF2B5EF4-FFF2-40B4-BE49-F238E27FC236}">
                        <a16:creationId xmlns:a16="http://schemas.microsoft.com/office/drawing/2014/main" id="{220DDE00-B2E1-4652-A59D-32BCB37AAA97}"/>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75" name="Rechthoek 74">
                <a:extLst>
                  <a:ext uri="{FF2B5EF4-FFF2-40B4-BE49-F238E27FC236}">
                    <a16:creationId xmlns:a16="http://schemas.microsoft.com/office/drawing/2014/main" id="{53DFD973-866A-4148-B79D-95819D8B3EE1}"/>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chemeClr val="tx1"/>
                    </a:solidFill>
                    <a:latin typeface="Arial" panose="020B0604020202020204" pitchFamily="34" charset="0"/>
                    <a:cs typeface="Arial" panose="020B0604020202020204" pitchFamily="34" charset="0"/>
                  </a:rPr>
                  <a:t>Bijsnijden</a:t>
                </a:r>
              </a:p>
            </p:txBody>
          </p:sp>
          <p:sp>
            <p:nvSpPr>
              <p:cNvPr id="76" name="Gelijkbenige driehoek 75">
                <a:extLst>
                  <a:ext uri="{FF2B5EF4-FFF2-40B4-BE49-F238E27FC236}">
                    <a16:creationId xmlns:a16="http://schemas.microsoft.com/office/drawing/2014/main" id="{F68CDD40-4903-4FA4-8B78-A52C43E2F8C0}"/>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52" name="Tekstvak 51">
            <a:extLst>
              <a:ext uri="{FF2B5EF4-FFF2-40B4-BE49-F238E27FC236}">
                <a16:creationId xmlns:a16="http://schemas.microsoft.com/office/drawing/2014/main" id="{A305CEE8-37C7-4822-BC9A-F29D7FF87585}"/>
              </a:ext>
            </a:extLst>
          </p:cNvPr>
          <p:cNvSpPr txBox="1"/>
          <p:nvPr userDrawn="1"/>
        </p:nvSpPr>
        <p:spPr>
          <a:xfrm>
            <a:off x="-10750" y="-531667"/>
            <a:ext cx="12192000" cy="369332"/>
          </a:xfrm>
          <a:prstGeom prst="rect">
            <a:avLst/>
          </a:prstGeom>
          <a:noFill/>
        </p:spPr>
        <p:txBody>
          <a:bodyPr wrap="square" rtlCol="0">
            <a:spAutoFit/>
          </a:bodyPr>
          <a:lstStyle/>
          <a:p>
            <a:pPr algn="ctr"/>
            <a:r>
              <a:rPr lang="nl-NL" sz="1800" b="0" spc="50" baseline="0" dirty="0">
                <a:solidFill>
                  <a:schemeClr val="accent2"/>
                </a:solidFill>
                <a:latin typeface="+mj-lt"/>
                <a:cs typeface="Calibri" panose="020F0502020204030204" pitchFamily="34" charset="0"/>
              </a:rPr>
              <a:t>100% foto + Quote zwart logo</a:t>
            </a:r>
          </a:p>
        </p:txBody>
      </p:sp>
      <p:sp>
        <p:nvSpPr>
          <p:cNvPr id="51" name="Tijdelijke aanduiding voor tekst 53">
            <a:extLst>
              <a:ext uri="{FF2B5EF4-FFF2-40B4-BE49-F238E27FC236}">
                <a16:creationId xmlns:a16="http://schemas.microsoft.com/office/drawing/2014/main" id="{A0E46EA5-4DBE-4182-A5C9-C8437ABD1618}"/>
              </a:ext>
            </a:extLst>
          </p:cNvPr>
          <p:cNvSpPr>
            <a:spLocks noGrp="1"/>
          </p:cNvSpPr>
          <p:nvPr>
            <p:ph type="body" sz="quarter" idx="15" hasCustomPrompt="1"/>
          </p:nvPr>
        </p:nvSpPr>
        <p:spPr>
          <a:xfrm>
            <a:off x="192510" y="184468"/>
            <a:ext cx="378000" cy="378000"/>
          </a:xfrm>
          <a:custGeom>
            <a:avLst/>
            <a:gdLst>
              <a:gd name="connsiteX0" fmla="*/ 0 w 1307657"/>
              <a:gd name="connsiteY0" fmla="*/ 725454 h 1311600"/>
              <a:gd name="connsiteX1" fmla="*/ 237260 w 1307657"/>
              <a:gd name="connsiteY1" fmla="*/ 725454 h 1311600"/>
              <a:gd name="connsiteX2" fmla="*/ 360099 w 1307657"/>
              <a:gd name="connsiteY2" fmla="*/ 848437 h 1311600"/>
              <a:gd name="connsiteX3" fmla="*/ 360099 w 1307657"/>
              <a:gd name="connsiteY3" fmla="*/ 1245889 h 1311600"/>
              <a:gd name="connsiteX4" fmla="*/ 275664 w 1307657"/>
              <a:gd name="connsiteY4" fmla="*/ 1194954 h 1311600"/>
              <a:gd name="connsiteX5" fmla="*/ 275664 w 1307657"/>
              <a:gd name="connsiteY5" fmla="*/ 1034496 h 1311600"/>
              <a:gd name="connsiteX6" fmla="*/ 115736 w 1307657"/>
              <a:gd name="connsiteY6" fmla="*/ 1034496 h 1311600"/>
              <a:gd name="connsiteX7" fmla="*/ 65233 w 1307657"/>
              <a:gd name="connsiteY7" fmla="*/ 949780 h 1311600"/>
              <a:gd name="connsiteX8" fmla="*/ 275664 w 1307657"/>
              <a:gd name="connsiteY8" fmla="*/ 949780 h 1311600"/>
              <a:gd name="connsiteX9" fmla="*/ 275664 w 1307657"/>
              <a:gd name="connsiteY9" fmla="*/ 848437 h 1311600"/>
              <a:gd name="connsiteX10" fmla="*/ 237260 w 1307657"/>
              <a:gd name="connsiteY10" fmla="*/ 810170 h 1311600"/>
              <a:gd name="connsiteX11" fmla="*/ 14467 w 1307657"/>
              <a:gd name="connsiteY11" fmla="*/ 810170 h 1311600"/>
              <a:gd name="connsiteX12" fmla="*/ 0 w 1307657"/>
              <a:gd name="connsiteY12" fmla="*/ 725454 h 1311600"/>
              <a:gd name="connsiteX13" fmla="*/ 584340 w 1307657"/>
              <a:gd name="connsiteY13" fmla="*/ 438 h 1311600"/>
              <a:gd name="connsiteX14" fmla="*/ 584340 w 1307657"/>
              <a:gd name="connsiteY14" fmla="*/ 725312 h 1311600"/>
              <a:gd name="connsiteX15" fmla="*/ 1307657 w 1307657"/>
              <a:gd name="connsiteY15" fmla="*/ 725312 h 1311600"/>
              <a:gd name="connsiteX16" fmla="*/ 1292917 w 1307657"/>
              <a:gd name="connsiteY16" fmla="*/ 810048 h 1311600"/>
              <a:gd name="connsiteX17" fmla="*/ 1005748 w 1307657"/>
              <a:gd name="connsiteY17" fmla="*/ 810048 h 1311600"/>
              <a:gd name="connsiteX18" fmla="*/ 1206845 w 1307657"/>
              <a:gd name="connsiteY18" fmla="*/ 1011989 h 1311600"/>
              <a:gd name="connsiteX19" fmla="*/ 1156045 w 1307657"/>
              <a:gd name="connsiteY19" fmla="*/ 1080886 h 1311600"/>
              <a:gd name="connsiteX20" fmla="*/ 886248 w 1307657"/>
              <a:gd name="connsiteY20" fmla="*/ 810048 h 1311600"/>
              <a:gd name="connsiteX21" fmla="*/ 807547 w 1307657"/>
              <a:gd name="connsiteY21" fmla="*/ 810048 h 1311600"/>
              <a:gd name="connsiteX22" fmla="*/ 807547 w 1307657"/>
              <a:gd name="connsiteY22" fmla="*/ 924613 h 1311600"/>
              <a:gd name="connsiteX23" fmla="*/ 1057865 w 1307657"/>
              <a:gd name="connsiteY23" fmla="*/ 1175653 h 1311600"/>
              <a:gd name="connsiteX24" fmla="*/ 986797 w 1307657"/>
              <a:gd name="connsiteY24" fmla="*/ 1224225 h 1311600"/>
              <a:gd name="connsiteX25" fmla="*/ 809126 w 1307657"/>
              <a:gd name="connsiteY25" fmla="*/ 1045778 h 1311600"/>
              <a:gd name="connsiteX26" fmla="*/ 807547 w 1307657"/>
              <a:gd name="connsiteY26" fmla="*/ 1044458 h 1311600"/>
              <a:gd name="connsiteX27" fmla="*/ 807547 w 1307657"/>
              <a:gd name="connsiteY27" fmla="*/ 1296818 h 1311600"/>
              <a:gd name="connsiteX28" fmla="*/ 723054 w 1307657"/>
              <a:gd name="connsiteY28" fmla="*/ 1311600 h 1311600"/>
              <a:gd name="connsiteX29" fmla="*/ 723054 w 1307657"/>
              <a:gd name="connsiteY29" fmla="*/ 810048 h 1311600"/>
              <a:gd name="connsiteX30" fmla="*/ 584340 w 1307657"/>
              <a:gd name="connsiteY30" fmla="*/ 810048 h 1311600"/>
              <a:gd name="connsiteX31" fmla="*/ 584340 w 1307657"/>
              <a:gd name="connsiteY31" fmla="*/ 1311336 h 1311600"/>
              <a:gd name="connsiteX32" fmla="*/ 583813 w 1307657"/>
              <a:gd name="connsiteY32" fmla="*/ 1311336 h 1311600"/>
              <a:gd name="connsiteX33" fmla="*/ 499321 w 1307657"/>
              <a:gd name="connsiteY33" fmla="*/ 1296554 h 1311600"/>
              <a:gd name="connsiteX34" fmla="*/ 498531 w 1307657"/>
              <a:gd name="connsiteY34" fmla="*/ 1296554 h 1311600"/>
              <a:gd name="connsiteX35" fmla="*/ 498531 w 1307657"/>
              <a:gd name="connsiteY35" fmla="*/ 840933 h 1311600"/>
              <a:gd name="connsiteX36" fmla="*/ 244528 w 1307657"/>
              <a:gd name="connsiteY36" fmla="*/ 586990 h 1311600"/>
              <a:gd name="connsiteX37" fmla="*/ 0 w 1307657"/>
              <a:gd name="connsiteY37" fmla="*/ 586990 h 1311600"/>
              <a:gd name="connsiteX38" fmla="*/ 14477 w 1307657"/>
              <a:gd name="connsiteY38" fmla="*/ 502254 h 1311600"/>
              <a:gd name="connsiteX39" fmla="*/ 244528 w 1307657"/>
              <a:gd name="connsiteY39" fmla="*/ 502254 h 1311600"/>
              <a:gd name="connsiteX40" fmla="*/ 265848 w 1307657"/>
              <a:gd name="connsiteY40" fmla="*/ 503046 h 1311600"/>
              <a:gd name="connsiteX41" fmla="*/ 267954 w 1307657"/>
              <a:gd name="connsiteY41" fmla="*/ 503046 h 1311600"/>
              <a:gd name="connsiteX42" fmla="*/ 87124 w 1307657"/>
              <a:gd name="connsiteY42" fmla="*/ 321695 h 1311600"/>
              <a:gd name="connsiteX43" fmla="*/ 135556 w 1307657"/>
              <a:gd name="connsiteY43" fmla="*/ 250422 h 1311600"/>
              <a:gd name="connsiteX44" fmla="*/ 498531 w 1307657"/>
              <a:gd name="connsiteY44" fmla="*/ 614707 h 1311600"/>
              <a:gd name="connsiteX45" fmla="*/ 499847 w 1307657"/>
              <a:gd name="connsiteY45" fmla="*/ 616027 h 1311600"/>
              <a:gd name="connsiteX46" fmla="*/ 499847 w 1307657"/>
              <a:gd name="connsiteY46" fmla="*/ 420686 h 1311600"/>
              <a:gd name="connsiteX47" fmla="*/ 498794 w 1307657"/>
              <a:gd name="connsiteY47" fmla="*/ 421742 h 1311600"/>
              <a:gd name="connsiteX48" fmla="*/ 229788 w 1307657"/>
              <a:gd name="connsiteY48" fmla="*/ 151960 h 1311600"/>
              <a:gd name="connsiteX49" fmla="*/ 298750 w 1307657"/>
              <a:gd name="connsiteY49" fmla="*/ 101012 h 1311600"/>
              <a:gd name="connsiteX50" fmla="*/ 498531 w 1307657"/>
              <a:gd name="connsiteY50" fmla="*/ 301633 h 1311600"/>
              <a:gd name="connsiteX51" fmla="*/ 499847 w 1307657"/>
              <a:gd name="connsiteY51" fmla="*/ 302953 h 1311600"/>
              <a:gd name="connsiteX52" fmla="*/ 499847 w 1307657"/>
              <a:gd name="connsiteY52" fmla="*/ 14693 h 1311600"/>
              <a:gd name="connsiteX53" fmla="*/ 584340 w 1307657"/>
              <a:gd name="connsiteY53" fmla="*/ 438 h 1311600"/>
              <a:gd name="connsiteX54" fmla="*/ 722387 w 1307657"/>
              <a:gd name="connsiteY54" fmla="*/ 0 h 1311600"/>
              <a:gd name="connsiteX55" fmla="*/ 806862 w 1307657"/>
              <a:gd name="connsiteY55" fmla="*/ 14526 h 1311600"/>
              <a:gd name="connsiteX56" fmla="*/ 806862 w 1307657"/>
              <a:gd name="connsiteY56" fmla="*/ 277314 h 1311600"/>
              <a:gd name="connsiteX57" fmla="*/ 946863 w 1307657"/>
              <a:gd name="connsiteY57" fmla="*/ 277314 h 1311600"/>
              <a:gd name="connsiteX58" fmla="*/ 946863 w 1307657"/>
              <a:gd name="connsiteY58" fmla="*/ 65235 h 1311600"/>
              <a:gd name="connsiteX59" fmla="*/ 1031337 w 1307657"/>
              <a:gd name="connsiteY59" fmla="*/ 115944 h 1311600"/>
              <a:gd name="connsiteX60" fmla="*/ 1031337 w 1307657"/>
              <a:gd name="connsiteY60" fmla="*/ 277314 h 1311600"/>
              <a:gd name="connsiteX61" fmla="*/ 1191865 w 1307657"/>
              <a:gd name="connsiteY61" fmla="*/ 277314 h 1311600"/>
              <a:gd name="connsiteX62" fmla="*/ 1242392 w 1307657"/>
              <a:gd name="connsiteY62" fmla="*/ 362092 h 1311600"/>
              <a:gd name="connsiteX63" fmla="*/ 806862 w 1307657"/>
              <a:gd name="connsiteY63" fmla="*/ 362092 h 1311600"/>
              <a:gd name="connsiteX64" fmla="*/ 806862 w 1307657"/>
              <a:gd name="connsiteY64" fmla="*/ 501805 h 1311600"/>
              <a:gd name="connsiteX65" fmla="*/ 1292919 w 1307657"/>
              <a:gd name="connsiteY65" fmla="*/ 501805 h 1311600"/>
              <a:gd name="connsiteX66" fmla="*/ 1307656 w 1307657"/>
              <a:gd name="connsiteY66" fmla="*/ 586584 h 1311600"/>
              <a:gd name="connsiteX67" fmla="*/ 722387 w 1307657"/>
              <a:gd name="connsiteY67" fmla="*/ 586584 h 131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307657" h="1311600">
                <a:moveTo>
                  <a:pt x="0" y="725454"/>
                </a:moveTo>
                <a:lnTo>
                  <a:pt x="237260" y="725454"/>
                </a:lnTo>
                <a:cubicBezTo>
                  <a:pt x="304861" y="725454"/>
                  <a:pt x="360099" y="780612"/>
                  <a:pt x="360099" y="848437"/>
                </a:cubicBezTo>
                <a:lnTo>
                  <a:pt x="360099" y="1245889"/>
                </a:lnTo>
                <a:cubicBezTo>
                  <a:pt x="330902" y="1231110"/>
                  <a:pt x="302494" y="1214220"/>
                  <a:pt x="275664" y="1194954"/>
                </a:cubicBezTo>
                <a:lnTo>
                  <a:pt x="275664" y="1034496"/>
                </a:lnTo>
                <a:lnTo>
                  <a:pt x="115736" y="1034496"/>
                </a:lnTo>
                <a:cubicBezTo>
                  <a:pt x="96798" y="1007576"/>
                  <a:pt x="79700" y="979074"/>
                  <a:pt x="65233" y="949780"/>
                </a:cubicBezTo>
                <a:lnTo>
                  <a:pt x="275664" y="949780"/>
                </a:lnTo>
                <a:lnTo>
                  <a:pt x="275664" y="848437"/>
                </a:lnTo>
                <a:cubicBezTo>
                  <a:pt x="275664" y="827324"/>
                  <a:pt x="258303" y="810170"/>
                  <a:pt x="237260" y="810170"/>
                </a:cubicBezTo>
                <a:lnTo>
                  <a:pt x="14467" y="810170"/>
                </a:lnTo>
                <a:cubicBezTo>
                  <a:pt x="7891" y="781931"/>
                  <a:pt x="2893" y="753429"/>
                  <a:pt x="0" y="725454"/>
                </a:cubicBezTo>
                <a:close/>
                <a:moveTo>
                  <a:pt x="584340" y="438"/>
                </a:moveTo>
                <a:lnTo>
                  <a:pt x="584340" y="725312"/>
                </a:lnTo>
                <a:lnTo>
                  <a:pt x="1307657" y="725312"/>
                </a:lnTo>
                <a:cubicBezTo>
                  <a:pt x="1304762" y="753294"/>
                  <a:pt x="1299760" y="781803"/>
                  <a:pt x="1292917" y="810048"/>
                </a:cubicBezTo>
                <a:lnTo>
                  <a:pt x="1005748" y="810048"/>
                </a:lnTo>
                <a:lnTo>
                  <a:pt x="1206845" y="1011989"/>
                </a:lnTo>
                <a:cubicBezTo>
                  <a:pt x="1191316" y="1036011"/>
                  <a:pt x="1174470" y="1059240"/>
                  <a:pt x="1156045" y="1080886"/>
                </a:cubicBezTo>
                <a:lnTo>
                  <a:pt x="886248" y="810048"/>
                </a:lnTo>
                <a:lnTo>
                  <a:pt x="807547" y="810048"/>
                </a:lnTo>
                <a:lnTo>
                  <a:pt x="807547" y="924613"/>
                </a:lnTo>
                <a:lnTo>
                  <a:pt x="1057865" y="1175653"/>
                </a:lnTo>
                <a:cubicBezTo>
                  <a:pt x="1035228" y="1193340"/>
                  <a:pt x="1011276" y="1209706"/>
                  <a:pt x="986797" y="1224225"/>
                </a:cubicBezTo>
                <a:lnTo>
                  <a:pt x="809126" y="1045778"/>
                </a:lnTo>
                <a:lnTo>
                  <a:pt x="807547" y="1044458"/>
                </a:lnTo>
                <a:lnTo>
                  <a:pt x="807547" y="1296818"/>
                </a:lnTo>
                <a:cubicBezTo>
                  <a:pt x="779382" y="1303681"/>
                  <a:pt x="750955" y="1308432"/>
                  <a:pt x="723054" y="1311600"/>
                </a:cubicBezTo>
                <a:lnTo>
                  <a:pt x="723054" y="810048"/>
                </a:lnTo>
                <a:lnTo>
                  <a:pt x="584340" y="810048"/>
                </a:lnTo>
                <a:lnTo>
                  <a:pt x="584340" y="1311336"/>
                </a:lnTo>
                <a:cubicBezTo>
                  <a:pt x="584340" y="1311336"/>
                  <a:pt x="583813" y="1311336"/>
                  <a:pt x="583813" y="1311336"/>
                </a:cubicBezTo>
                <a:cubicBezTo>
                  <a:pt x="555912" y="1308432"/>
                  <a:pt x="527485" y="1303417"/>
                  <a:pt x="499321" y="1296554"/>
                </a:cubicBezTo>
                <a:lnTo>
                  <a:pt x="498531" y="1296554"/>
                </a:lnTo>
                <a:lnTo>
                  <a:pt x="498531" y="840933"/>
                </a:lnTo>
                <a:cubicBezTo>
                  <a:pt x="498268" y="701027"/>
                  <a:pt x="384295" y="586990"/>
                  <a:pt x="244528" y="586990"/>
                </a:cubicBezTo>
                <a:lnTo>
                  <a:pt x="0" y="586990"/>
                </a:lnTo>
                <a:cubicBezTo>
                  <a:pt x="2632" y="559272"/>
                  <a:pt x="7633" y="530763"/>
                  <a:pt x="14477" y="502254"/>
                </a:cubicBezTo>
                <a:lnTo>
                  <a:pt x="244528" y="502254"/>
                </a:lnTo>
                <a:cubicBezTo>
                  <a:pt x="250845" y="502254"/>
                  <a:pt x="257952" y="502518"/>
                  <a:pt x="265848" y="503046"/>
                </a:cubicBezTo>
                <a:lnTo>
                  <a:pt x="267954" y="503046"/>
                </a:lnTo>
                <a:lnTo>
                  <a:pt x="87124" y="321695"/>
                </a:lnTo>
                <a:cubicBezTo>
                  <a:pt x="101338" y="297146"/>
                  <a:pt x="117657" y="273124"/>
                  <a:pt x="135556" y="250422"/>
                </a:cubicBezTo>
                <a:lnTo>
                  <a:pt x="498531" y="614707"/>
                </a:lnTo>
                <a:lnTo>
                  <a:pt x="499847" y="616027"/>
                </a:lnTo>
                <a:lnTo>
                  <a:pt x="499847" y="420686"/>
                </a:lnTo>
                <a:lnTo>
                  <a:pt x="498794" y="421742"/>
                </a:lnTo>
                <a:lnTo>
                  <a:pt x="229788" y="151960"/>
                </a:lnTo>
                <a:cubicBezTo>
                  <a:pt x="251371" y="133745"/>
                  <a:pt x="274534" y="116587"/>
                  <a:pt x="298750" y="101012"/>
                </a:cubicBezTo>
                <a:lnTo>
                  <a:pt x="498531" y="301633"/>
                </a:lnTo>
                <a:lnTo>
                  <a:pt x="499847" y="302953"/>
                </a:lnTo>
                <a:lnTo>
                  <a:pt x="499847" y="14693"/>
                </a:lnTo>
                <a:cubicBezTo>
                  <a:pt x="528274" y="7829"/>
                  <a:pt x="556702" y="3078"/>
                  <a:pt x="584340" y="438"/>
                </a:cubicBezTo>
                <a:close/>
                <a:moveTo>
                  <a:pt x="722387" y="0"/>
                </a:moveTo>
                <a:cubicBezTo>
                  <a:pt x="750019" y="2641"/>
                  <a:pt x="778440" y="7659"/>
                  <a:pt x="806862" y="14526"/>
                </a:cubicBezTo>
                <a:lnTo>
                  <a:pt x="806862" y="277314"/>
                </a:lnTo>
                <a:lnTo>
                  <a:pt x="946863" y="277314"/>
                </a:lnTo>
                <a:lnTo>
                  <a:pt x="946863" y="65235"/>
                </a:lnTo>
                <a:cubicBezTo>
                  <a:pt x="975811" y="79761"/>
                  <a:pt x="1004232" y="96928"/>
                  <a:pt x="1031337" y="115944"/>
                </a:cubicBezTo>
                <a:lnTo>
                  <a:pt x="1031337" y="277314"/>
                </a:lnTo>
                <a:lnTo>
                  <a:pt x="1191865" y="277314"/>
                </a:lnTo>
                <a:cubicBezTo>
                  <a:pt x="1210813" y="304253"/>
                  <a:pt x="1227918" y="332776"/>
                  <a:pt x="1242392" y="362092"/>
                </a:cubicBezTo>
                <a:lnTo>
                  <a:pt x="806862" y="362092"/>
                </a:lnTo>
                <a:lnTo>
                  <a:pt x="806862" y="501805"/>
                </a:lnTo>
                <a:lnTo>
                  <a:pt x="1292919" y="501805"/>
                </a:lnTo>
                <a:cubicBezTo>
                  <a:pt x="1299761" y="530329"/>
                  <a:pt x="1304761" y="558853"/>
                  <a:pt x="1307656" y="586584"/>
                </a:cubicBezTo>
                <a:lnTo>
                  <a:pt x="722387" y="586584"/>
                </a:lnTo>
                <a:close/>
              </a:path>
            </a:pathLst>
          </a:custGeom>
          <a:solidFill>
            <a:schemeClr val="tx1"/>
          </a:solidFill>
        </p:spPr>
        <p:txBody>
          <a:bodyPr wrap="square">
            <a:noAutofit/>
          </a:bodyPr>
          <a:lstStyle>
            <a:lvl1pPr marL="0" indent="0">
              <a:buNone/>
              <a:defRPr sz="100"/>
            </a:lvl1pPr>
          </a:lstStyle>
          <a:p>
            <a:pPr lvl="0"/>
            <a:r>
              <a:rPr lang="nl-NL" dirty="0"/>
              <a:t>   </a:t>
            </a:r>
          </a:p>
        </p:txBody>
      </p:sp>
    </p:spTree>
    <p:extLst>
      <p:ext uri="{BB962C8B-B14F-4D97-AF65-F5344CB8AC3E}">
        <p14:creationId xmlns:p14="http://schemas.microsoft.com/office/powerpoint/2010/main" val="3862801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6" presetClass="emph" presetSubtype="0" accel="50000" decel="50000" fill="hold" grpId="0" nodeType="withEffect">
                                  <p:stCondLst>
                                    <p:cond delay="0"/>
                                  </p:stCondLst>
                                  <p:childTnLst>
                                    <p:animScale>
                                      <p:cBhvr>
                                        <p:cTn id="9" dur="5000" fill="hold"/>
                                        <p:tgtEl>
                                          <p:spTgt spid="5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2" grpId="0"/>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00% foto + Quote oranje logo">
    <p:spTree>
      <p:nvGrpSpPr>
        <p:cNvPr id="1" name=""/>
        <p:cNvGrpSpPr/>
        <p:nvPr/>
      </p:nvGrpSpPr>
      <p:grpSpPr>
        <a:xfrm>
          <a:off x="0" y="0"/>
          <a:ext cx="0" cy="0"/>
          <a:chOff x="0" y="0"/>
          <a:chExt cx="0" cy="0"/>
        </a:xfrm>
      </p:grpSpPr>
      <p:sp>
        <p:nvSpPr>
          <p:cNvPr id="53" name="Tijdelijke aanduiding voor afbeelding 8">
            <a:extLst>
              <a:ext uri="{FF2B5EF4-FFF2-40B4-BE49-F238E27FC236}">
                <a16:creationId xmlns:a16="http://schemas.microsoft.com/office/drawing/2014/main" id="{27489788-7523-4049-B6A4-83AEF6154017}"/>
              </a:ext>
            </a:extLst>
          </p:cNvPr>
          <p:cNvSpPr>
            <a:spLocks noGrp="1"/>
          </p:cNvSpPr>
          <p:nvPr>
            <p:ph type="pic" sz="quarter" idx="14" hasCustomPrompt="1"/>
          </p:nvPr>
        </p:nvSpPr>
        <p:spPr>
          <a:xfrm>
            <a:off x="0" y="1434"/>
            <a:ext cx="12192000" cy="6856566"/>
          </a:xfrm>
          <a:prstGeom prst="rect">
            <a:avLst/>
          </a:prstGeom>
          <a:solidFill>
            <a:schemeClr val="bg1">
              <a:lumMod val="95000"/>
            </a:schemeClr>
          </a:solidFill>
        </p:spPr>
        <p:txBody>
          <a:bodyPr bIns="1620000" anchor="ctr"/>
          <a:lstStyle>
            <a:lvl1pPr marL="0" indent="0" algn="ctr">
              <a:lnSpc>
                <a:spcPct val="90000"/>
              </a:lnSpc>
              <a:spcBef>
                <a:spcPts val="0"/>
              </a:spcBef>
              <a:spcAft>
                <a:spcPts val="0"/>
              </a:spcAft>
              <a:buNone/>
              <a:defRPr sz="1500" i="1">
                <a:solidFill>
                  <a:schemeClr val="tx1">
                    <a:lumMod val="50000"/>
                    <a:lumOff val="50000"/>
                  </a:schemeClr>
                </a:solidFill>
              </a:defRPr>
            </a:lvl1pPr>
          </a:lstStyle>
          <a:p>
            <a:r>
              <a:rPr lang="nl-NL" dirty="0"/>
              <a:t>Klik op het onderstaande icoon </a:t>
            </a:r>
            <a:br>
              <a:rPr lang="nl-NL" dirty="0"/>
            </a:br>
            <a:r>
              <a:rPr lang="nl-NL" dirty="0"/>
              <a:t>om een foto in te voegen.</a:t>
            </a:r>
            <a:br>
              <a:rPr lang="nl-NL" dirty="0"/>
            </a:br>
            <a:r>
              <a:rPr lang="nl-NL" dirty="0"/>
              <a:t/>
            </a:r>
            <a:br>
              <a:rPr lang="nl-NL" dirty="0"/>
            </a:br>
            <a:r>
              <a:rPr lang="nl-NL" dirty="0"/>
              <a:t>Meer hulp nodig? </a:t>
            </a:r>
            <a:br>
              <a:rPr lang="nl-NL" dirty="0"/>
            </a:br>
            <a:r>
              <a:rPr lang="nl-NL" dirty="0"/>
              <a:t>Aan de zijkanten van de slides zijn instructies </a:t>
            </a:r>
            <a:br>
              <a:rPr lang="nl-NL" dirty="0"/>
            </a:br>
            <a:r>
              <a:rPr lang="nl-NL" dirty="0"/>
              <a:t>geplaatst voor verdere informatie.</a:t>
            </a:r>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sp>
        <p:nvSpPr>
          <p:cNvPr id="2" name="Titel 1"/>
          <p:cNvSpPr>
            <a:spLocks noGrp="1"/>
          </p:cNvSpPr>
          <p:nvPr>
            <p:ph type="title" hasCustomPrompt="1"/>
          </p:nvPr>
        </p:nvSpPr>
        <p:spPr>
          <a:xfrm>
            <a:off x="696118" y="5484694"/>
            <a:ext cx="10772453" cy="490400"/>
          </a:xfrm>
        </p:spPr>
        <p:txBody>
          <a:bodyPr anchor="b" anchorCtr="0"/>
          <a:lstStyle>
            <a:lvl1pPr>
              <a:defRPr sz="6000">
                <a:solidFill>
                  <a:schemeClr val="bg2"/>
                </a:solidFill>
              </a:defRPr>
            </a:lvl1pPr>
          </a:lstStyle>
          <a:p>
            <a:r>
              <a:rPr lang="nl-NL" dirty="0"/>
              <a:t>Plaats hier je quote</a:t>
            </a:r>
          </a:p>
        </p:txBody>
      </p:sp>
      <p:grpSp>
        <p:nvGrpSpPr>
          <p:cNvPr id="58" name="Instructie">
            <a:extLst>
              <a:ext uri="{FF2B5EF4-FFF2-40B4-BE49-F238E27FC236}">
                <a16:creationId xmlns:a16="http://schemas.microsoft.com/office/drawing/2014/main" id="{5C5F75FA-FD7D-40AF-9986-A3A02A4DC30E}"/>
              </a:ext>
            </a:extLst>
          </p:cNvPr>
          <p:cNvGrpSpPr/>
          <p:nvPr userDrawn="1"/>
        </p:nvGrpSpPr>
        <p:grpSpPr>
          <a:xfrm>
            <a:off x="12391601" y="0"/>
            <a:ext cx="3320839" cy="5340257"/>
            <a:chOff x="12391601" y="0"/>
            <a:chExt cx="3320839" cy="5340257"/>
          </a:xfrm>
        </p:grpSpPr>
        <p:grpSp>
          <p:nvGrpSpPr>
            <p:cNvPr id="59" name="Meer informatie">
              <a:extLst>
                <a:ext uri="{FF2B5EF4-FFF2-40B4-BE49-F238E27FC236}">
                  <a16:creationId xmlns:a16="http://schemas.microsoft.com/office/drawing/2014/main" id="{382339AA-BC0C-4C67-BF17-90095CBA8B96}"/>
                </a:ext>
              </a:extLst>
            </p:cNvPr>
            <p:cNvGrpSpPr/>
            <p:nvPr userDrawn="1"/>
          </p:nvGrpSpPr>
          <p:grpSpPr>
            <a:xfrm>
              <a:off x="12396764" y="4556984"/>
              <a:ext cx="3178515" cy="783273"/>
              <a:chOff x="-3741486" y="3386444"/>
              <a:chExt cx="3178515" cy="783273"/>
            </a:xfrm>
          </p:grpSpPr>
          <p:sp>
            <p:nvSpPr>
              <p:cNvPr id="100" name="Freeform 101">
                <a:extLst>
                  <a:ext uri="{FF2B5EF4-FFF2-40B4-BE49-F238E27FC236}">
                    <a16:creationId xmlns:a16="http://schemas.microsoft.com/office/drawing/2014/main" id="{5CDBD2C3-FD3D-443C-A7B8-86D1B3323980}"/>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01" name="Rechthoek 100">
                <a:extLst>
                  <a:ext uri="{FF2B5EF4-FFF2-40B4-BE49-F238E27FC236}">
                    <a16:creationId xmlns:a16="http://schemas.microsoft.com/office/drawing/2014/main" id="{D3583A4F-681C-4316-8935-0CC74B51B26D}"/>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02" name="Rechte verbindingslijn 101">
                <a:extLst>
                  <a:ext uri="{FF2B5EF4-FFF2-40B4-BE49-F238E27FC236}">
                    <a16:creationId xmlns:a16="http://schemas.microsoft.com/office/drawing/2014/main" id="{AE6B0823-EC42-48E3-8B40-DDB53C382338}"/>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60" name="Rechthoek 59">
              <a:extLst>
                <a:ext uri="{FF2B5EF4-FFF2-40B4-BE49-F238E27FC236}">
                  <a16:creationId xmlns:a16="http://schemas.microsoft.com/office/drawing/2014/main" id="{2E5B9CDC-3973-4624-8D32-9B6CA91C5820}"/>
                </a:ext>
              </a:extLst>
            </p:cNvPr>
            <p:cNvSpPr/>
            <p:nvPr userDrawn="1"/>
          </p:nvSpPr>
          <p:spPr>
            <a:xfrm>
              <a:off x="12397262" y="0"/>
              <a:ext cx="3315178"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Afbeelding invoegen/veranderen</a:t>
              </a:r>
            </a:p>
          </p:txBody>
        </p:sp>
        <p:sp>
          <p:nvSpPr>
            <p:cNvPr id="61" name="Ovaal 60">
              <a:extLst>
                <a:ext uri="{FF2B5EF4-FFF2-40B4-BE49-F238E27FC236}">
                  <a16:creationId xmlns:a16="http://schemas.microsoft.com/office/drawing/2014/main" id="{FC4B7D82-0292-4758-86F2-F13F3AD5B6CA}"/>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62" name="Rechte verbindingslijn 61">
              <a:extLst>
                <a:ext uri="{FF2B5EF4-FFF2-40B4-BE49-F238E27FC236}">
                  <a16:creationId xmlns:a16="http://schemas.microsoft.com/office/drawing/2014/main" id="{D1BD6AD6-FDE9-40F9-930F-1B678A2BEF0E}"/>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63" name="Rechte verbindingslijn 62">
              <a:extLst>
                <a:ext uri="{FF2B5EF4-FFF2-40B4-BE49-F238E27FC236}">
                  <a16:creationId xmlns:a16="http://schemas.microsoft.com/office/drawing/2014/main" id="{AEF40621-E5FB-4079-B38A-8647B6A8FF63}"/>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64" name="Rechthoek 63">
              <a:extLst>
                <a:ext uri="{FF2B5EF4-FFF2-40B4-BE49-F238E27FC236}">
                  <a16:creationId xmlns:a16="http://schemas.microsoft.com/office/drawing/2014/main" id="{0FD132E7-0436-4D96-913E-1EF6B8441247}"/>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65" name="Rechte verbindingslijn 64">
              <a:extLst>
                <a:ext uri="{FF2B5EF4-FFF2-40B4-BE49-F238E27FC236}">
                  <a16:creationId xmlns:a16="http://schemas.microsoft.com/office/drawing/2014/main" id="{0A217B57-0376-4BA2-896B-C1DF8CB7D9AE}"/>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66" name="Ovaal 65">
              <a:extLst>
                <a:ext uri="{FF2B5EF4-FFF2-40B4-BE49-F238E27FC236}">
                  <a16:creationId xmlns:a16="http://schemas.microsoft.com/office/drawing/2014/main" id="{5252C7AF-02CE-4934-9F71-D4E7969B4215}"/>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67" name="Rechthoek 66">
              <a:extLst>
                <a:ext uri="{FF2B5EF4-FFF2-40B4-BE49-F238E27FC236}">
                  <a16:creationId xmlns:a16="http://schemas.microsoft.com/office/drawing/2014/main" id="{EE6CF65E-519A-4948-BB60-1CB0D38698CF}"/>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68" name="Groep 67">
              <a:extLst>
                <a:ext uri="{FF2B5EF4-FFF2-40B4-BE49-F238E27FC236}">
                  <a16:creationId xmlns:a16="http://schemas.microsoft.com/office/drawing/2014/main" id="{DDD57105-8A09-4D2B-BDDB-0AB9058AD8D6}"/>
                </a:ext>
              </a:extLst>
            </p:cNvPr>
            <p:cNvGrpSpPr/>
            <p:nvPr userDrawn="1"/>
          </p:nvGrpSpPr>
          <p:grpSpPr>
            <a:xfrm>
              <a:off x="12757282" y="2184550"/>
              <a:ext cx="825500" cy="209550"/>
              <a:chOff x="13504624" y="2482850"/>
              <a:chExt cx="825500" cy="209550"/>
            </a:xfrm>
          </p:grpSpPr>
          <p:sp>
            <p:nvSpPr>
              <p:cNvPr id="97" name="Rechthoek 96">
                <a:extLst>
                  <a:ext uri="{FF2B5EF4-FFF2-40B4-BE49-F238E27FC236}">
                    <a16:creationId xmlns:a16="http://schemas.microsoft.com/office/drawing/2014/main" id="{FAA5C867-E0B0-42B8-8BD0-91E2256D124D}"/>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98" name="Rechte verbindingslijn 97">
                <a:extLst>
                  <a:ext uri="{FF2B5EF4-FFF2-40B4-BE49-F238E27FC236}">
                    <a16:creationId xmlns:a16="http://schemas.microsoft.com/office/drawing/2014/main" id="{5EEBA641-B31E-4AC0-9CC4-42CDEFB8F56E}"/>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99" name="Gelijkbenige driehoek 98">
                <a:extLst>
                  <a:ext uri="{FF2B5EF4-FFF2-40B4-BE49-F238E27FC236}">
                    <a16:creationId xmlns:a16="http://schemas.microsoft.com/office/drawing/2014/main" id="{C1A68298-854D-4671-B817-DDB07D21FFBF}"/>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69" name="Groep 68">
              <a:extLst>
                <a:ext uri="{FF2B5EF4-FFF2-40B4-BE49-F238E27FC236}">
                  <a16:creationId xmlns:a16="http://schemas.microsoft.com/office/drawing/2014/main" id="{9DB227BF-929D-42F5-841E-0B12164C37CD}"/>
                </a:ext>
              </a:extLst>
            </p:cNvPr>
            <p:cNvGrpSpPr/>
            <p:nvPr userDrawn="1"/>
          </p:nvGrpSpPr>
          <p:grpSpPr>
            <a:xfrm>
              <a:off x="12757282" y="1141626"/>
              <a:ext cx="294789" cy="318834"/>
              <a:chOff x="14466489" y="1001522"/>
              <a:chExt cx="290627" cy="314333"/>
            </a:xfrm>
          </p:grpSpPr>
          <p:sp>
            <p:nvSpPr>
              <p:cNvPr id="91" name="Rechthoek 90">
                <a:extLst>
                  <a:ext uri="{FF2B5EF4-FFF2-40B4-BE49-F238E27FC236}">
                    <a16:creationId xmlns:a16="http://schemas.microsoft.com/office/drawing/2014/main" id="{FB1C5A2A-3AC6-4B96-90E7-BC543CA8439F}"/>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92" name="Ovaal 91">
                <a:extLst>
                  <a:ext uri="{FF2B5EF4-FFF2-40B4-BE49-F238E27FC236}">
                    <a16:creationId xmlns:a16="http://schemas.microsoft.com/office/drawing/2014/main" id="{FDA5E49E-F14E-44AD-ABEE-75910A281868}"/>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93" name="Vrije vorm: vorm 92">
                <a:extLst>
                  <a:ext uri="{FF2B5EF4-FFF2-40B4-BE49-F238E27FC236}">
                    <a16:creationId xmlns:a16="http://schemas.microsoft.com/office/drawing/2014/main" id="{5C0EF1B7-E8C9-429C-8823-263BB9CF42B0}"/>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94" name="Rechthoek: afgeronde hoeken 93">
                <a:extLst>
                  <a:ext uri="{FF2B5EF4-FFF2-40B4-BE49-F238E27FC236}">
                    <a16:creationId xmlns:a16="http://schemas.microsoft.com/office/drawing/2014/main" id="{44F7813E-870F-4E2C-B892-5DBE2B858FFB}"/>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95" name="Rechte verbindingslijn 94">
                <a:extLst>
                  <a:ext uri="{FF2B5EF4-FFF2-40B4-BE49-F238E27FC236}">
                    <a16:creationId xmlns:a16="http://schemas.microsoft.com/office/drawing/2014/main" id="{D894639A-2864-453D-9B20-9D5B918F9A2F}"/>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96" name="Rechte verbindingslijn 95">
                <a:extLst>
                  <a:ext uri="{FF2B5EF4-FFF2-40B4-BE49-F238E27FC236}">
                    <a16:creationId xmlns:a16="http://schemas.microsoft.com/office/drawing/2014/main" id="{663C38A9-F4A8-4699-A583-CF7DDE3F427D}"/>
                  </a:ext>
                </a:extLst>
              </p:cNvPr>
              <p:cNvCxnSpPr>
                <a:cxnSpLocks/>
                <a:stCxn id="94"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70" name="Ovaal 69">
              <a:extLst>
                <a:ext uri="{FF2B5EF4-FFF2-40B4-BE49-F238E27FC236}">
                  <a16:creationId xmlns:a16="http://schemas.microsoft.com/office/drawing/2014/main" id="{F7749D6E-FE32-4D85-80FE-5C9F2C1B0959}"/>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71" name="Rechthoek 70">
              <a:extLst>
                <a:ext uri="{FF2B5EF4-FFF2-40B4-BE49-F238E27FC236}">
                  <a16:creationId xmlns:a16="http://schemas.microsoft.com/office/drawing/2014/main" id="{0C71514C-B434-4ECA-996B-AEBB147FCF46}"/>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72" name="Rechte verbindingslijn 71">
              <a:extLst>
                <a:ext uri="{FF2B5EF4-FFF2-40B4-BE49-F238E27FC236}">
                  <a16:creationId xmlns:a16="http://schemas.microsoft.com/office/drawing/2014/main" id="{68158311-E280-456C-A97B-009C43EA1AF4}"/>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73" name="Groep 72">
              <a:extLst>
                <a:ext uri="{FF2B5EF4-FFF2-40B4-BE49-F238E27FC236}">
                  <a16:creationId xmlns:a16="http://schemas.microsoft.com/office/drawing/2014/main" id="{A8A6CCF1-37E4-4640-8C54-EB32DE3D917E}"/>
                </a:ext>
              </a:extLst>
            </p:cNvPr>
            <p:cNvGrpSpPr/>
            <p:nvPr userDrawn="1"/>
          </p:nvGrpSpPr>
          <p:grpSpPr>
            <a:xfrm>
              <a:off x="12696514" y="3701158"/>
              <a:ext cx="514284" cy="612918"/>
              <a:chOff x="12682980" y="3403241"/>
              <a:chExt cx="622284" cy="741632"/>
            </a:xfrm>
          </p:grpSpPr>
          <p:grpSp>
            <p:nvGrpSpPr>
              <p:cNvPr id="74" name="Groep 73">
                <a:extLst>
                  <a:ext uri="{FF2B5EF4-FFF2-40B4-BE49-F238E27FC236}">
                    <a16:creationId xmlns:a16="http://schemas.microsoft.com/office/drawing/2014/main" id="{D6534B3E-0A0D-436E-A77A-42464288199E}"/>
                  </a:ext>
                </a:extLst>
              </p:cNvPr>
              <p:cNvGrpSpPr/>
              <p:nvPr userDrawn="1"/>
            </p:nvGrpSpPr>
            <p:grpSpPr>
              <a:xfrm>
                <a:off x="12771568" y="3403241"/>
                <a:ext cx="467138" cy="448489"/>
                <a:chOff x="12782195" y="3403241"/>
                <a:chExt cx="467138" cy="448489"/>
              </a:xfrm>
            </p:grpSpPr>
            <p:grpSp>
              <p:nvGrpSpPr>
                <p:cNvPr id="77" name="Groep 76">
                  <a:extLst>
                    <a:ext uri="{FF2B5EF4-FFF2-40B4-BE49-F238E27FC236}">
                      <a16:creationId xmlns:a16="http://schemas.microsoft.com/office/drawing/2014/main" id="{AE98E087-E958-4197-BAB0-FAE671E514CB}"/>
                    </a:ext>
                  </a:extLst>
                </p:cNvPr>
                <p:cNvGrpSpPr/>
                <p:nvPr userDrawn="1"/>
              </p:nvGrpSpPr>
              <p:grpSpPr>
                <a:xfrm>
                  <a:off x="12782195" y="3403241"/>
                  <a:ext cx="412967" cy="393907"/>
                  <a:chOff x="13554906" y="3320109"/>
                  <a:chExt cx="443906" cy="423419"/>
                </a:xfrm>
              </p:grpSpPr>
              <p:grpSp>
                <p:nvGrpSpPr>
                  <p:cNvPr id="85" name="Groep 84">
                    <a:extLst>
                      <a:ext uri="{FF2B5EF4-FFF2-40B4-BE49-F238E27FC236}">
                        <a16:creationId xmlns:a16="http://schemas.microsoft.com/office/drawing/2014/main" id="{518CDE7F-AFA5-4345-8F0A-C5C79A99DC0C}"/>
                      </a:ext>
                    </a:extLst>
                  </p:cNvPr>
                  <p:cNvGrpSpPr/>
                  <p:nvPr userDrawn="1"/>
                </p:nvGrpSpPr>
                <p:grpSpPr>
                  <a:xfrm>
                    <a:off x="13554906" y="3320109"/>
                    <a:ext cx="443906" cy="423419"/>
                    <a:chOff x="12909684" y="1276143"/>
                    <a:chExt cx="443906" cy="423419"/>
                  </a:xfrm>
                </p:grpSpPr>
                <p:sp>
                  <p:nvSpPr>
                    <p:cNvPr id="88" name="Rechthoek 87">
                      <a:extLst>
                        <a:ext uri="{FF2B5EF4-FFF2-40B4-BE49-F238E27FC236}">
                          <a16:creationId xmlns:a16="http://schemas.microsoft.com/office/drawing/2014/main" id="{49D77A8B-9848-46AF-B9C2-48B3E8E761A3}"/>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89" name="Rechthoek 88">
                      <a:extLst>
                        <a:ext uri="{FF2B5EF4-FFF2-40B4-BE49-F238E27FC236}">
                          <a16:creationId xmlns:a16="http://schemas.microsoft.com/office/drawing/2014/main" id="{2F1FB28B-753B-4C93-B092-5775A3AE5E1C}"/>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90" name="Ovaal 89">
                      <a:extLst>
                        <a:ext uri="{FF2B5EF4-FFF2-40B4-BE49-F238E27FC236}">
                          <a16:creationId xmlns:a16="http://schemas.microsoft.com/office/drawing/2014/main" id="{07F95748-931A-48F0-8B91-77217BAACF42}"/>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pic>
                <p:nvPicPr>
                  <p:cNvPr id="86" name="Afbeelding 85">
                    <a:extLst>
                      <a:ext uri="{FF2B5EF4-FFF2-40B4-BE49-F238E27FC236}">
                        <a16:creationId xmlns:a16="http://schemas.microsoft.com/office/drawing/2014/main" id="{FAA564EE-A69C-44AD-829A-E60E11FA3873}"/>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87" name="Afbeelding 86">
                    <a:extLst>
                      <a:ext uri="{FF2B5EF4-FFF2-40B4-BE49-F238E27FC236}">
                        <a16:creationId xmlns:a16="http://schemas.microsoft.com/office/drawing/2014/main" id="{3A34DA49-D75E-45EC-A0DA-4E532CE9C8CD}"/>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78" name="Groep 77">
                  <a:extLst>
                    <a:ext uri="{FF2B5EF4-FFF2-40B4-BE49-F238E27FC236}">
                      <a16:creationId xmlns:a16="http://schemas.microsoft.com/office/drawing/2014/main" id="{5102A430-2A21-470C-9A9F-64A3176E6E14}"/>
                    </a:ext>
                  </a:extLst>
                </p:cNvPr>
                <p:cNvGrpSpPr/>
                <p:nvPr userDrawn="1"/>
              </p:nvGrpSpPr>
              <p:grpSpPr>
                <a:xfrm>
                  <a:off x="13103513" y="3705268"/>
                  <a:ext cx="145820" cy="146462"/>
                  <a:chOff x="13096169" y="3602278"/>
                  <a:chExt cx="145820" cy="146462"/>
                </a:xfrm>
              </p:grpSpPr>
              <p:sp>
                <p:nvSpPr>
                  <p:cNvPr id="82" name="Rechthoek 81">
                    <a:extLst>
                      <a:ext uri="{FF2B5EF4-FFF2-40B4-BE49-F238E27FC236}">
                        <a16:creationId xmlns:a16="http://schemas.microsoft.com/office/drawing/2014/main" id="{A1D6A073-BC88-45CB-AAB9-0358A7D285A0}"/>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83" name="Rechthoek 82">
                    <a:extLst>
                      <a:ext uri="{FF2B5EF4-FFF2-40B4-BE49-F238E27FC236}">
                        <a16:creationId xmlns:a16="http://schemas.microsoft.com/office/drawing/2014/main" id="{5906D56D-6DDA-4DEE-82BA-966122196767}"/>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79" name="Groep 78">
                  <a:extLst>
                    <a:ext uri="{FF2B5EF4-FFF2-40B4-BE49-F238E27FC236}">
                      <a16:creationId xmlns:a16="http://schemas.microsoft.com/office/drawing/2014/main" id="{C3A6CC3C-E852-4456-A166-1C68D113DD43}"/>
                    </a:ext>
                  </a:extLst>
                </p:cNvPr>
                <p:cNvGrpSpPr/>
                <p:nvPr userDrawn="1"/>
              </p:nvGrpSpPr>
              <p:grpSpPr>
                <a:xfrm rot="10800000">
                  <a:off x="13061402" y="3665637"/>
                  <a:ext cx="145820" cy="146462"/>
                  <a:chOff x="13096169" y="3602278"/>
                  <a:chExt cx="145820" cy="146462"/>
                </a:xfrm>
              </p:grpSpPr>
              <p:sp>
                <p:nvSpPr>
                  <p:cNvPr id="80" name="Rechthoek 79">
                    <a:extLst>
                      <a:ext uri="{FF2B5EF4-FFF2-40B4-BE49-F238E27FC236}">
                        <a16:creationId xmlns:a16="http://schemas.microsoft.com/office/drawing/2014/main" id="{E1312478-AAF8-4CF9-84DA-0DB195B8F4A6}"/>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81" name="Rechthoek 80">
                    <a:extLst>
                      <a:ext uri="{FF2B5EF4-FFF2-40B4-BE49-F238E27FC236}">
                        <a16:creationId xmlns:a16="http://schemas.microsoft.com/office/drawing/2014/main" id="{220DDE00-B2E1-4652-A59D-32BCB37AAA97}"/>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75" name="Rechthoek 74">
                <a:extLst>
                  <a:ext uri="{FF2B5EF4-FFF2-40B4-BE49-F238E27FC236}">
                    <a16:creationId xmlns:a16="http://schemas.microsoft.com/office/drawing/2014/main" id="{53DFD973-866A-4148-B79D-95819D8B3EE1}"/>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chemeClr val="tx1"/>
                    </a:solidFill>
                    <a:latin typeface="Arial" panose="020B0604020202020204" pitchFamily="34" charset="0"/>
                    <a:cs typeface="Arial" panose="020B0604020202020204" pitchFamily="34" charset="0"/>
                  </a:rPr>
                  <a:t>Bijsnijden</a:t>
                </a:r>
              </a:p>
            </p:txBody>
          </p:sp>
          <p:sp>
            <p:nvSpPr>
              <p:cNvPr id="76" name="Gelijkbenige driehoek 75">
                <a:extLst>
                  <a:ext uri="{FF2B5EF4-FFF2-40B4-BE49-F238E27FC236}">
                    <a16:creationId xmlns:a16="http://schemas.microsoft.com/office/drawing/2014/main" id="{F68CDD40-4903-4FA4-8B78-A52C43E2F8C0}"/>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52" name="Tekstvak 51">
            <a:extLst>
              <a:ext uri="{FF2B5EF4-FFF2-40B4-BE49-F238E27FC236}">
                <a16:creationId xmlns:a16="http://schemas.microsoft.com/office/drawing/2014/main" id="{A305CEE8-37C7-4822-BC9A-F29D7FF87585}"/>
              </a:ext>
            </a:extLst>
          </p:cNvPr>
          <p:cNvSpPr txBox="1"/>
          <p:nvPr userDrawn="1"/>
        </p:nvSpPr>
        <p:spPr>
          <a:xfrm>
            <a:off x="-10750" y="-531667"/>
            <a:ext cx="12192000" cy="369332"/>
          </a:xfrm>
          <a:prstGeom prst="rect">
            <a:avLst/>
          </a:prstGeom>
          <a:noFill/>
        </p:spPr>
        <p:txBody>
          <a:bodyPr wrap="square" rtlCol="0">
            <a:spAutoFit/>
          </a:bodyPr>
          <a:lstStyle/>
          <a:p>
            <a:pPr algn="ctr"/>
            <a:r>
              <a:rPr lang="nl-NL" sz="1800" b="0" spc="50" baseline="0" dirty="0">
                <a:solidFill>
                  <a:schemeClr val="accent2"/>
                </a:solidFill>
                <a:latin typeface="+mj-lt"/>
                <a:cs typeface="Calibri" panose="020F0502020204030204" pitchFamily="34" charset="0"/>
              </a:rPr>
              <a:t>100% foto + Quote oranje logo</a:t>
            </a:r>
          </a:p>
        </p:txBody>
      </p:sp>
      <p:sp>
        <p:nvSpPr>
          <p:cNvPr id="51" name="Tijdelijke aanduiding voor tekst 53">
            <a:extLst>
              <a:ext uri="{FF2B5EF4-FFF2-40B4-BE49-F238E27FC236}">
                <a16:creationId xmlns:a16="http://schemas.microsoft.com/office/drawing/2014/main" id="{A0E46EA5-4DBE-4182-A5C9-C8437ABD1618}"/>
              </a:ext>
            </a:extLst>
          </p:cNvPr>
          <p:cNvSpPr>
            <a:spLocks noGrp="1"/>
          </p:cNvSpPr>
          <p:nvPr>
            <p:ph type="body" sz="quarter" idx="15" hasCustomPrompt="1"/>
          </p:nvPr>
        </p:nvSpPr>
        <p:spPr>
          <a:xfrm>
            <a:off x="192510" y="184468"/>
            <a:ext cx="378000" cy="378000"/>
          </a:xfrm>
          <a:custGeom>
            <a:avLst/>
            <a:gdLst>
              <a:gd name="connsiteX0" fmla="*/ 0 w 1307657"/>
              <a:gd name="connsiteY0" fmla="*/ 725454 h 1311600"/>
              <a:gd name="connsiteX1" fmla="*/ 237260 w 1307657"/>
              <a:gd name="connsiteY1" fmla="*/ 725454 h 1311600"/>
              <a:gd name="connsiteX2" fmla="*/ 360099 w 1307657"/>
              <a:gd name="connsiteY2" fmla="*/ 848437 h 1311600"/>
              <a:gd name="connsiteX3" fmla="*/ 360099 w 1307657"/>
              <a:gd name="connsiteY3" fmla="*/ 1245889 h 1311600"/>
              <a:gd name="connsiteX4" fmla="*/ 275664 w 1307657"/>
              <a:gd name="connsiteY4" fmla="*/ 1194954 h 1311600"/>
              <a:gd name="connsiteX5" fmla="*/ 275664 w 1307657"/>
              <a:gd name="connsiteY5" fmla="*/ 1034496 h 1311600"/>
              <a:gd name="connsiteX6" fmla="*/ 115736 w 1307657"/>
              <a:gd name="connsiteY6" fmla="*/ 1034496 h 1311600"/>
              <a:gd name="connsiteX7" fmla="*/ 65233 w 1307657"/>
              <a:gd name="connsiteY7" fmla="*/ 949780 h 1311600"/>
              <a:gd name="connsiteX8" fmla="*/ 275664 w 1307657"/>
              <a:gd name="connsiteY8" fmla="*/ 949780 h 1311600"/>
              <a:gd name="connsiteX9" fmla="*/ 275664 w 1307657"/>
              <a:gd name="connsiteY9" fmla="*/ 848437 h 1311600"/>
              <a:gd name="connsiteX10" fmla="*/ 237260 w 1307657"/>
              <a:gd name="connsiteY10" fmla="*/ 810170 h 1311600"/>
              <a:gd name="connsiteX11" fmla="*/ 14467 w 1307657"/>
              <a:gd name="connsiteY11" fmla="*/ 810170 h 1311600"/>
              <a:gd name="connsiteX12" fmla="*/ 0 w 1307657"/>
              <a:gd name="connsiteY12" fmla="*/ 725454 h 1311600"/>
              <a:gd name="connsiteX13" fmla="*/ 584340 w 1307657"/>
              <a:gd name="connsiteY13" fmla="*/ 438 h 1311600"/>
              <a:gd name="connsiteX14" fmla="*/ 584340 w 1307657"/>
              <a:gd name="connsiteY14" fmla="*/ 725312 h 1311600"/>
              <a:gd name="connsiteX15" fmla="*/ 1307657 w 1307657"/>
              <a:gd name="connsiteY15" fmla="*/ 725312 h 1311600"/>
              <a:gd name="connsiteX16" fmla="*/ 1292917 w 1307657"/>
              <a:gd name="connsiteY16" fmla="*/ 810048 h 1311600"/>
              <a:gd name="connsiteX17" fmla="*/ 1005748 w 1307657"/>
              <a:gd name="connsiteY17" fmla="*/ 810048 h 1311600"/>
              <a:gd name="connsiteX18" fmla="*/ 1206845 w 1307657"/>
              <a:gd name="connsiteY18" fmla="*/ 1011989 h 1311600"/>
              <a:gd name="connsiteX19" fmla="*/ 1156045 w 1307657"/>
              <a:gd name="connsiteY19" fmla="*/ 1080886 h 1311600"/>
              <a:gd name="connsiteX20" fmla="*/ 886248 w 1307657"/>
              <a:gd name="connsiteY20" fmla="*/ 810048 h 1311600"/>
              <a:gd name="connsiteX21" fmla="*/ 807547 w 1307657"/>
              <a:gd name="connsiteY21" fmla="*/ 810048 h 1311600"/>
              <a:gd name="connsiteX22" fmla="*/ 807547 w 1307657"/>
              <a:gd name="connsiteY22" fmla="*/ 924613 h 1311600"/>
              <a:gd name="connsiteX23" fmla="*/ 1057865 w 1307657"/>
              <a:gd name="connsiteY23" fmla="*/ 1175653 h 1311600"/>
              <a:gd name="connsiteX24" fmla="*/ 986797 w 1307657"/>
              <a:gd name="connsiteY24" fmla="*/ 1224225 h 1311600"/>
              <a:gd name="connsiteX25" fmla="*/ 809126 w 1307657"/>
              <a:gd name="connsiteY25" fmla="*/ 1045778 h 1311600"/>
              <a:gd name="connsiteX26" fmla="*/ 807547 w 1307657"/>
              <a:gd name="connsiteY26" fmla="*/ 1044458 h 1311600"/>
              <a:gd name="connsiteX27" fmla="*/ 807547 w 1307657"/>
              <a:gd name="connsiteY27" fmla="*/ 1296818 h 1311600"/>
              <a:gd name="connsiteX28" fmla="*/ 723054 w 1307657"/>
              <a:gd name="connsiteY28" fmla="*/ 1311600 h 1311600"/>
              <a:gd name="connsiteX29" fmla="*/ 723054 w 1307657"/>
              <a:gd name="connsiteY29" fmla="*/ 810048 h 1311600"/>
              <a:gd name="connsiteX30" fmla="*/ 584340 w 1307657"/>
              <a:gd name="connsiteY30" fmla="*/ 810048 h 1311600"/>
              <a:gd name="connsiteX31" fmla="*/ 584340 w 1307657"/>
              <a:gd name="connsiteY31" fmla="*/ 1311336 h 1311600"/>
              <a:gd name="connsiteX32" fmla="*/ 583813 w 1307657"/>
              <a:gd name="connsiteY32" fmla="*/ 1311336 h 1311600"/>
              <a:gd name="connsiteX33" fmla="*/ 499321 w 1307657"/>
              <a:gd name="connsiteY33" fmla="*/ 1296554 h 1311600"/>
              <a:gd name="connsiteX34" fmla="*/ 498531 w 1307657"/>
              <a:gd name="connsiteY34" fmla="*/ 1296554 h 1311600"/>
              <a:gd name="connsiteX35" fmla="*/ 498531 w 1307657"/>
              <a:gd name="connsiteY35" fmla="*/ 840933 h 1311600"/>
              <a:gd name="connsiteX36" fmla="*/ 244528 w 1307657"/>
              <a:gd name="connsiteY36" fmla="*/ 586990 h 1311600"/>
              <a:gd name="connsiteX37" fmla="*/ 0 w 1307657"/>
              <a:gd name="connsiteY37" fmla="*/ 586990 h 1311600"/>
              <a:gd name="connsiteX38" fmla="*/ 14477 w 1307657"/>
              <a:gd name="connsiteY38" fmla="*/ 502254 h 1311600"/>
              <a:gd name="connsiteX39" fmla="*/ 244528 w 1307657"/>
              <a:gd name="connsiteY39" fmla="*/ 502254 h 1311600"/>
              <a:gd name="connsiteX40" fmla="*/ 265848 w 1307657"/>
              <a:gd name="connsiteY40" fmla="*/ 503046 h 1311600"/>
              <a:gd name="connsiteX41" fmla="*/ 267954 w 1307657"/>
              <a:gd name="connsiteY41" fmla="*/ 503046 h 1311600"/>
              <a:gd name="connsiteX42" fmla="*/ 87124 w 1307657"/>
              <a:gd name="connsiteY42" fmla="*/ 321695 h 1311600"/>
              <a:gd name="connsiteX43" fmla="*/ 135556 w 1307657"/>
              <a:gd name="connsiteY43" fmla="*/ 250422 h 1311600"/>
              <a:gd name="connsiteX44" fmla="*/ 498531 w 1307657"/>
              <a:gd name="connsiteY44" fmla="*/ 614707 h 1311600"/>
              <a:gd name="connsiteX45" fmla="*/ 499847 w 1307657"/>
              <a:gd name="connsiteY45" fmla="*/ 616027 h 1311600"/>
              <a:gd name="connsiteX46" fmla="*/ 499847 w 1307657"/>
              <a:gd name="connsiteY46" fmla="*/ 420686 h 1311600"/>
              <a:gd name="connsiteX47" fmla="*/ 498794 w 1307657"/>
              <a:gd name="connsiteY47" fmla="*/ 421742 h 1311600"/>
              <a:gd name="connsiteX48" fmla="*/ 229788 w 1307657"/>
              <a:gd name="connsiteY48" fmla="*/ 151960 h 1311600"/>
              <a:gd name="connsiteX49" fmla="*/ 298750 w 1307657"/>
              <a:gd name="connsiteY49" fmla="*/ 101012 h 1311600"/>
              <a:gd name="connsiteX50" fmla="*/ 498531 w 1307657"/>
              <a:gd name="connsiteY50" fmla="*/ 301633 h 1311600"/>
              <a:gd name="connsiteX51" fmla="*/ 499847 w 1307657"/>
              <a:gd name="connsiteY51" fmla="*/ 302953 h 1311600"/>
              <a:gd name="connsiteX52" fmla="*/ 499847 w 1307657"/>
              <a:gd name="connsiteY52" fmla="*/ 14693 h 1311600"/>
              <a:gd name="connsiteX53" fmla="*/ 584340 w 1307657"/>
              <a:gd name="connsiteY53" fmla="*/ 438 h 1311600"/>
              <a:gd name="connsiteX54" fmla="*/ 722387 w 1307657"/>
              <a:gd name="connsiteY54" fmla="*/ 0 h 1311600"/>
              <a:gd name="connsiteX55" fmla="*/ 806862 w 1307657"/>
              <a:gd name="connsiteY55" fmla="*/ 14526 h 1311600"/>
              <a:gd name="connsiteX56" fmla="*/ 806862 w 1307657"/>
              <a:gd name="connsiteY56" fmla="*/ 277314 h 1311600"/>
              <a:gd name="connsiteX57" fmla="*/ 946863 w 1307657"/>
              <a:gd name="connsiteY57" fmla="*/ 277314 h 1311600"/>
              <a:gd name="connsiteX58" fmla="*/ 946863 w 1307657"/>
              <a:gd name="connsiteY58" fmla="*/ 65235 h 1311600"/>
              <a:gd name="connsiteX59" fmla="*/ 1031337 w 1307657"/>
              <a:gd name="connsiteY59" fmla="*/ 115944 h 1311600"/>
              <a:gd name="connsiteX60" fmla="*/ 1031337 w 1307657"/>
              <a:gd name="connsiteY60" fmla="*/ 277314 h 1311600"/>
              <a:gd name="connsiteX61" fmla="*/ 1191865 w 1307657"/>
              <a:gd name="connsiteY61" fmla="*/ 277314 h 1311600"/>
              <a:gd name="connsiteX62" fmla="*/ 1242392 w 1307657"/>
              <a:gd name="connsiteY62" fmla="*/ 362092 h 1311600"/>
              <a:gd name="connsiteX63" fmla="*/ 806862 w 1307657"/>
              <a:gd name="connsiteY63" fmla="*/ 362092 h 1311600"/>
              <a:gd name="connsiteX64" fmla="*/ 806862 w 1307657"/>
              <a:gd name="connsiteY64" fmla="*/ 501805 h 1311600"/>
              <a:gd name="connsiteX65" fmla="*/ 1292919 w 1307657"/>
              <a:gd name="connsiteY65" fmla="*/ 501805 h 1311600"/>
              <a:gd name="connsiteX66" fmla="*/ 1307656 w 1307657"/>
              <a:gd name="connsiteY66" fmla="*/ 586584 h 1311600"/>
              <a:gd name="connsiteX67" fmla="*/ 722387 w 1307657"/>
              <a:gd name="connsiteY67" fmla="*/ 586584 h 131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307657" h="1311600">
                <a:moveTo>
                  <a:pt x="0" y="725454"/>
                </a:moveTo>
                <a:lnTo>
                  <a:pt x="237260" y="725454"/>
                </a:lnTo>
                <a:cubicBezTo>
                  <a:pt x="304861" y="725454"/>
                  <a:pt x="360099" y="780612"/>
                  <a:pt x="360099" y="848437"/>
                </a:cubicBezTo>
                <a:lnTo>
                  <a:pt x="360099" y="1245889"/>
                </a:lnTo>
                <a:cubicBezTo>
                  <a:pt x="330902" y="1231110"/>
                  <a:pt x="302494" y="1214220"/>
                  <a:pt x="275664" y="1194954"/>
                </a:cubicBezTo>
                <a:lnTo>
                  <a:pt x="275664" y="1034496"/>
                </a:lnTo>
                <a:lnTo>
                  <a:pt x="115736" y="1034496"/>
                </a:lnTo>
                <a:cubicBezTo>
                  <a:pt x="96798" y="1007576"/>
                  <a:pt x="79700" y="979074"/>
                  <a:pt x="65233" y="949780"/>
                </a:cubicBezTo>
                <a:lnTo>
                  <a:pt x="275664" y="949780"/>
                </a:lnTo>
                <a:lnTo>
                  <a:pt x="275664" y="848437"/>
                </a:lnTo>
                <a:cubicBezTo>
                  <a:pt x="275664" y="827324"/>
                  <a:pt x="258303" y="810170"/>
                  <a:pt x="237260" y="810170"/>
                </a:cubicBezTo>
                <a:lnTo>
                  <a:pt x="14467" y="810170"/>
                </a:lnTo>
                <a:cubicBezTo>
                  <a:pt x="7891" y="781931"/>
                  <a:pt x="2893" y="753429"/>
                  <a:pt x="0" y="725454"/>
                </a:cubicBezTo>
                <a:close/>
                <a:moveTo>
                  <a:pt x="584340" y="438"/>
                </a:moveTo>
                <a:lnTo>
                  <a:pt x="584340" y="725312"/>
                </a:lnTo>
                <a:lnTo>
                  <a:pt x="1307657" y="725312"/>
                </a:lnTo>
                <a:cubicBezTo>
                  <a:pt x="1304762" y="753294"/>
                  <a:pt x="1299760" y="781803"/>
                  <a:pt x="1292917" y="810048"/>
                </a:cubicBezTo>
                <a:lnTo>
                  <a:pt x="1005748" y="810048"/>
                </a:lnTo>
                <a:lnTo>
                  <a:pt x="1206845" y="1011989"/>
                </a:lnTo>
                <a:cubicBezTo>
                  <a:pt x="1191316" y="1036011"/>
                  <a:pt x="1174470" y="1059240"/>
                  <a:pt x="1156045" y="1080886"/>
                </a:cubicBezTo>
                <a:lnTo>
                  <a:pt x="886248" y="810048"/>
                </a:lnTo>
                <a:lnTo>
                  <a:pt x="807547" y="810048"/>
                </a:lnTo>
                <a:lnTo>
                  <a:pt x="807547" y="924613"/>
                </a:lnTo>
                <a:lnTo>
                  <a:pt x="1057865" y="1175653"/>
                </a:lnTo>
                <a:cubicBezTo>
                  <a:pt x="1035228" y="1193340"/>
                  <a:pt x="1011276" y="1209706"/>
                  <a:pt x="986797" y="1224225"/>
                </a:cubicBezTo>
                <a:lnTo>
                  <a:pt x="809126" y="1045778"/>
                </a:lnTo>
                <a:lnTo>
                  <a:pt x="807547" y="1044458"/>
                </a:lnTo>
                <a:lnTo>
                  <a:pt x="807547" y="1296818"/>
                </a:lnTo>
                <a:cubicBezTo>
                  <a:pt x="779382" y="1303681"/>
                  <a:pt x="750955" y="1308432"/>
                  <a:pt x="723054" y="1311600"/>
                </a:cubicBezTo>
                <a:lnTo>
                  <a:pt x="723054" y="810048"/>
                </a:lnTo>
                <a:lnTo>
                  <a:pt x="584340" y="810048"/>
                </a:lnTo>
                <a:lnTo>
                  <a:pt x="584340" y="1311336"/>
                </a:lnTo>
                <a:cubicBezTo>
                  <a:pt x="584340" y="1311336"/>
                  <a:pt x="583813" y="1311336"/>
                  <a:pt x="583813" y="1311336"/>
                </a:cubicBezTo>
                <a:cubicBezTo>
                  <a:pt x="555912" y="1308432"/>
                  <a:pt x="527485" y="1303417"/>
                  <a:pt x="499321" y="1296554"/>
                </a:cubicBezTo>
                <a:lnTo>
                  <a:pt x="498531" y="1296554"/>
                </a:lnTo>
                <a:lnTo>
                  <a:pt x="498531" y="840933"/>
                </a:lnTo>
                <a:cubicBezTo>
                  <a:pt x="498268" y="701027"/>
                  <a:pt x="384295" y="586990"/>
                  <a:pt x="244528" y="586990"/>
                </a:cubicBezTo>
                <a:lnTo>
                  <a:pt x="0" y="586990"/>
                </a:lnTo>
                <a:cubicBezTo>
                  <a:pt x="2632" y="559272"/>
                  <a:pt x="7633" y="530763"/>
                  <a:pt x="14477" y="502254"/>
                </a:cubicBezTo>
                <a:lnTo>
                  <a:pt x="244528" y="502254"/>
                </a:lnTo>
                <a:cubicBezTo>
                  <a:pt x="250845" y="502254"/>
                  <a:pt x="257952" y="502518"/>
                  <a:pt x="265848" y="503046"/>
                </a:cubicBezTo>
                <a:lnTo>
                  <a:pt x="267954" y="503046"/>
                </a:lnTo>
                <a:lnTo>
                  <a:pt x="87124" y="321695"/>
                </a:lnTo>
                <a:cubicBezTo>
                  <a:pt x="101338" y="297146"/>
                  <a:pt x="117657" y="273124"/>
                  <a:pt x="135556" y="250422"/>
                </a:cubicBezTo>
                <a:lnTo>
                  <a:pt x="498531" y="614707"/>
                </a:lnTo>
                <a:lnTo>
                  <a:pt x="499847" y="616027"/>
                </a:lnTo>
                <a:lnTo>
                  <a:pt x="499847" y="420686"/>
                </a:lnTo>
                <a:lnTo>
                  <a:pt x="498794" y="421742"/>
                </a:lnTo>
                <a:lnTo>
                  <a:pt x="229788" y="151960"/>
                </a:lnTo>
                <a:cubicBezTo>
                  <a:pt x="251371" y="133745"/>
                  <a:pt x="274534" y="116587"/>
                  <a:pt x="298750" y="101012"/>
                </a:cubicBezTo>
                <a:lnTo>
                  <a:pt x="498531" y="301633"/>
                </a:lnTo>
                <a:lnTo>
                  <a:pt x="499847" y="302953"/>
                </a:lnTo>
                <a:lnTo>
                  <a:pt x="499847" y="14693"/>
                </a:lnTo>
                <a:cubicBezTo>
                  <a:pt x="528274" y="7829"/>
                  <a:pt x="556702" y="3078"/>
                  <a:pt x="584340" y="438"/>
                </a:cubicBezTo>
                <a:close/>
                <a:moveTo>
                  <a:pt x="722387" y="0"/>
                </a:moveTo>
                <a:cubicBezTo>
                  <a:pt x="750019" y="2641"/>
                  <a:pt x="778440" y="7659"/>
                  <a:pt x="806862" y="14526"/>
                </a:cubicBezTo>
                <a:lnTo>
                  <a:pt x="806862" y="277314"/>
                </a:lnTo>
                <a:lnTo>
                  <a:pt x="946863" y="277314"/>
                </a:lnTo>
                <a:lnTo>
                  <a:pt x="946863" y="65235"/>
                </a:lnTo>
                <a:cubicBezTo>
                  <a:pt x="975811" y="79761"/>
                  <a:pt x="1004232" y="96928"/>
                  <a:pt x="1031337" y="115944"/>
                </a:cubicBezTo>
                <a:lnTo>
                  <a:pt x="1031337" y="277314"/>
                </a:lnTo>
                <a:lnTo>
                  <a:pt x="1191865" y="277314"/>
                </a:lnTo>
                <a:cubicBezTo>
                  <a:pt x="1210813" y="304253"/>
                  <a:pt x="1227918" y="332776"/>
                  <a:pt x="1242392" y="362092"/>
                </a:cubicBezTo>
                <a:lnTo>
                  <a:pt x="806862" y="362092"/>
                </a:lnTo>
                <a:lnTo>
                  <a:pt x="806862" y="501805"/>
                </a:lnTo>
                <a:lnTo>
                  <a:pt x="1292919" y="501805"/>
                </a:lnTo>
                <a:cubicBezTo>
                  <a:pt x="1299761" y="530329"/>
                  <a:pt x="1304761" y="558853"/>
                  <a:pt x="1307656" y="586584"/>
                </a:cubicBezTo>
                <a:lnTo>
                  <a:pt x="722387" y="586584"/>
                </a:lnTo>
                <a:close/>
              </a:path>
            </a:pathLst>
          </a:custGeom>
          <a:solidFill>
            <a:schemeClr val="bg2"/>
          </a:solidFill>
        </p:spPr>
        <p:txBody>
          <a:bodyPr wrap="square">
            <a:noAutofit/>
          </a:bodyPr>
          <a:lstStyle>
            <a:lvl1pPr marL="0" indent="0">
              <a:buNone/>
              <a:defRPr sz="100"/>
            </a:lvl1pPr>
          </a:lstStyle>
          <a:p>
            <a:pPr lvl="0"/>
            <a:r>
              <a:rPr lang="nl-NL" dirty="0"/>
              <a:t>   </a:t>
            </a:r>
          </a:p>
        </p:txBody>
      </p:sp>
    </p:spTree>
    <p:extLst>
      <p:ext uri="{BB962C8B-B14F-4D97-AF65-F5344CB8AC3E}">
        <p14:creationId xmlns:p14="http://schemas.microsoft.com/office/powerpoint/2010/main" val="4917219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37" fill="hold" grpId="0" nodeType="withEffect">
                                  <p:stCondLst>
                                    <p:cond delay="0"/>
                                  </p:stCondLst>
                                  <p:iterate type="lt">
                                    <p:tmPct val="10000"/>
                                  </p:iterate>
                                  <p:childTnLst>
                                    <p:set>
                                      <p:cBhvr>
                                        <p:cTn id="6" dur="1" fill="hold">
                                          <p:stCondLst>
                                            <p:cond delay="0"/>
                                          </p:stCondLst>
                                        </p:cTn>
                                        <p:tgtEl>
                                          <p:spTgt spid="2"/>
                                        </p:tgtEl>
                                        <p:attrNameLst>
                                          <p:attrName>style.visibility</p:attrName>
                                        </p:attrNameLst>
                                      </p:cBhvr>
                                      <p:to>
                                        <p:strVal val="visible"/>
                                      </p:to>
                                    </p:set>
                                    <p:animEffect transition="in" filter="barn(outVertical)">
                                      <p:cBhvr>
                                        <p:cTn id="7" dur="500"/>
                                        <p:tgtEl>
                                          <p:spTgt spid="2"/>
                                        </p:tgtEl>
                                      </p:cBhvr>
                                    </p:animEffect>
                                  </p:childTnLst>
                                </p:cTn>
                              </p:par>
                              <p:par>
                                <p:cTn id="8" presetID="6" presetClass="emph" presetSubtype="0" accel="50000" decel="50000" fill="hold" grpId="0" nodeType="withEffect">
                                  <p:stCondLst>
                                    <p:cond delay="0"/>
                                  </p:stCondLst>
                                  <p:childTnLst>
                                    <p:animScale>
                                      <p:cBhvr>
                                        <p:cTn id="9" dur="5000" fill="hold"/>
                                        <p:tgtEl>
                                          <p:spTgt spid="53"/>
                                        </p:tgtEl>
                                      </p:cBhvr>
                                      <p:by x="105000" y="105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2" grpId="0"/>
    </p:bld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50% tekst – 50% grafiek">
    <p:spTree>
      <p:nvGrpSpPr>
        <p:cNvPr id="1" name=""/>
        <p:cNvGrpSpPr/>
        <p:nvPr/>
      </p:nvGrpSpPr>
      <p:grpSpPr>
        <a:xfrm>
          <a:off x="0" y="0"/>
          <a:ext cx="0" cy="0"/>
          <a:chOff x="0" y="0"/>
          <a:chExt cx="0" cy="0"/>
        </a:xfrm>
      </p:grpSpPr>
      <p:sp>
        <p:nvSpPr>
          <p:cNvPr id="13" name="Tijdelijke aanduiding voor grafiek 12"/>
          <p:cNvSpPr>
            <a:spLocks noGrp="1"/>
          </p:cNvSpPr>
          <p:nvPr>
            <p:ph type="chart" sz="quarter" idx="14" hasCustomPrompt="1"/>
          </p:nvPr>
        </p:nvSpPr>
        <p:spPr>
          <a:xfrm>
            <a:off x="6275457" y="1027975"/>
            <a:ext cx="5195818" cy="4911093"/>
          </a:xfrm>
          <a:prstGeom prst="rect">
            <a:avLst/>
          </a:prstGeom>
          <a:noFill/>
          <a:ln>
            <a:noFill/>
          </a:ln>
        </p:spPr>
        <p:txBody>
          <a:bodyPr bIns="1620000" anchor="ctr"/>
          <a:lstStyle>
            <a:lvl1pPr marL="0" indent="0" algn="ctr">
              <a:lnSpc>
                <a:spcPct val="90000"/>
              </a:lnSpc>
              <a:spcBef>
                <a:spcPts val="0"/>
              </a:spcBef>
              <a:spcAft>
                <a:spcPts val="0"/>
              </a:spcAft>
              <a:buNone/>
              <a:defRPr sz="1500" i="1">
                <a:solidFill>
                  <a:schemeClr val="tx1">
                    <a:lumMod val="50000"/>
                    <a:lumOff val="50000"/>
                  </a:schemeClr>
                </a:solidFill>
              </a:defRPr>
            </a:lvl1pPr>
          </a:lstStyle>
          <a:p>
            <a:r>
              <a:rPr lang="nl-NL" dirty="0"/>
              <a:t>Klik op het onderstaande icoon </a:t>
            </a:r>
            <a:br>
              <a:rPr lang="nl-NL" dirty="0"/>
            </a:br>
            <a:r>
              <a:rPr lang="nl-NL" dirty="0"/>
              <a:t>om een grafiek in te voegen.</a:t>
            </a:r>
            <a:br>
              <a:rPr lang="nl-NL" dirty="0"/>
            </a:br>
            <a:r>
              <a:rPr lang="nl-NL" dirty="0"/>
              <a:t/>
            </a:r>
            <a:br>
              <a:rPr lang="nl-NL" dirty="0"/>
            </a:br>
            <a:r>
              <a:rPr lang="nl-NL" dirty="0"/>
              <a:t>Meer hulp nodig? </a:t>
            </a:r>
            <a:br>
              <a:rPr lang="nl-NL" dirty="0"/>
            </a:br>
            <a:r>
              <a:rPr lang="nl-NL" dirty="0"/>
              <a:t>Aan de zijkanten van de slides zijn instructies </a:t>
            </a:r>
            <a:br>
              <a:rPr lang="nl-NL" dirty="0"/>
            </a:br>
            <a:r>
              <a:rPr lang="nl-NL" dirty="0"/>
              <a:t>geplaatst voor verdere informatie.</a:t>
            </a:r>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grpSp>
        <p:nvGrpSpPr>
          <p:cNvPr id="84" name="Instructie">
            <a:extLst>
              <a:ext uri="{FF2B5EF4-FFF2-40B4-BE49-F238E27FC236}">
                <a16:creationId xmlns:a16="http://schemas.microsoft.com/office/drawing/2014/main" id="{3040CDD4-D43B-4858-AFF7-2A7881136288}"/>
              </a:ext>
            </a:extLst>
          </p:cNvPr>
          <p:cNvGrpSpPr/>
          <p:nvPr userDrawn="1"/>
        </p:nvGrpSpPr>
        <p:grpSpPr>
          <a:xfrm>
            <a:off x="12389714" y="3046306"/>
            <a:ext cx="3183677" cy="2546619"/>
            <a:chOff x="12389714" y="4327164"/>
            <a:chExt cx="3183677" cy="2546619"/>
          </a:xfrm>
        </p:grpSpPr>
        <p:grpSp>
          <p:nvGrpSpPr>
            <p:cNvPr id="85" name="Meer informatie">
              <a:extLst>
                <a:ext uri="{FF2B5EF4-FFF2-40B4-BE49-F238E27FC236}">
                  <a16:creationId xmlns:a16="http://schemas.microsoft.com/office/drawing/2014/main" id="{29E2AE78-3DF6-4E14-949C-3FEC29B8A764}"/>
                </a:ext>
              </a:extLst>
            </p:cNvPr>
            <p:cNvGrpSpPr/>
            <p:nvPr userDrawn="1"/>
          </p:nvGrpSpPr>
          <p:grpSpPr>
            <a:xfrm>
              <a:off x="12394875" y="6090510"/>
              <a:ext cx="3178515" cy="783273"/>
              <a:chOff x="-3741486" y="3359148"/>
              <a:chExt cx="3178515" cy="783273"/>
            </a:xfrm>
          </p:grpSpPr>
          <p:sp>
            <p:nvSpPr>
              <p:cNvPr id="123" name="Freeform 101">
                <a:extLst>
                  <a:ext uri="{FF2B5EF4-FFF2-40B4-BE49-F238E27FC236}">
                    <a16:creationId xmlns:a16="http://schemas.microsoft.com/office/drawing/2014/main" id="{98C6B6CE-EC5F-4D71-837B-753F4470302F}"/>
                  </a:ext>
                </a:extLst>
              </p:cNvPr>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24" name="Rechthoek 123">
                <a:extLst>
                  <a:ext uri="{FF2B5EF4-FFF2-40B4-BE49-F238E27FC236}">
                    <a16:creationId xmlns:a16="http://schemas.microsoft.com/office/drawing/2014/main" id="{E53BAAEC-1210-4367-A1E1-84514B72428B}"/>
                  </a:ext>
                </a:extLst>
              </p:cNvPr>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25" name="Rechte verbindingslijn 124">
                <a:extLst>
                  <a:ext uri="{FF2B5EF4-FFF2-40B4-BE49-F238E27FC236}">
                    <a16:creationId xmlns:a16="http://schemas.microsoft.com/office/drawing/2014/main" id="{A85CA397-C77B-4F60-9888-9DE3ABD5962A}"/>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cxnSp>
          <p:nvCxnSpPr>
            <p:cNvPr id="86" name="Rechte verbindingslijn 85">
              <a:extLst>
                <a:ext uri="{FF2B5EF4-FFF2-40B4-BE49-F238E27FC236}">
                  <a16:creationId xmlns:a16="http://schemas.microsoft.com/office/drawing/2014/main" id="{8B03B769-6AE8-47D6-9EAA-43748CAA8584}"/>
                </a:ext>
              </a:extLst>
            </p:cNvPr>
            <p:cNvCxnSpPr>
              <a:cxnSpLocks/>
            </p:cNvCxnSpPr>
            <p:nvPr userDrawn="1"/>
          </p:nvCxnSpPr>
          <p:spPr>
            <a:xfrm>
              <a:off x="12395374" y="5963729"/>
              <a:ext cx="3178017" cy="0"/>
            </a:xfrm>
            <a:prstGeom prst="line">
              <a:avLst/>
            </a:prstGeom>
            <a:noFill/>
            <a:ln w="3175" cap="flat" cmpd="sng" algn="ctr">
              <a:solidFill>
                <a:schemeClr val="accent1"/>
              </a:solidFill>
              <a:prstDash val="solid"/>
            </a:ln>
            <a:effectLst/>
          </p:spPr>
        </p:cxnSp>
        <p:sp>
          <p:nvSpPr>
            <p:cNvPr id="87" name="Rechthoek 86">
              <a:extLst>
                <a:ext uri="{FF2B5EF4-FFF2-40B4-BE49-F238E27FC236}">
                  <a16:creationId xmlns:a16="http://schemas.microsoft.com/office/drawing/2014/main" id="{F4D1655B-BBF9-4FF2-9EBF-FE02857E160D}"/>
                </a:ext>
              </a:extLst>
            </p:cNvPr>
            <p:cNvSpPr/>
            <p:nvPr userDrawn="1"/>
          </p:nvSpPr>
          <p:spPr>
            <a:xfrm>
              <a:off x="12395375" y="4327164"/>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Data van de Grafiek Bewerken</a:t>
              </a:r>
            </a:p>
          </p:txBody>
        </p:sp>
        <p:sp>
          <p:nvSpPr>
            <p:cNvPr id="88" name="Ovaal 87">
              <a:extLst>
                <a:ext uri="{FF2B5EF4-FFF2-40B4-BE49-F238E27FC236}">
                  <a16:creationId xmlns:a16="http://schemas.microsoft.com/office/drawing/2014/main" id="{35557D85-5409-4044-ADE8-6620E922D76D}"/>
                </a:ext>
              </a:extLst>
            </p:cNvPr>
            <p:cNvSpPr/>
            <p:nvPr userDrawn="1"/>
          </p:nvSpPr>
          <p:spPr>
            <a:xfrm>
              <a:off x="12389714" y="47062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89" name="Rechte verbindingslijn 88">
              <a:extLst>
                <a:ext uri="{FF2B5EF4-FFF2-40B4-BE49-F238E27FC236}">
                  <a16:creationId xmlns:a16="http://schemas.microsoft.com/office/drawing/2014/main" id="{7AC76742-7059-4EF5-B715-1E42F0F385D7}"/>
                </a:ext>
              </a:extLst>
            </p:cNvPr>
            <p:cNvCxnSpPr>
              <a:cxnSpLocks/>
            </p:cNvCxnSpPr>
            <p:nvPr userDrawn="1"/>
          </p:nvCxnSpPr>
          <p:spPr>
            <a:xfrm>
              <a:off x="12395374" y="4584932"/>
              <a:ext cx="3178017" cy="0"/>
            </a:xfrm>
            <a:prstGeom prst="line">
              <a:avLst/>
            </a:prstGeom>
            <a:noFill/>
            <a:ln w="3175" cap="flat" cmpd="sng" algn="ctr">
              <a:solidFill>
                <a:schemeClr val="accent1"/>
              </a:solidFill>
              <a:prstDash val="solid"/>
            </a:ln>
            <a:effectLst/>
          </p:spPr>
        </p:cxnSp>
        <p:sp>
          <p:nvSpPr>
            <p:cNvPr id="90" name="Rechthoek 89">
              <a:extLst>
                <a:ext uri="{FF2B5EF4-FFF2-40B4-BE49-F238E27FC236}">
                  <a16:creationId xmlns:a16="http://schemas.microsoft.com/office/drawing/2014/main" id="{C6EB2D17-5AF1-42E3-AC17-F3949CB0600C}"/>
                </a:ext>
              </a:extLst>
            </p:cNvPr>
            <p:cNvSpPr/>
            <p:nvPr userDrawn="1"/>
          </p:nvSpPr>
          <p:spPr>
            <a:xfrm>
              <a:off x="12755395" y="4772316"/>
              <a:ext cx="2817995" cy="314439"/>
            </a:xfrm>
            <a:prstGeom prst="rect">
              <a:avLst/>
            </a:prstGeom>
            <a:noFill/>
            <a:ln w="25400" cap="flat" cmpd="sng" algn="ctr">
              <a:noFill/>
              <a:prstDash val="solid"/>
            </a:ln>
            <a:effectLst/>
          </p:spPr>
          <p:txBody>
            <a:bodyPr lIns="0" tIns="0" rIns="0" bIns="0" rtlCol="0" anchor="t"/>
            <a:lstStyle/>
            <a:p>
              <a:pPr lvl="0" fontAlgn="auto">
                <a:spcBef>
                  <a:spcPts val="0"/>
                </a:spcBef>
                <a:spcAft>
                  <a:spcPts val="0"/>
                </a:spcAft>
                <a:defRPr/>
              </a:pPr>
              <a:r>
                <a:rPr lang="nl-NL" sz="1100" kern="0" noProof="0" dirty="0">
                  <a:solidFill>
                    <a:schemeClr val="tx1"/>
                  </a:solidFill>
                  <a:latin typeface="+mn-lt"/>
                  <a:cs typeface="Segoe UI Light" panose="020B0502040204020203" pitchFamily="34" charset="0"/>
                </a:rPr>
                <a:t>Selecteer de grafiek, klik met de rechter muisknop en kies </a:t>
              </a:r>
              <a:r>
                <a:rPr lang="nl-NL" sz="1100" b="1" kern="0" noProof="0" dirty="0">
                  <a:solidFill>
                    <a:schemeClr val="tx1"/>
                  </a:solidFill>
                  <a:latin typeface="+mn-lt"/>
                  <a:cs typeface="Segoe UI Light" panose="020B0502040204020203" pitchFamily="34" charset="0"/>
                </a:rPr>
                <a:t>‘Gegevens bewerken’</a:t>
              </a:r>
            </a:p>
          </p:txBody>
        </p:sp>
        <p:grpSp>
          <p:nvGrpSpPr>
            <p:cNvPr id="91" name="Groep 90">
              <a:extLst>
                <a:ext uri="{FF2B5EF4-FFF2-40B4-BE49-F238E27FC236}">
                  <a16:creationId xmlns:a16="http://schemas.microsoft.com/office/drawing/2014/main" id="{775CE237-5131-4A8A-B7D9-EB2AC1B0B0A2}"/>
                </a:ext>
              </a:extLst>
            </p:cNvPr>
            <p:cNvGrpSpPr/>
            <p:nvPr userDrawn="1"/>
          </p:nvGrpSpPr>
          <p:grpSpPr>
            <a:xfrm>
              <a:off x="12755394" y="5222855"/>
              <a:ext cx="1714530" cy="639425"/>
              <a:chOff x="12757283" y="4365594"/>
              <a:chExt cx="1714530" cy="639425"/>
            </a:xfrm>
          </p:grpSpPr>
          <p:sp>
            <p:nvSpPr>
              <p:cNvPr id="92" name="Rechthoek 91">
                <a:extLst>
                  <a:ext uri="{FF2B5EF4-FFF2-40B4-BE49-F238E27FC236}">
                    <a16:creationId xmlns:a16="http://schemas.microsoft.com/office/drawing/2014/main" id="{D49A3A18-71BB-4909-96FC-45384F247FCD}"/>
                  </a:ext>
                </a:extLst>
              </p:cNvPr>
              <p:cNvSpPr/>
              <p:nvPr userDrawn="1"/>
            </p:nvSpPr>
            <p:spPr>
              <a:xfrm>
                <a:off x="12757283" y="4365594"/>
                <a:ext cx="1626818"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93" name="Rechthoek 92">
                <a:extLst>
                  <a:ext uri="{FF2B5EF4-FFF2-40B4-BE49-F238E27FC236}">
                    <a16:creationId xmlns:a16="http://schemas.microsoft.com/office/drawing/2014/main" id="{AEFEE9BE-068A-400F-A262-0796DE729E33}"/>
                  </a:ext>
                </a:extLst>
              </p:cNvPr>
              <p:cNvSpPr/>
              <p:nvPr userDrawn="1"/>
            </p:nvSpPr>
            <p:spPr>
              <a:xfrm>
                <a:off x="12768263" y="4676983"/>
                <a:ext cx="1609231"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94" name="Tekstvak 93">
                <a:extLst>
                  <a:ext uri="{FF2B5EF4-FFF2-40B4-BE49-F238E27FC236}">
                    <a16:creationId xmlns:a16="http://schemas.microsoft.com/office/drawing/2014/main" id="{EFE7A094-B7CE-423A-8455-9A22458CC37F}"/>
                  </a:ext>
                </a:extLst>
              </p:cNvPr>
              <p:cNvSpPr txBox="1"/>
              <p:nvPr userDrawn="1"/>
            </p:nvSpPr>
            <p:spPr>
              <a:xfrm>
                <a:off x="12997648" y="4404704"/>
                <a:ext cx="1248154"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dirty="0">
                    <a:solidFill>
                      <a:schemeClr val="tx1"/>
                    </a:solidFill>
                    <a:latin typeface="Arial" panose="020B0604020202020204" pitchFamily="34" charset="0"/>
                    <a:ea typeface="+mn-ea"/>
                    <a:cs typeface="Arial" panose="020B0604020202020204" pitchFamily="34" charset="0"/>
                  </a:rPr>
                  <a:t>Grafiektype wijzigen</a:t>
                </a:r>
              </a:p>
            </p:txBody>
          </p:sp>
          <p:sp>
            <p:nvSpPr>
              <p:cNvPr id="95" name="Tekstvak 94">
                <a:extLst>
                  <a:ext uri="{FF2B5EF4-FFF2-40B4-BE49-F238E27FC236}">
                    <a16:creationId xmlns:a16="http://schemas.microsoft.com/office/drawing/2014/main" id="{3BF3FC1E-E58D-4C65-B403-15D003784926}"/>
                  </a:ext>
                </a:extLst>
              </p:cNvPr>
              <p:cNvSpPr txBox="1"/>
              <p:nvPr userDrawn="1"/>
            </p:nvSpPr>
            <p:spPr>
              <a:xfrm>
                <a:off x="12984219" y="4725830"/>
                <a:ext cx="1274711"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dirty="0">
                    <a:solidFill>
                      <a:schemeClr val="tx1"/>
                    </a:solidFill>
                    <a:latin typeface="Arial" panose="020B0604020202020204" pitchFamily="34" charset="0"/>
                    <a:ea typeface="+mn-ea"/>
                    <a:cs typeface="Arial" panose="020B0604020202020204" pitchFamily="34" charset="0"/>
                  </a:rPr>
                  <a:t>Gegevens bewerken</a:t>
                </a:r>
              </a:p>
            </p:txBody>
          </p:sp>
          <p:pic>
            <p:nvPicPr>
              <p:cNvPr id="96" name="Picture 3">
                <a:extLst>
                  <a:ext uri="{FF2B5EF4-FFF2-40B4-BE49-F238E27FC236}">
                    <a16:creationId xmlns:a16="http://schemas.microsoft.com/office/drawing/2014/main" id="{895A2E88-9E1E-4608-92C4-978405E52D0E}"/>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328727" y="477368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7" name="Groep 96">
                <a:extLst>
                  <a:ext uri="{FF2B5EF4-FFF2-40B4-BE49-F238E27FC236}">
                    <a16:creationId xmlns:a16="http://schemas.microsoft.com/office/drawing/2014/main" id="{90C4656C-ECF8-4353-8538-12A916A1BC3C}"/>
                  </a:ext>
                </a:extLst>
              </p:cNvPr>
              <p:cNvGrpSpPr/>
              <p:nvPr userDrawn="1"/>
            </p:nvGrpSpPr>
            <p:grpSpPr>
              <a:xfrm>
                <a:off x="12831198" y="4432250"/>
                <a:ext cx="139861" cy="152244"/>
                <a:chOff x="12574450" y="6053892"/>
                <a:chExt cx="169232" cy="184215"/>
              </a:xfrm>
            </p:grpSpPr>
            <p:sp>
              <p:nvSpPr>
                <p:cNvPr id="120" name="Rechthoek 119">
                  <a:extLst>
                    <a:ext uri="{FF2B5EF4-FFF2-40B4-BE49-F238E27FC236}">
                      <a16:creationId xmlns:a16="http://schemas.microsoft.com/office/drawing/2014/main" id="{ABFAB90C-CD41-4409-A842-2589A1292537}"/>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121" name="Rechthoek 120">
                  <a:extLst>
                    <a:ext uri="{FF2B5EF4-FFF2-40B4-BE49-F238E27FC236}">
                      <a16:creationId xmlns:a16="http://schemas.microsoft.com/office/drawing/2014/main" id="{8E8DC2EC-2252-44BE-9B71-1D2D899CE2F7}"/>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122" name="Rechthoek 121">
                  <a:extLst>
                    <a:ext uri="{FF2B5EF4-FFF2-40B4-BE49-F238E27FC236}">
                      <a16:creationId xmlns:a16="http://schemas.microsoft.com/office/drawing/2014/main" id="{970C6290-91FE-446C-87A0-4A23F55F45B4}"/>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grpSp>
          <p:grpSp>
            <p:nvGrpSpPr>
              <p:cNvPr id="98" name="Groep 97">
                <a:extLst>
                  <a:ext uri="{FF2B5EF4-FFF2-40B4-BE49-F238E27FC236}">
                    <a16:creationId xmlns:a16="http://schemas.microsoft.com/office/drawing/2014/main" id="{8DBA938C-EC8F-49B9-9090-39F34DBFB3E0}"/>
                  </a:ext>
                </a:extLst>
              </p:cNvPr>
              <p:cNvGrpSpPr/>
              <p:nvPr userDrawn="1"/>
            </p:nvGrpSpPr>
            <p:grpSpPr>
              <a:xfrm>
                <a:off x="12831198" y="4748585"/>
                <a:ext cx="184916" cy="120210"/>
                <a:chOff x="8815516" y="1076284"/>
                <a:chExt cx="503174" cy="327105"/>
              </a:xfrm>
            </p:grpSpPr>
            <p:sp>
              <p:nvSpPr>
                <p:cNvPr id="99" name="Rechthoek 98">
                  <a:extLst>
                    <a:ext uri="{FF2B5EF4-FFF2-40B4-BE49-F238E27FC236}">
                      <a16:creationId xmlns:a16="http://schemas.microsoft.com/office/drawing/2014/main" id="{E3AD2895-5934-40A7-ABED-8C2EABB9C97C}"/>
                    </a:ext>
                  </a:extLst>
                </p:cNvPr>
                <p:cNvSpPr/>
                <p:nvPr userDrawn="1"/>
              </p:nvSpPr>
              <p:spPr>
                <a:xfrm>
                  <a:off x="8815516" y="1133167"/>
                  <a:ext cx="372729" cy="23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100" name="Groep 99">
                  <a:extLst>
                    <a:ext uri="{FF2B5EF4-FFF2-40B4-BE49-F238E27FC236}">
                      <a16:creationId xmlns:a16="http://schemas.microsoft.com/office/drawing/2014/main" id="{2F48D139-504C-4793-80C8-5961A0DCF0EA}"/>
                    </a:ext>
                  </a:extLst>
                </p:cNvPr>
                <p:cNvGrpSpPr/>
                <p:nvPr userDrawn="1"/>
              </p:nvGrpSpPr>
              <p:grpSpPr>
                <a:xfrm>
                  <a:off x="8815517" y="1076284"/>
                  <a:ext cx="503173" cy="327105"/>
                  <a:chOff x="1351248" y="-683635"/>
                  <a:chExt cx="503173" cy="327105"/>
                </a:xfrm>
              </p:grpSpPr>
              <p:grpSp>
                <p:nvGrpSpPr>
                  <p:cNvPr id="101" name="Groep 100">
                    <a:extLst>
                      <a:ext uri="{FF2B5EF4-FFF2-40B4-BE49-F238E27FC236}">
                        <a16:creationId xmlns:a16="http://schemas.microsoft.com/office/drawing/2014/main" id="{C0DEA568-E21E-4627-9F37-69C35D4D1BDC}"/>
                      </a:ext>
                    </a:extLst>
                  </p:cNvPr>
                  <p:cNvGrpSpPr/>
                  <p:nvPr userDrawn="1"/>
                </p:nvGrpSpPr>
                <p:grpSpPr>
                  <a:xfrm>
                    <a:off x="1351248" y="-683635"/>
                    <a:ext cx="375186" cy="293652"/>
                    <a:chOff x="1094874" y="-884923"/>
                    <a:chExt cx="884668" cy="692417"/>
                  </a:xfrm>
                </p:grpSpPr>
                <p:sp>
                  <p:nvSpPr>
                    <p:cNvPr id="106" name="Rechthoek 105">
                      <a:extLst>
                        <a:ext uri="{FF2B5EF4-FFF2-40B4-BE49-F238E27FC236}">
                          <a16:creationId xmlns:a16="http://schemas.microsoft.com/office/drawing/2014/main" id="{BB5EA993-EF05-42E3-8EB4-FDA738B650C7}"/>
                        </a:ext>
                      </a:extLst>
                    </p:cNvPr>
                    <p:cNvSpPr/>
                    <p:nvPr userDrawn="1"/>
                  </p:nvSpPr>
                  <p:spPr>
                    <a:xfrm>
                      <a:off x="1094874" y="-884923"/>
                      <a:ext cx="878304" cy="145579"/>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107" name="Groep 106">
                      <a:extLst>
                        <a:ext uri="{FF2B5EF4-FFF2-40B4-BE49-F238E27FC236}">
                          <a16:creationId xmlns:a16="http://schemas.microsoft.com/office/drawing/2014/main" id="{8740D22C-ED6D-4AEC-AC96-C5CDB6B19603}"/>
                        </a:ext>
                      </a:extLst>
                    </p:cNvPr>
                    <p:cNvGrpSpPr/>
                    <p:nvPr userDrawn="1"/>
                  </p:nvGrpSpPr>
                  <p:grpSpPr>
                    <a:xfrm>
                      <a:off x="1094874" y="-878306"/>
                      <a:ext cx="867364" cy="685800"/>
                      <a:chOff x="1094874" y="-878306"/>
                      <a:chExt cx="867364" cy="613611"/>
                    </a:xfrm>
                  </p:grpSpPr>
                  <p:cxnSp>
                    <p:nvCxnSpPr>
                      <p:cNvPr id="113" name="Rechte verbindingslijn 112">
                        <a:extLst>
                          <a:ext uri="{FF2B5EF4-FFF2-40B4-BE49-F238E27FC236}">
                            <a16:creationId xmlns:a16="http://schemas.microsoft.com/office/drawing/2014/main" id="{84A4447F-3506-434E-B7CB-C9482F1E268A}"/>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14" name="Rechte verbindingslijn 113">
                        <a:extLst>
                          <a:ext uri="{FF2B5EF4-FFF2-40B4-BE49-F238E27FC236}">
                            <a16:creationId xmlns:a16="http://schemas.microsoft.com/office/drawing/2014/main" id="{89B430D2-34EC-4426-8A46-A7273952D424}"/>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115" name="Groep 114">
                        <a:extLst>
                          <a:ext uri="{FF2B5EF4-FFF2-40B4-BE49-F238E27FC236}">
                            <a16:creationId xmlns:a16="http://schemas.microsoft.com/office/drawing/2014/main" id="{5A0E8B36-AB50-4743-9B6E-61C4D9FFBA62}"/>
                          </a:ext>
                        </a:extLst>
                      </p:cNvPr>
                      <p:cNvGrpSpPr/>
                      <p:nvPr userDrawn="1"/>
                    </p:nvGrpSpPr>
                    <p:grpSpPr>
                      <a:xfrm>
                        <a:off x="1270535" y="-878306"/>
                        <a:ext cx="526983" cy="613611"/>
                        <a:chOff x="1270535" y="-745959"/>
                        <a:chExt cx="526983" cy="481264"/>
                      </a:xfrm>
                    </p:grpSpPr>
                    <p:cxnSp>
                      <p:nvCxnSpPr>
                        <p:cNvPr id="116" name="Rechte verbindingslijn 115">
                          <a:extLst>
                            <a:ext uri="{FF2B5EF4-FFF2-40B4-BE49-F238E27FC236}">
                              <a16:creationId xmlns:a16="http://schemas.microsoft.com/office/drawing/2014/main" id="{207762C7-623A-414F-A24B-0ABD1B64E7C2}"/>
                            </a:ext>
                          </a:extLst>
                        </p:cNvPr>
                        <p:cNvCxnSpPr>
                          <a:cxnSpLocks/>
                        </p:cNvCxnSpPr>
                        <p:nvPr userDrawn="1"/>
                      </p:nvCxnSpPr>
                      <p:spPr>
                        <a:xfrm>
                          <a:off x="1446196"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17" name="Rechte verbindingslijn 116">
                          <a:extLst>
                            <a:ext uri="{FF2B5EF4-FFF2-40B4-BE49-F238E27FC236}">
                              <a16:creationId xmlns:a16="http://schemas.microsoft.com/office/drawing/2014/main" id="{B04045A0-7178-497A-830A-0E4C14C52701}"/>
                            </a:ext>
                          </a:extLst>
                        </p:cNvPr>
                        <p:cNvCxnSpPr>
                          <a:cxnSpLocks/>
                        </p:cNvCxnSpPr>
                        <p:nvPr userDrawn="1"/>
                      </p:nvCxnSpPr>
                      <p:spPr>
                        <a:xfrm>
                          <a:off x="1270535"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18" name="Rechte verbindingslijn 117">
                          <a:extLst>
                            <a:ext uri="{FF2B5EF4-FFF2-40B4-BE49-F238E27FC236}">
                              <a16:creationId xmlns:a16="http://schemas.microsoft.com/office/drawing/2014/main" id="{B696B029-9A33-4289-A061-53BA8F70BE52}"/>
                            </a:ext>
                          </a:extLst>
                        </p:cNvPr>
                        <p:cNvCxnSpPr>
                          <a:cxnSpLocks/>
                        </p:cNvCxnSpPr>
                        <p:nvPr userDrawn="1"/>
                      </p:nvCxnSpPr>
                      <p:spPr>
                        <a:xfrm>
                          <a:off x="1621857"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19" name="Rechte verbindingslijn 118">
                          <a:extLst>
                            <a:ext uri="{FF2B5EF4-FFF2-40B4-BE49-F238E27FC236}">
                              <a16:creationId xmlns:a16="http://schemas.microsoft.com/office/drawing/2014/main" id="{3DFBED0D-8216-4471-B34F-032B676ADFD7}"/>
                            </a:ext>
                          </a:extLst>
                        </p:cNvPr>
                        <p:cNvCxnSpPr>
                          <a:cxnSpLocks/>
                        </p:cNvCxnSpPr>
                        <p:nvPr userDrawn="1"/>
                      </p:nvCxnSpPr>
                      <p:spPr>
                        <a:xfrm>
                          <a:off x="1797518"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108" name="Rechte verbindingslijn 107">
                      <a:extLst>
                        <a:ext uri="{FF2B5EF4-FFF2-40B4-BE49-F238E27FC236}">
                          <a16:creationId xmlns:a16="http://schemas.microsoft.com/office/drawing/2014/main" id="{EE1F61A5-3B08-4C53-AE47-EF707575F6D7}"/>
                        </a:ext>
                      </a:extLst>
                    </p:cNvPr>
                    <p:cNvCxnSpPr>
                      <a:cxnSpLocks/>
                    </p:cNvCxnSpPr>
                    <p:nvPr userDrawn="1"/>
                  </p:nvCxnSpPr>
                  <p:spPr>
                    <a:xfrm flipH="1">
                      <a:off x="1098555" y="-192506"/>
                      <a:ext cx="880987" cy="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109" name="Groep 108">
                      <a:extLst>
                        <a:ext uri="{FF2B5EF4-FFF2-40B4-BE49-F238E27FC236}">
                          <a16:creationId xmlns:a16="http://schemas.microsoft.com/office/drawing/2014/main" id="{7B0A56C3-92A1-41D2-90EE-36139C768347}"/>
                        </a:ext>
                      </a:extLst>
                    </p:cNvPr>
                    <p:cNvGrpSpPr/>
                    <p:nvPr userDrawn="1"/>
                  </p:nvGrpSpPr>
                  <p:grpSpPr>
                    <a:xfrm>
                      <a:off x="1094874" y="-607596"/>
                      <a:ext cx="878306" cy="276726"/>
                      <a:chOff x="1106905" y="-607596"/>
                      <a:chExt cx="878307" cy="276726"/>
                    </a:xfrm>
                  </p:grpSpPr>
                  <p:cxnSp>
                    <p:nvCxnSpPr>
                      <p:cNvPr id="110" name="Rechte verbindingslijn 109">
                        <a:extLst>
                          <a:ext uri="{FF2B5EF4-FFF2-40B4-BE49-F238E27FC236}">
                            <a16:creationId xmlns:a16="http://schemas.microsoft.com/office/drawing/2014/main" id="{ABD172B5-D25E-4BCE-B566-E67E0ECA3BFC}"/>
                          </a:ext>
                        </a:extLst>
                      </p:cNvPr>
                      <p:cNvCxnSpPr>
                        <a:cxnSpLocks/>
                      </p:cNvCxnSpPr>
                      <p:nvPr userDrawn="1"/>
                    </p:nvCxnSpPr>
                    <p:spPr>
                      <a:xfrm flipH="1">
                        <a:off x="1106905" y="-330870"/>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11" name="Rechte verbindingslijn 110">
                        <a:extLst>
                          <a:ext uri="{FF2B5EF4-FFF2-40B4-BE49-F238E27FC236}">
                            <a16:creationId xmlns:a16="http://schemas.microsoft.com/office/drawing/2014/main" id="{4A002C7F-7F65-439F-8006-16B6B33A9F43}"/>
                          </a:ext>
                        </a:extLst>
                      </p:cNvPr>
                      <p:cNvCxnSpPr>
                        <a:cxnSpLocks/>
                      </p:cNvCxnSpPr>
                      <p:nvPr userDrawn="1"/>
                    </p:nvCxnSpPr>
                    <p:spPr>
                      <a:xfrm flipH="1">
                        <a:off x="1106905" y="-469233"/>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12" name="Rechte verbindingslijn 111">
                        <a:extLst>
                          <a:ext uri="{FF2B5EF4-FFF2-40B4-BE49-F238E27FC236}">
                            <a16:creationId xmlns:a16="http://schemas.microsoft.com/office/drawing/2014/main" id="{746F57B4-9398-43BF-96CA-0E87D428EDE4}"/>
                          </a:ext>
                        </a:extLst>
                      </p:cNvPr>
                      <p:cNvCxnSpPr>
                        <a:cxnSpLocks/>
                      </p:cNvCxnSpPr>
                      <p:nvPr userDrawn="1"/>
                    </p:nvCxnSpPr>
                    <p:spPr>
                      <a:xfrm flipH="1">
                        <a:off x="1106905" y="-607596"/>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grpSp>
                <p:nvGrpSpPr>
                  <p:cNvPr id="102" name="Groep 101">
                    <a:extLst>
                      <a:ext uri="{FF2B5EF4-FFF2-40B4-BE49-F238E27FC236}">
                        <a16:creationId xmlns:a16="http://schemas.microsoft.com/office/drawing/2014/main" id="{2AC444CA-10CB-4F07-8F0F-956318721EA8}"/>
                      </a:ext>
                    </a:extLst>
                  </p:cNvPr>
                  <p:cNvGrpSpPr/>
                  <p:nvPr userDrawn="1"/>
                </p:nvGrpSpPr>
                <p:grpSpPr>
                  <a:xfrm rot="2700000">
                    <a:off x="1605871" y="-605080"/>
                    <a:ext cx="90079" cy="407021"/>
                    <a:chOff x="3130062" y="-817193"/>
                    <a:chExt cx="131884" cy="595920"/>
                  </a:xfrm>
                  <a:solidFill>
                    <a:srgbClr val="3399FF"/>
                  </a:solidFill>
                </p:grpSpPr>
                <p:sp>
                  <p:nvSpPr>
                    <p:cNvPr id="103" name="Rechthoek 102">
                      <a:extLst>
                        <a:ext uri="{FF2B5EF4-FFF2-40B4-BE49-F238E27FC236}">
                          <a16:creationId xmlns:a16="http://schemas.microsoft.com/office/drawing/2014/main" id="{F27438E5-CE63-43B4-A9D8-D4638A72CE33}"/>
                        </a:ext>
                      </a:extLst>
                    </p:cNvPr>
                    <p:cNvSpPr/>
                    <p:nvPr userDrawn="1"/>
                  </p:nvSpPr>
                  <p:spPr>
                    <a:xfrm>
                      <a:off x="3130062" y="-705979"/>
                      <a:ext cx="131884" cy="281354"/>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04" name="Rechthoek: afgeronde bovenhoeken 103">
                      <a:extLst>
                        <a:ext uri="{FF2B5EF4-FFF2-40B4-BE49-F238E27FC236}">
                          <a16:creationId xmlns:a16="http://schemas.microsoft.com/office/drawing/2014/main" id="{55CA6D74-12FA-4202-95B4-99BC7424E241}"/>
                        </a:ext>
                      </a:extLst>
                    </p:cNvPr>
                    <p:cNvSpPr/>
                    <p:nvPr userDrawn="1"/>
                  </p:nvSpPr>
                  <p:spPr>
                    <a:xfrm>
                      <a:off x="3130063" y="-817193"/>
                      <a:ext cx="131883" cy="87615"/>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05" name="Gelijkbenige driehoek 104">
                      <a:extLst>
                        <a:ext uri="{FF2B5EF4-FFF2-40B4-BE49-F238E27FC236}">
                          <a16:creationId xmlns:a16="http://schemas.microsoft.com/office/drawing/2014/main" id="{2B43681A-2530-4C88-8941-C5831B2CB88A}"/>
                        </a:ext>
                      </a:extLst>
                    </p:cNvPr>
                    <p:cNvSpPr/>
                    <p:nvPr userDrawn="1"/>
                  </p:nvSpPr>
                  <p:spPr>
                    <a:xfrm rot="10800000">
                      <a:off x="3130062" y="-401026"/>
                      <a:ext cx="131884"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grpSp>
      </p:grpSp>
      <p:grpSp>
        <p:nvGrpSpPr>
          <p:cNvPr id="126" name="Instructie">
            <a:extLst>
              <a:ext uri="{FF2B5EF4-FFF2-40B4-BE49-F238E27FC236}">
                <a16:creationId xmlns:a16="http://schemas.microsoft.com/office/drawing/2014/main" id="{A3BA4220-3933-48D6-8441-691A2BD100E3}"/>
              </a:ext>
            </a:extLst>
          </p:cNvPr>
          <p:cNvGrpSpPr/>
          <p:nvPr userDrawn="1"/>
        </p:nvGrpSpPr>
        <p:grpSpPr>
          <a:xfrm>
            <a:off x="12391601" y="0"/>
            <a:ext cx="3183677" cy="2499789"/>
            <a:chOff x="12391601" y="0"/>
            <a:chExt cx="3183677" cy="2499789"/>
          </a:xfrm>
        </p:grpSpPr>
        <p:sp>
          <p:nvSpPr>
            <p:cNvPr id="127" name="Rechthoek 126">
              <a:extLst>
                <a:ext uri="{FF2B5EF4-FFF2-40B4-BE49-F238E27FC236}">
                  <a16:creationId xmlns:a16="http://schemas.microsoft.com/office/drawing/2014/main" id="{5A9D2346-2FA9-46E2-9B6C-D7DD0904DFF6}"/>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Grafiek invoegen/veranderen</a:t>
              </a:r>
            </a:p>
          </p:txBody>
        </p:sp>
        <p:sp>
          <p:nvSpPr>
            <p:cNvPr id="128" name="Ovaal 127">
              <a:extLst>
                <a:ext uri="{FF2B5EF4-FFF2-40B4-BE49-F238E27FC236}">
                  <a16:creationId xmlns:a16="http://schemas.microsoft.com/office/drawing/2014/main" id="{33FE8831-4AB7-406C-81CC-82DEBAD9B88F}"/>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29" name="Rechte verbindingslijn 128">
              <a:extLst>
                <a:ext uri="{FF2B5EF4-FFF2-40B4-BE49-F238E27FC236}">
                  <a16:creationId xmlns:a16="http://schemas.microsoft.com/office/drawing/2014/main" id="{ADB6C3DD-F949-402D-8C0F-6296445CA237}"/>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130" name="Rechte verbindingslijn 129">
              <a:extLst>
                <a:ext uri="{FF2B5EF4-FFF2-40B4-BE49-F238E27FC236}">
                  <a16:creationId xmlns:a16="http://schemas.microsoft.com/office/drawing/2014/main" id="{14A352D7-FE9E-4B1D-B498-0D1DEC367202}"/>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131" name="Rechthoek 130">
              <a:extLst>
                <a:ext uri="{FF2B5EF4-FFF2-40B4-BE49-F238E27FC236}">
                  <a16:creationId xmlns:a16="http://schemas.microsoft.com/office/drawing/2014/main" id="{38238DC7-10AC-41FC-B3D8-9BE433EDACDA}"/>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grafiek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grafiek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32" name="Ovaal 131">
              <a:extLst>
                <a:ext uri="{FF2B5EF4-FFF2-40B4-BE49-F238E27FC236}">
                  <a16:creationId xmlns:a16="http://schemas.microsoft.com/office/drawing/2014/main" id="{F5E9C67A-688A-4B50-9AE6-E6A6E4D81DE7}"/>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33" name="Rechthoek 132">
              <a:extLst>
                <a:ext uri="{FF2B5EF4-FFF2-40B4-BE49-F238E27FC236}">
                  <a16:creationId xmlns:a16="http://schemas.microsoft.com/office/drawing/2014/main" id="{5EF7268E-0F4A-4235-A5A7-D9E0E8E1A5F3}"/>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grafiek</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34" name="Groep 133">
              <a:extLst>
                <a:ext uri="{FF2B5EF4-FFF2-40B4-BE49-F238E27FC236}">
                  <a16:creationId xmlns:a16="http://schemas.microsoft.com/office/drawing/2014/main" id="{DA3F8D87-2940-4BBD-9A63-BE1C02E5382C}"/>
                </a:ext>
              </a:extLst>
            </p:cNvPr>
            <p:cNvGrpSpPr/>
            <p:nvPr userDrawn="1"/>
          </p:nvGrpSpPr>
          <p:grpSpPr>
            <a:xfrm>
              <a:off x="12757282" y="2184550"/>
              <a:ext cx="825500" cy="209550"/>
              <a:chOff x="13504624" y="2482850"/>
              <a:chExt cx="825500" cy="209550"/>
            </a:xfrm>
          </p:grpSpPr>
          <p:sp>
            <p:nvSpPr>
              <p:cNvPr id="184" name="Rechthoek 183">
                <a:extLst>
                  <a:ext uri="{FF2B5EF4-FFF2-40B4-BE49-F238E27FC236}">
                    <a16:creationId xmlns:a16="http://schemas.microsoft.com/office/drawing/2014/main" id="{F096DBC5-562B-41BB-9EBA-B0D7E9DED9F9}"/>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185" name="Rechte verbindingslijn 184">
                <a:extLst>
                  <a:ext uri="{FF2B5EF4-FFF2-40B4-BE49-F238E27FC236}">
                    <a16:creationId xmlns:a16="http://schemas.microsoft.com/office/drawing/2014/main" id="{207DA725-B890-48A0-B5F7-59A3EF7ED216}"/>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86" name="Gelijkbenige driehoek 185">
                <a:extLst>
                  <a:ext uri="{FF2B5EF4-FFF2-40B4-BE49-F238E27FC236}">
                    <a16:creationId xmlns:a16="http://schemas.microsoft.com/office/drawing/2014/main" id="{9937CD7C-7AB3-47EE-A484-7B8CF01D04CE}"/>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135" name="Rechte verbindingslijn 134">
              <a:extLst>
                <a:ext uri="{FF2B5EF4-FFF2-40B4-BE49-F238E27FC236}">
                  <a16:creationId xmlns:a16="http://schemas.microsoft.com/office/drawing/2014/main" id="{71128E38-C92C-435A-B51F-2315219C2101}"/>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136" name="Groep 135">
              <a:extLst>
                <a:ext uri="{FF2B5EF4-FFF2-40B4-BE49-F238E27FC236}">
                  <a16:creationId xmlns:a16="http://schemas.microsoft.com/office/drawing/2014/main" id="{805A8577-7278-4501-B7FA-AA4F0CDC9422}"/>
                </a:ext>
              </a:extLst>
            </p:cNvPr>
            <p:cNvGrpSpPr/>
            <p:nvPr userDrawn="1"/>
          </p:nvGrpSpPr>
          <p:grpSpPr>
            <a:xfrm>
              <a:off x="12751697" y="1147804"/>
              <a:ext cx="289372" cy="314992"/>
              <a:chOff x="7322769" y="-310267"/>
              <a:chExt cx="289372" cy="314992"/>
            </a:xfrm>
          </p:grpSpPr>
          <p:sp>
            <p:nvSpPr>
              <p:cNvPr id="137" name="Rechthoek 136">
                <a:extLst>
                  <a:ext uri="{FF2B5EF4-FFF2-40B4-BE49-F238E27FC236}">
                    <a16:creationId xmlns:a16="http://schemas.microsoft.com/office/drawing/2014/main" id="{D98BB6D3-EC0F-4F53-BE0B-B9EAB01A9A2F}"/>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38" name="Rechthoek 137">
                <a:extLst>
                  <a:ext uri="{FF2B5EF4-FFF2-40B4-BE49-F238E27FC236}">
                    <a16:creationId xmlns:a16="http://schemas.microsoft.com/office/drawing/2014/main" id="{7BC47542-40C7-4CD3-A818-B098205A289B}"/>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39" name="Rechthoek 138">
                <a:extLst>
                  <a:ext uri="{FF2B5EF4-FFF2-40B4-BE49-F238E27FC236}">
                    <a16:creationId xmlns:a16="http://schemas.microsoft.com/office/drawing/2014/main" id="{5EECC0AC-D547-45C9-B7FE-89A509609B7D}"/>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sp>
        <p:nvSpPr>
          <p:cNvPr id="313" name="Tekstvak 312">
            <a:extLst>
              <a:ext uri="{FF2B5EF4-FFF2-40B4-BE49-F238E27FC236}">
                <a16:creationId xmlns:a16="http://schemas.microsoft.com/office/drawing/2014/main" id="{062A5EC5-9004-46AB-9C12-2A5B7187FEB5}"/>
              </a:ext>
            </a:extLst>
          </p:cNvPr>
          <p:cNvSpPr txBox="1"/>
          <p:nvPr userDrawn="1"/>
        </p:nvSpPr>
        <p:spPr>
          <a:xfrm>
            <a:off x="-10750" y="-531667"/>
            <a:ext cx="12192000" cy="369332"/>
          </a:xfrm>
          <a:prstGeom prst="rect">
            <a:avLst/>
          </a:prstGeom>
          <a:noFill/>
        </p:spPr>
        <p:txBody>
          <a:bodyPr wrap="square" rtlCol="0">
            <a:spAutoFit/>
          </a:bodyPr>
          <a:lstStyle/>
          <a:p>
            <a:pPr algn="ctr"/>
            <a:r>
              <a:rPr lang="nl-NL" sz="1800" b="0" spc="50" baseline="0" dirty="0">
                <a:solidFill>
                  <a:schemeClr val="accent2"/>
                </a:solidFill>
                <a:latin typeface="+mj-lt"/>
                <a:cs typeface="Calibri" panose="020F0502020204030204" pitchFamily="34" charset="0"/>
              </a:rPr>
              <a:t>50% tekst – 50% grafiek</a:t>
            </a:r>
          </a:p>
        </p:txBody>
      </p:sp>
      <p:grpSp>
        <p:nvGrpSpPr>
          <p:cNvPr id="164" name="Instructie">
            <a:extLst>
              <a:ext uri="{FF2B5EF4-FFF2-40B4-BE49-F238E27FC236}">
                <a16:creationId xmlns:a16="http://schemas.microsoft.com/office/drawing/2014/main" id="{EC6F4D36-16FC-42F0-800B-4963F71561C6}"/>
              </a:ext>
            </a:extLst>
          </p:cNvPr>
          <p:cNvGrpSpPr/>
          <p:nvPr userDrawn="1"/>
        </p:nvGrpSpPr>
        <p:grpSpPr>
          <a:xfrm>
            <a:off x="-3437547" y="1434"/>
            <a:ext cx="3201327" cy="6001164"/>
            <a:chOff x="-3437547" y="1434"/>
            <a:chExt cx="3201327" cy="6001164"/>
          </a:xfrm>
        </p:grpSpPr>
        <p:cxnSp>
          <p:nvCxnSpPr>
            <p:cNvPr id="165" name="Rechte verbindingslijn 164">
              <a:extLst>
                <a:ext uri="{FF2B5EF4-FFF2-40B4-BE49-F238E27FC236}">
                  <a16:creationId xmlns:a16="http://schemas.microsoft.com/office/drawing/2014/main" id="{C584F1F9-5B27-4402-92E6-58CD309DB60B}"/>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66" name="Ovaal 165">
              <a:extLst>
                <a:ext uri="{FF2B5EF4-FFF2-40B4-BE49-F238E27FC236}">
                  <a16:creationId xmlns:a16="http://schemas.microsoft.com/office/drawing/2014/main" id="{6EA86812-DB7D-4947-B2A1-87CD67E4D7A3}"/>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167" name="Rechthoek 166">
              <a:extLst>
                <a:ext uri="{FF2B5EF4-FFF2-40B4-BE49-F238E27FC236}">
                  <a16:creationId xmlns:a16="http://schemas.microsoft.com/office/drawing/2014/main" id="{6BE41D0F-A335-4D14-8D70-F488A7E549EB}"/>
                </a:ext>
              </a:extLst>
            </p:cNvPr>
            <p:cNvSpPr/>
            <p:nvPr userDrawn="1"/>
          </p:nvSpPr>
          <p:spPr>
            <a:xfrm>
              <a:off x="-3059324" y="3221492"/>
              <a:ext cx="2823104" cy="255963"/>
            </a:xfrm>
            <a:prstGeom prst="rect">
              <a:avLst/>
            </a:prstGeom>
            <a:noFill/>
            <a:ln w="25400" cap="flat" cmpd="sng" algn="ctr">
              <a:noFill/>
              <a:prstDash val="solid"/>
            </a:ln>
            <a:effectLst/>
          </p:spPr>
          <p:txBody>
            <a:bodyPr lIns="0" tIns="0" rIns="0" bIns="0" rtlCol="0" anchor="ctr"/>
            <a:lstStyle/>
            <a:p>
              <a:pPr marL="180975"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Numerieke bullet</a:t>
              </a:r>
            </a:p>
          </p:txBody>
        </p:sp>
        <p:sp>
          <p:nvSpPr>
            <p:cNvPr id="168" name="Ovaal 167">
              <a:extLst>
                <a:ext uri="{FF2B5EF4-FFF2-40B4-BE49-F238E27FC236}">
                  <a16:creationId xmlns:a16="http://schemas.microsoft.com/office/drawing/2014/main" id="{AD2DDF5E-4A9B-44AD-A36E-6EF3C4529505}"/>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69" name="Rechthoek 168">
              <a:extLst>
                <a:ext uri="{FF2B5EF4-FFF2-40B4-BE49-F238E27FC236}">
                  <a16:creationId xmlns:a16="http://schemas.microsoft.com/office/drawing/2014/main" id="{ADC45A5A-2897-4B4A-935F-EB724F7BE19A}"/>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360363" marR="0" lvl="0" indent="-179388" defTabSz="914400" eaLnBrk="1" fontAlgn="auto" latinLnBrk="0" hangingPunct="1">
                <a:lnSpc>
                  <a:spcPct val="90000"/>
                </a:lnSpc>
                <a:spcBef>
                  <a:spcPts val="600"/>
                </a:spcBef>
                <a:spcAft>
                  <a:spcPts val="600"/>
                </a:spcAft>
                <a:buClr>
                  <a:schemeClr val="tx1"/>
                </a:buClr>
                <a:buSzTx/>
                <a:buFont typeface="+mj-lt"/>
                <a:buAutoNum type="alphaL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Sub-alfabetische bullet</a:t>
              </a:r>
            </a:p>
          </p:txBody>
        </p:sp>
        <p:sp>
          <p:nvSpPr>
            <p:cNvPr id="170" name="Ovaal 169">
              <a:extLst>
                <a:ext uri="{FF2B5EF4-FFF2-40B4-BE49-F238E27FC236}">
                  <a16:creationId xmlns:a16="http://schemas.microsoft.com/office/drawing/2014/main" id="{9F56B14F-9B64-4EB0-B774-91C6205166A6}"/>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71" name="Ovaal 170">
              <a:extLst>
                <a:ext uri="{FF2B5EF4-FFF2-40B4-BE49-F238E27FC236}">
                  <a16:creationId xmlns:a16="http://schemas.microsoft.com/office/drawing/2014/main" id="{9DD4D074-28FB-460E-9D3B-D8D09E0CF8D4}"/>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72" name="Rechthoek 171">
              <a:extLst>
                <a:ext uri="{FF2B5EF4-FFF2-40B4-BE49-F238E27FC236}">
                  <a16:creationId xmlns:a16="http://schemas.microsoft.com/office/drawing/2014/main" id="{906A712D-0BB8-467F-B533-3990FF0ACD5A}"/>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2400" b="1" i="0" u="none" strike="noStrike" kern="0" cap="none" spc="0" normalizeH="0" baseline="0" noProof="0" dirty="0">
                  <a:ln>
                    <a:noFill/>
                  </a:ln>
                  <a:solidFill>
                    <a:schemeClr val="bg2"/>
                  </a:solidFill>
                  <a:effectLst/>
                  <a:uLnTx/>
                  <a:uFillTx/>
                  <a:latin typeface="+mn-lt"/>
                  <a:cs typeface="Segoe UI Light" panose="020B0502040204020203" pitchFamily="34" charset="0"/>
                </a:rPr>
                <a:t>Titel</a:t>
              </a:r>
            </a:p>
          </p:txBody>
        </p:sp>
        <p:grpSp>
          <p:nvGrpSpPr>
            <p:cNvPr id="173" name="Meer informatie">
              <a:extLst>
                <a:ext uri="{FF2B5EF4-FFF2-40B4-BE49-F238E27FC236}">
                  <a16:creationId xmlns:a16="http://schemas.microsoft.com/office/drawing/2014/main" id="{BFB01CC6-1E3B-4811-B8E7-FB1553783E1A}"/>
                </a:ext>
              </a:extLst>
            </p:cNvPr>
            <p:cNvGrpSpPr/>
            <p:nvPr userDrawn="1"/>
          </p:nvGrpSpPr>
          <p:grpSpPr>
            <a:xfrm>
              <a:off x="-3421298" y="5206936"/>
              <a:ext cx="3178515" cy="795662"/>
              <a:chOff x="-3741486" y="3387723"/>
              <a:chExt cx="3178515" cy="795662"/>
            </a:xfrm>
          </p:grpSpPr>
          <p:sp>
            <p:nvSpPr>
              <p:cNvPr id="261" name="Freeform 101">
                <a:extLst>
                  <a:ext uri="{FF2B5EF4-FFF2-40B4-BE49-F238E27FC236}">
                    <a16:creationId xmlns:a16="http://schemas.microsoft.com/office/drawing/2014/main" id="{023EB564-FE75-4E36-98E0-59EDEEEDD951}"/>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62" name="Rechthoek 261">
                <a:extLst>
                  <a:ext uri="{FF2B5EF4-FFF2-40B4-BE49-F238E27FC236}">
                    <a16:creationId xmlns:a16="http://schemas.microsoft.com/office/drawing/2014/main" id="{15A47076-2885-406F-B7A1-4B9A1EFB7BCF}"/>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63" name="Rechte verbindingslijn 262">
                <a:extLst>
                  <a:ext uri="{FF2B5EF4-FFF2-40B4-BE49-F238E27FC236}">
                    <a16:creationId xmlns:a16="http://schemas.microsoft.com/office/drawing/2014/main" id="{27C3D4D3-39D9-40A2-A566-1F8C70C784D2}"/>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74" name="Rechthoek 173">
              <a:extLst>
                <a:ext uri="{FF2B5EF4-FFF2-40B4-BE49-F238E27FC236}">
                  <a16:creationId xmlns:a16="http://schemas.microsoft.com/office/drawing/2014/main" id="{21857BBD-2B78-4365-BBFC-C48552D0A9A4}"/>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accent1"/>
                  </a:solidFill>
                  <a:effectLst/>
                  <a:uLnTx/>
                  <a:uFillTx/>
                  <a:latin typeface="+mj-lt"/>
                  <a:cs typeface="Segoe UI Light" panose="020B0502040204020203" pitchFamily="34" charset="0"/>
                </a:rPr>
                <a:t> NIVEAUS kiezen</a:t>
              </a:r>
              <a:endPar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175" name="Ovaal 174">
              <a:extLst>
                <a:ext uri="{FF2B5EF4-FFF2-40B4-BE49-F238E27FC236}">
                  <a16:creationId xmlns:a16="http://schemas.microsoft.com/office/drawing/2014/main" id="{BE377FA4-B500-4486-B0B6-39A0B719F71F}"/>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76" name="Rechte verbindingslijn 175">
              <a:extLst>
                <a:ext uri="{FF2B5EF4-FFF2-40B4-BE49-F238E27FC236}">
                  <a16:creationId xmlns:a16="http://schemas.microsoft.com/office/drawing/2014/main" id="{84E87CE1-B118-46B7-AED3-55C65E425679}"/>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77" name="Groep 176">
              <a:extLst>
                <a:ext uri="{FF2B5EF4-FFF2-40B4-BE49-F238E27FC236}">
                  <a16:creationId xmlns:a16="http://schemas.microsoft.com/office/drawing/2014/main" id="{944FEF11-A940-4E7E-A99F-79CC9E0CA205}"/>
                </a:ext>
              </a:extLst>
            </p:cNvPr>
            <p:cNvGrpSpPr/>
            <p:nvPr userDrawn="1"/>
          </p:nvGrpSpPr>
          <p:grpSpPr>
            <a:xfrm>
              <a:off x="-3437547" y="349413"/>
              <a:ext cx="2933825" cy="558875"/>
              <a:chOff x="-3419346" y="368233"/>
              <a:chExt cx="3904920" cy="743862"/>
            </a:xfrm>
          </p:grpSpPr>
          <p:sp>
            <p:nvSpPr>
              <p:cNvPr id="193" name="Rechthoek 192">
                <a:extLst>
                  <a:ext uri="{FF2B5EF4-FFF2-40B4-BE49-F238E27FC236}">
                    <a16:creationId xmlns:a16="http://schemas.microsoft.com/office/drawing/2014/main" id="{42CB7667-7405-4BF8-8068-04032F9BF535}"/>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194" name="Rechte verbindingslijn 193">
                <a:extLst>
                  <a:ext uri="{FF2B5EF4-FFF2-40B4-BE49-F238E27FC236}">
                    <a16:creationId xmlns:a16="http://schemas.microsoft.com/office/drawing/2014/main" id="{05D67B64-4D3F-42DD-A8CA-395B68D66BD9}"/>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95" name="Rechte verbindingslijn 194">
                <a:extLst>
                  <a:ext uri="{FF2B5EF4-FFF2-40B4-BE49-F238E27FC236}">
                    <a16:creationId xmlns:a16="http://schemas.microsoft.com/office/drawing/2014/main" id="{3835E895-0F9C-47BA-93AC-54139E6F6DCC}"/>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96" name="Rechthoek 195">
                <a:extLst>
                  <a:ext uri="{FF2B5EF4-FFF2-40B4-BE49-F238E27FC236}">
                    <a16:creationId xmlns:a16="http://schemas.microsoft.com/office/drawing/2014/main" id="{9A85A1B2-8293-4679-B0F4-3AE4DF637552}"/>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197" name="Groep 196">
                <a:extLst>
                  <a:ext uri="{FF2B5EF4-FFF2-40B4-BE49-F238E27FC236}">
                    <a16:creationId xmlns:a16="http://schemas.microsoft.com/office/drawing/2014/main" id="{009A68BE-C75B-462C-8855-DF653570E30D}"/>
                  </a:ext>
                </a:extLst>
              </p:cNvPr>
              <p:cNvGrpSpPr/>
              <p:nvPr userDrawn="1"/>
            </p:nvGrpSpPr>
            <p:grpSpPr>
              <a:xfrm>
                <a:off x="-3002834" y="720303"/>
                <a:ext cx="182598" cy="143759"/>
                <a:chOff x="-3310843" y="700986"/>
                <a:chExt cx="182598" cy="143759"/>
              </a:xfrm>
            </p:grpSpPr>
            <p:grpSp>
              <p:nvGrpSpPr>
                <p:cNvPr id="252" name="Groep 251">
                  <a:extLst>
                    <a:ext uri="{FF2B5EF4-FFF2-40B4-BE49-F238E27FC236}">
                      <a16:creationId xmlns:a16="http://schemas.microsoft.com/office/drawing/2014/main" id="{1840DA11-214E-46F0-A951-E9BA60B2DE6B}"/>
                    </a:ext>
                  </a:extLst>
                </p:cNvPr>
                <p:cNvGrpSpPr/>
                <p:nvPr userDrawn="1"/>
              </p:nvGrpSpPr>
              <p:grpSpPr>
                <a:xfrm>
                  <a:off x="-3310843" y="700986"/>
                  <a:ext cx="182598" cy="143759"/>
                  <a:chOff x="-3310843" y="700986"/>
                  <a:chExt cx="182598" cy="143759"/>
                </a:xfrm>
              </p:grpSpPr>
              <p:cxnSp>
                <p:nvCxnSpPr>
                  <p:cNvPr id="256" name="Rechte verbindingslijn 255">
                    <a:extLst>
                      <a:ext uri="{FF2B5EF4-FFF2-40B4-BE49-F238E27FC236}">
                        <a16:creationId xmlns:a16="http://schemas.microsoft.com/office/drawing/2014/main" id="{8C491573-4A6C-4EBC-9F1F-AA34CE104819}"/>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57" name="Rechte verbindingslijn 256">
                    <a:extLst>
                      <a:ext uri="{FF2B5EF4-FFF2-40B4-BE49-F238E27FC236}">
                        <a16:creationId xmlns:a16="http://schemas.microsoft.com/office/drawing/2014/main" id="{23F1A883-1BF4-43C4-96DB-49D24EAAF988}"/>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58" name="Rechte verbindingslijn 257">
                    <a:extLst>
                      <a:ext uri="{FF2B5EF4-FFF2-40B4-BE49-F238E27FC236}">
                        <a16:creationId xmlns:a16="http://schemas.microsoft.com/office/drawing/2014/main" id="{F2C54066-208A-443B-9ED6-0446E15E1C61}"/>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59" name="Rechte verbindingslijn 258">
                    <a:extLst>
                      <a:ext uri="{FF2B5EF4-FFF2-40B4-BE49-F238E27FC236}">
                        <a16:creationId xmlns:a16="http://schemas.microsoft.com/office/drawing/2014/main" id="{A11CCDB6-41AD-4986-853C-A0D16AC3DA2C}"/>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60" name="Rechte verbindingslijn 259">
                    <a:extLst>
                      <a:ext uri="{FF2B5EF4-FFF2-40B4-BE49-F238E27FC236}">
                        <a16:creationId xmlns:a16="http://schemas.microsoft.com/office/drawing/2014/main" id="{40EA7923-F0EA-4D53-8BB5-E3E83AFA0DDB}"/>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53" name="Groep 252">
                  <a:extLst>
                    <a:ext uri="{FF2B5EF4-FFF2-40B4-BE49-F238E27FC236}">
                      <a16:creationId xmlns:a16="http://schemas.microsoft.com/office/drawing/2014/main" id="{FCFEBE50-33B7-4FE5-8058-1CCC1A1A4CCE}"/>
                    </a:ext>
                  </a:extLst>
                </p:cNvPr>
                <p:cNvGrpSpPr/>
                <p:nvPr userDrawn="1"/>
              </p:nvGrpSpPr>
              <p:grpSpPr>
                <a:xfrm flipH="1">
                  <a:off x="-3310774" y="735854"/>
                  <a:ext cx="88801" cy="72568"/>
                  <a:chOff x="-2091059" y="1395403"/>
                  <a:chExt cx="157316" cy="128558"/>
                </a:xfrm>
              </p:grpSpPr>
              <p:sp>
                <p:nvSpPr>
                  <p:cNvPr id="254" name="Rechthoek 253">
                    <a:extLst>
                      <a:ext uri="{FF2B5EF4-FFF2-40B4-BE49-F238E27FC236}">
                        <a16:creationId xmlns:a16="http://schemas.microsoft.com/office/drawing/2014/main" id="{A728BB8C-8E26-445A-B5E3-F334A20605D5}"/>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55" name="Pijl: punthaak 254">
                    <a:extLst>
                      <a:ext uri="{FF2B5EF4-FFF2-40B4-BE49-F238E27FC236}">
                        <a16:creationId xmlns:a16="http://schemas.microsoft.com/office/drawing/2014/main" id="{AB1E66CF-1453-4427-AF44-ADCD54227C0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198" name="Groep 197">
                <a:extLst>
                  <a:ext uri="{FF2B5EF4-FFF2-40B4-BE49-F238E27FC236}">
                    <a16:creationId xmlns:a16="http://schemas.microsoft.com/office/drawing/2014/main" id="{F6861D90-53E4-4DAD-A724-423BAB3F7CCB}"/>
                  </a:ext>
                </a:extLst>
              </p:cNvPr>
              <p:cNvGrpSpPr/>
              <p:nvPr userDrawn="1"/>
            </p:nvGrpSpPr>
            <p:grpSpPr>
              <a:xfrm>
                <a:off x="-3326107" y="720303"/>
                <a:ext cx="182598" cy="143759"/>
                <a:chOff x="-3634116" y="700986"/>
                <a:chExt cx="182598" cy="143759"/>
              </a:xfrm>
            </p:grpSpPr>
            <p:grpSp>
              <p:nvGrpSpPr>
                <p:cNvPr id="243" name="Groep 242">
                  <a:extLst>
                    <a:ext uri="{FF2B5EF4-FFF2-40B4-BE49-F238E27FC236}">
                      <a16:creationId xmlns:a16="http://schemas.microsoft.com/office/drawing/2014/main" id="{C021BBAD-69C3-46F2-B3FC-00941AF0A430}"/>
                    </a:ext>
                  </a:extLst>
                </p:cNvPr>
                <p:cNvGrpSpPr/>
                <p:nvPr userDrawn="1"/>
              </p:nvGrpSpPr>
              <p:grpSpPr>
                <a:xfrm>
                  <a:off x="-3634116" y="700986"/>
                  <a:ext cx="182598" cy="143759"/>
                  <a:chOff x="-3634116" y="700986"/>
                  <a:chExt cx="182598" cy="143759"/>
                </a:xfrm>
              </p:grpSpPr>
              <p:cxnSp>
                <p:nvCxnSpPr>
                  <p:cNvPr id="247" name="Rechte verbindingslijn 246">
                    <a:extLst>
                      <a:ext uri="{FF2B5EF4-FFF2-40B4-BE49-F238E27FC236}">
                        <a16:creationId xmlns:a16="http://schemas.microsoft.com/office/drawing/2014/main" id="{ADC16ADB-3C22-427C-A9C4-721E5E72B840}"/>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48" name="Rechte verbindingslijn 247">
                    <a:extLst>
                      <a:ext uri="{FF2B5EF4-FFF2-40B4-BE49-F238E27FC236}">
                        <a16:creationId xmlns:a16="http://schemas.microsoft.com/office/drawing/2014/main" id="{33AB62FB-F168-4C64-BDE3-B2A323F0E520}"/>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49" name="Rechte verbindingslijn 248">
                    <a:extLst>
                      <a:ext uri="{FF2B5EF4-FFF2-40B4-BE49-F238E27FC236}">
                        <a16:creationId xmlns:a16="http://schemas.microsoft.com/office/drawing/2014/main" id="{222A5511-03B3-45A4-A976-557BBB18E93E}"/>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50" name="Rechte verbindingslijn 249">
                    <a:extLst>
                      <a:ext uri="{FF2B5EF4-FFF2-40B4-BE49-F238E27FC236}">
                        <a16:creationId xmlns:a16="http://schemas.microsoft.com/office/drawing/2014/main" id="{1CA4E897-1723-4B47-A69F-3048C0839CBA}"/>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51" name="Rechte verbindingslijn 250">
                    <a:extLst>
                      <a:ext uri="{FF2B5EF4-FFF2-40B4-BE49-F238E27FC236}">
                        <a16:creationId xmlns:a16="http://schemas.microsoft.com/office/drawing/2014/main" id="{3C4A2E69-DD66-4B4B-B8E3-E2DE3B413BF3}"/>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44" name="Groep 243">
                  <a:extLst>
                    <a:ext uri="{FF2B5EF4-FFF2-40B4-BE49-F238E27FC236}">
                      <a16:creationId xmlns:a16="http://schemas.microsoft.com/office/drawing/2014/main" id="{538599DF-3016-4DAB-9C1A-81F6CAB65107}"/>
                    </a:ext>
                  </a:extLst>
                </p:cNvPr>
                <p:cNvGrpSpPr/>
                <p:nvPr userDrawn="1"/>
              </p:nvGrpSpPr>
              <p:grpSpPr>
                <a:xfrm>
                  <a:off x="-3634047" y="735854"/>
                  <a:ext cx="88801" cy="72568"/>
                  <a:chOff x="-2091059" y="1395403"/>
                  <a:chExt cx="157316" cy="128558"/>
                </a:xfrm>
              </p:grpSpPr>
              <p:sp>
                <p:nvSpPr>
                  <p:cNvPr id="245" name="Rechthoek 244">
                    <a:extLst>
                      <a:ext uri="{FF2B5EF4-FFF2-40B4-BE49-F238E27FC236}">
                        <a16:creationId xmlns:a16="http://schemas.microsoft.com/office/drawing/2014/main" id="{FDFA5AD3-B90F-4466-BEF2-0D62A5D4D159}"/>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46" name="Pijl: punthaak 245">
                    <a:extLst>
                      <a:ext uri="{FF2B5EF4-FFF2-40B4-BE49-F238E27FC236}">
                        <a16:creationId xmlns:a16="http://schemas.microsoft.com/office/drawing/2014/main" id="{0084F1CA-AFDC-471A-8FA9-2321DB96B90B}"/>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199" name="Rechte verbindingslijn 198">
                <a:extLst>
                  <a:ext uri="{FF2B5EF4-FFF2-40B4-BE49-F238E27FC236}">
                    <a16:creationId xmlns:a16="http://schemas.microsoft.com/office/drawing/2014/main" id="{777DB5C8-8944-41FA-B343-F021CA099D31}"/>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200" name="Rechte verbindingslijn 199">
                <a:extLst>
                  <a:ext uri="{FF2B5EF4-FFF2-40B4-BE49-F238E27FC236}">
                    <a16:creationId xmlns:a16="http://schemas.microsoft.com/office/drawing/2014/main" id="{A8138254-665C-44D1-942E-4978CC30D470}"/>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201" name="Groep 200">
                <a:extLst>
                  <a:ext uri="{FF2B5EF4-FFF2-40B4-BE49-F238E27FC236}">
                    <a16:creationId xmlns:a16="http://schemas.microsoft.com/office/drawing/2014/main" id="{D69853AA-4BB2-43BF-A631-4436ABF23421}"/>
                  </a:ext>
                </a:extLst>
              </p:cNvPr>
              <p:cNvGrpSpPr/>
              <p:nvPr userDrawn="1"/>
            </p:nvGrpSpPr>
            <p:grpSpPr>
              <a:xfrm>
                <a:off x="-2425037" y="370226"/>
                <a:ext cx="357690" cy="330595"/>
                <a:chOff x="-2721817" y="347336"/>
                <a:chExt cx="432805" cy="400021"/>
              </a:xfrm>
            </p:grpSpPr>
            <p:sp>
              <p:nvSpPr>
                <p:cNvPr id="232" name="Rechthoek 231">
                  <a:extLst>
                    <a:ext uri="{FF2B5EF4-FFF2-40B4-BE49-F238E27FC236}">
                      <a16:creationId xmlns:a16="http://schemas.microsoft.com/office/drawing/2014/main" id="{F134BFFA-9308-4A6B-AB9C-A24A79E0CDF0}"/>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33" name="Groep 232">
                  <a:extLst>
                    <a:ext uri="{FF2B5EF4-FFF2-40B4-BE49-F238E27FC236}">
                      <a16:creationId xmlns:a16="http://schemas.microsoft.com/office/drawing/2014/main" id="{5B3D765F-EB3C-4F05-8C70-1B20697365F8}"/>
                    </a:ext>
                  </a:extLst>
                </p:cNvPr>
                <p:cNvGrpSpPr/>
                <p:nvPr userDrawn="1"/>
              </p:nvGrpSpPr>
              <p:grpSpPr>
                <a:xfrm>
                  <a:off x="-2652453" y="431583"/>
                  <a:ext cx="294076" cy="231526"/>
                  <a:chOff x="-3634116" y="700986"/>
                  <a:chExt cx="182598" cy="143759"/>
                </a:xfrm>
              </p:grpSpPr>
              <p:grpSp>
                <p:nvGrpSpPr>
                  <p:cNvPr id="234" name="Groep 233">
                    <a:extLst>
                      <a:ext uri="{FF2B5EF4-FFF2-40B4-BE49-F238E27FC236}">
                        <a16:creationId xmlns:a16="http://schemas.microsoft.com/office/drawing/2014/main" id="{3AE52F71-53BE-448C-9C94-A3A2547724FC}"/>
                      </a:ext>
                    </a:extLst>
                  </p:cNvPr>
                  <p:cNvGrpSpPr/>
                  <p:nvPr userDrawn="1"/>
                </p:nvGrpSpPr>
                <p:grpSpPr>
                  <a:xfrm>
                    <a:off x="-3634116" y="700986"/>
                    <a:ext cx="182598" cy="143759"/>
                    <a:chOff x="-3634116" y="700986"/>
                    <a:chExt cx="182598" cy="143759"/>
                  </a:xfrm>
                </p:grpSpPr>
                <p:cxnSp>
                  <p:nvCxnSpPr>
                    <p:cNvPr id="238" name="Rechte verbindingslijn 237">
                      <a:extLst>
                        <a:ext uri="{FF2B5EF4-FFF2-40B4-BE49-F238E27FC236}">
                          <a16:creationId xmlns:a16="http://schemas.microsoft.com/office/drawing/2014/main" id="{6D1781CB-73F7-4247-9201-21991FF971E2}"/>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39" name="Rechte verbindingslijn 238">
                      <a:extLst>
                        <a:ext uri="{FF2B5EF4-FFF2-40B4-BE49-F238E27FC236}">
                          <a16:creationId xmlns:a16="http://schemas.microsoft.com/office/drawing/2014/main" id="{28B793DB-3A42-4153-BE14-64917DE14896}"/>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40" name="Rechte verbindingslijn 239">
                      <a:extLst>
                        <a:ext uri="{FF2B5EF4-FFF2-40B4-BE49-F238E27FC236}">
                          <a16:creationId xmlns:a16="http://schemas.microsoft.com/office/drawing/2014/main" id="{C9B805BB-10D2-4AB1-BBBB-F6F9CFF8CEA1}"/>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41" name="Rechte verbindingslijn 240">
                      <a:extLst>
                        <a:ext uri="{FF2B5EF4-FFF2-40B4-BE49-F238E27FC236}">
                          <a16:creationId xmlns:a16="http://schemas.microsoft.com/office/drawing/2014/main" id="{8141BDF4-4B1B-4BB9-82A1-DBD70FA4C646}"/>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42" name="Rechte verbindingslijn 241">
                      <a:extLst>
                        <a:ext uri="{FF2B5EF4-FFF2-40B4-BE49-F238E27FC236}">
                          <a16:creationId xmlns:a16="http://schemas.microsoft.com/office/drawing/2014/main" id="{A1173CE8-B13E-4ED8-B209-3277D81BD9AD}"/>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35" name="Groep 234">
                    <a:extLst>
                      <a:ext uri="{FF2B5EF4-FFF2-40B4-BE49-F238E27FC236}">
                        <a16:creationId xmlns:a16="http://schemas.microsoft.com/office/drawing/2014/main" id="{54DF663F-A76B-41DF-B7DA-C2F3B58C841B}"/>
                      </a:ext>
                    </a:extLst>
                  </p:cNvPr>
                  <p:cNvGrpSpPr/>
                  <p:nvPr userDrawn="1"/>
                </p:nvGrpSpPr>
                <p:grpSpPr>
                  <a:xfrm>
                    <a:off x="-3634047" y="735854"/>
                    <a:ext cx="88801" cy="72568"/>
                    <a:chOff x="-2091059" y="1395403"/>
                    <a:chExt cx="157316" cy="128558"/>
                  </a:xfrm>
                </p:grpSpPr>
                <p:sp>
                  <p:nvSpPr>
                    <p:cNvPr id="236" name="Rechthoek 235">
                      <a:extLst>
                        <a:ext uri="{FF2B5EF4-FFF2-40B4-BE49-F238E27FC236}">
                          <a16:creationId xmlns:a16="http://schemas.microsoft.com/office/drawing/2014/main" id="{02537948-3F8B-4572-B969-9CF9ED61DFF2}"/>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37" name="Pijl: punthaak 236">
                      <a:extLst>
                        <a:ext uri="{FF2B5EF4-FFF2-40B4-BE49-F238E27FC236}">
                          <a16:creationId xmlns:a16="http://schemas.microsoft.com/office/drawing/2014/main" id="{781A52F3-9DE1-4731-AF02-5E46A1632B8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202" name="Groep 201">
                <a:extLst>
                  <a:ext uri="{FF2B5EF4-FFF2-40B4-BE49-F238E27FC236}">
                    <a16:creationId xmlns:a16="http://schemas.microsoft.com/office/drawing/2014/main" id="{9E1937F4-6ACF-4769-B952-9FF5B2092A4B}"/>
                  </a:ext>
                </a:extLst>
              </p:cNvPr>
              <p:cNvGrpSpPr/>
              <p:nvPr userDrawn="1"/>
            </p:nvGrpSpPr>
            <p:grpSpPr>
              <a:xfrm>
                <a:off x="-2425037" y="781500"/>
                <a:ext cx="357690" cy="330595"/>
                <a:chOff x="-2721817" y="782525"/>
                <a:chExt cx="432805" cy="400021"/>
              </a:xfrm>
            </p:grpSpPr>
            <p:sp>
              <p:nvSpPr>
                <p:cNvPr id="205" name="Rechthoek 204">
                  <a:extLst>
                    <a:ext uri="{FF2B5EF4-FFF2-40B4-BE49-F238E27FC236}">
                      <a16:creationId xmlns:a16="http://schemas.microsoft.com/office/drawing/2014/main" id="{B8DE3D0C-FE1C-4AA0-ADB5-6C3D261EF337}"/>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06" name="Groep 205">
                  <a:extLst>
                    <a:ext uri="{FF2B5EF4-FFF2-40B4-BE49-F238E27FC236}">
                      <a16:creationId xmlns:a16="http://schemas.microsoft.com/office/drawing/2014/main" id="{498266D6-1C19-4075-A986-45A5F08A54AF}"/>
                    </a:ext>
                  </a:extLst>
                </p:cNvPr>
                <p:cNvGrpSpPr/>
                <p:nvPr userDrawn="1"/>
              </p:nvGrpSpPr>
              <p:grpSpPr>
                <a:xfrm>
                  <a:off x="-2652453" y="866772"/>
                  <a:ext cx="294076" cy="231526"/>
                  <a:chOff x="-3310843" y="700986"/>
                  <a:chExt cx="182598" cy="143759"/>
                </a:xfrm>
              </p:grpSpPr>
              <p:grpSp>
                <p:nvGrpSpPr>
                  <p:cNvPr id="207" name="Groep 206">
                    <a:extLst>
                      <a:ext uri="{FF2B5EF4-FFF2-40B4-BE49-F238E27FC236}">
                        <a16:creationId xmlns:a16="http://schemas.microsoft.com/office/drawing/2014/main" id="{8F3D52B4-9C95-421C-99E4-E05DC3D83E90}"/>
                      </a:ext>
                    </a:extLst>
                  </p:cNvPr>
                  <p:cNvGrpSpPr/>
                  <p:nvPr userDrawn="1"/>
                </p:nvGrpSpPr>
                <p:grpSpPr>
                  <a:xfrm>
                    <a:off x="-3310843" y="700986"/>
                    <a:ext cx="182598" cy="143759"/>
                    <a:chOff x="-3310843" y="700986"/>
                    <a:chExt cx="182598" cy="143759"/>
                  </a:xfrm>
                </p:grpSpPr>
                <p:cxnSp>
                  <p:nvCxnSpPr>
                    <p:cNvPr id="211" name="Rechte verbindingslijn 210">
                      <a:extLst>
                        <a:ext uri="{FF2B5EF4-FFF2-40B4-BE49-F238E27FC236}">
                          <a16:creationId xmlns:a16="http://schemas.microsoft.com/office/drawing/2014/main" id="{E8F42BA1-FB84-4884-AF2C-A5DE8C41E002}"/>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12" name="Rechte verbindingslijn 211">
                      <a:extLst>
                        <a:ext uri="{FF2B5EF4-FFF2-40B4-BE49-F238E27FC236}">
                          <a16:creationId xmlns:a16="http://schemas.microsoft.com/office/drawing/2014/main" id="{7529341E-E085-4922-B064-06F0E97C9C36}"/>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13" name="Rechte verbindingslijn 212">
                      <a:extLst>
                        <a:ext uri="{FF2B5EF4-FFF2-40B4-BE49-F238E27FC236}">
                          <a16:creationId xmlns:a16="http://schemas.microsoft.com/office/drawing/2014/main" id="{5E21964C-53EF-455E-B044-B53D42E3CB92}"/>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14" name="Rechte verbindingslijn 213">
                      <a:extLst>
                        <a:ext uri="{FF2B5EF4-FFF2-40B4-BE49-F238E27FC236}">
                          <a16:creationId xmlns:a16="http://schemas.microsoft.com/office/drawing/2014/main" id="{0A1C9C2C-4B73-4C3B-93A0-FDDD345FE693}"/>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15" name="Rechte verbindingslijn 214">
                      <a:extLst>
                        <a:ext uri="{FF2B5EF4-FFF2-40B4-BE49-F238E27FC236}">
                          <a16:creationId xmlns:a16="http://schemas.microsoft.com/office/drawing/2014/main" id="{F2B66A27-6E43-4394-89FC-A4A8C8CE9D0B}"/>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208" name="Groep 207">
                    <a:extLst>
                      <a:ext uri="{FF2B5EF4-FFF2-40B4-BE49-F238E27FC236}">
                        <a16:creationId xmlns:a16="http://schemas.microsoft.com/office/drawing/2014/main" id="{671C3BD5-72D0-4F8E-8817-574647F97F7F}"/>
                      </a:ext>
                    </a:extLst>
                  </p:cNvPr>
                  <p:cNvGrpSpPr/>
                  <p:nvPr userDrawn="1"/>
                </p:nvGrpSpPr>
                <p:grpSpPr>
                  <a:xfrm flipH="1">
                    <a:off x="-3310774" y="735854"/>
                    <a:ext cx="88801" cy="72568"/>
                    <a:chOff x="-2091059" y="1395403"/>
                    <a:chExt cx="157316" cy="128558"/>
                  </a:xfrm>
                </p:grpSpPr>
                <p:sp>
                  <p:nvSpPr>
                    <p:cNvPr id="209" name="Rechthoek 208">
                      <a:extLst>
                        <a:ext uri="{FF2B5EF4-FFF2-40B4-BE49-F238E27FC236}">
                          <a16:creationId xmlns:a16="http://schemas.microsoft.com/office/drawing/2014/main" id="{B43F26D7-BA2E-40A3-BD9A-F46980A0000A}"/>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10" name="Pijl: punthaak 209">
                      <a:extLst>
                        <a:ext uri="{FF2B5EF4-FFF2-40B4-BE49-F238E27FC236}">
                          <a16:creationId xmlns:a16="http://schemas.microsoft.com/office/drawing/2014/main" id="{B8C63C72-BDCB-4313-8E0B-2B34C6C80C99}"/>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203" name="Rechthoek 202">
                <a:extLst>
                  <a:ext uri="{FF2B5EF4-FFF2-40B4-BE49-F238E27FC236}">
                    <a16:creationId xmlns:a16="http://schemas.microsoft.com/office/drawing/2014/main" id="{A4D224DD-994C-4782-A2E1-33E64F81E083}"/>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204" name="Rechthoek 203">
                <a:extLst>
                  <a:ext uri="{FF2B5EF4-FFF2-40B4-BE49-F238E27FC236}">
                    <a16:creationId xmlns:a16="http://schemas.microsoft.com/office/drawing/2014/main" id="{3DE8D098-427D-45FE-AAF9-F69471E3EBA3}"/>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178" name="Rechte verbindingslijn 177">
              <a:extLst>
                <a:ext uri="{FF2B5EF4-FFF2-40B4-BE49-F238E27FC236}">
                  <a16:creationId xmlns:a16="http://schemas.microsoft.com/office/drawing/2014/main" id="{3A711548-8535-464A-91AA-86801578BF66}"/>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79" name="Rechthoek 178">
              <a:extLst>
                <a:ext uri="{FF2B5EF4-FFF2-40B4-BE49-F238E27FC236}">
                  <a16:creationId xmlns:a16="http://schemas.microsoft.com/office/drawing/2014/main" id="{B6F2AFD8-2906-4A72-B335-8A8F0579CA3B}"/>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tx1"/>
                </a:buClr>
                <a:buSzTx/>
                <a:buFont typeface="Arial" panose="020B0604020202020204" pitchFamily="34" charset="0"/>
                <a:buChar char="•"/>
                <a:tabLst/>
                <a:defRPr/>
              </a:pPr>
              <a:r>
                <a:rPr kumimoji="0" lang="nl-NL" sz="1100" b="0" i="0" u="none" strike="noStrike" kern="0" cap="none" spc="0" normalizeH="0" baseline="0" noProof="0" dirty="0" err="1">
                  <a:ln>
                    <a:noFill/>
                  </a:ln>
                  <a:solidFill>
                    <a:schemeClr val="tx2"/>
                  </a:solidFill>
                  <a:effectLst/>
                  <a:uLnTx/>
                  <a:uFillTx/>
                  <a:latin typeface="+mn-lt"/>
                  <a:cs typeface="Segoe UI Light" panose="020B0502040204020203" pitchFamily="34" charset="0"/>
                </a:rPr>
                <a:t>Bullet</a:t>
              </a:r>
              <a:endPar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endParaRPr>
            </a:p>
          </p:txBody>
        </p:sp>
        <p:sp>
          <p:nvSpPr>
            <p:cNvPr id="180" name="Ovaal 179">
              <a:extLst>
                <a:ext uri="{FF2B5EF4-FFF2-40B4-BE49-F238E27FC236}">
                  <a16:creationId xmlns:a16="http://schemas.microsoft.com/office/drawing/2014/main" id="{F0F7F925-D907-42A2-B970-778A02C52952}"/>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81" name="Rechthoek 180">
              <a:extLst>
                <a:ext uri="{FF2B5EF4-FFF2-40B4-BE49-F238E27FC236}">
                  <a16:creationId xmlns:a16="http://schemas.microsoft.com/office/drawing/2014/main" id="{C59B69D5-5C32-4DF8-AC3C-8D795AE332A4}"/>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361950" marR="0" lvl="0" indent="-180975" defTabSz="914400" eaLnBrk="1" fontAlgn="auto" latinLnBrk="0" hangingPunct="1">
                <a:lnSpc>
                  <a:spcPct val="90000"/>
                </a:lnSpc>
                <a:spcBef>
                  <a:spcPts val="600"/>
                </a:spcBef>
                <a:spcAft>
                  <a:spcPts val="600"/>
                </a:spcAft>
                <a:buClr>
                  <a:schemeClr val="tx1"/>
                </a:buClr>
                <a:buSzTx/>
                <a:buFont typeface="Calibri Light" panose="020F0302020204030204" pitchFamily="34" charset="0"/>
                <a:buChar char="→"/>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Sub-bullet #1</a:t>
              </a:r>
            </a:p>
          </p:txBody>
        </p:sp>
        <p:sp>
          <p:nvSpPr>
            <p:cNvPr id="182" name="Ovaal 181">
              <a:extLst>
                <a:ext uri="{FF2B5EF4-FFF2-40B4-BE49-F238E27FC236}">
                  <a16:creationId xmlns:a16="http://schemas.microsoft.com/office/drawing/2014/main" id="{75ACBA4D-377B-44A1-839E-728F1539C101}"/>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83" name="Ovaal 182">
              <a:extLst>
                <a:ext uri="{FF2B5EF4-FFF2-40B4-BE49-F238E27FC236}">
                  <a16:creationId xmlns:a16="http://schemas.microsoft.com/office/drawing/2014/main" id="{1380F8AA-DA2B-4798-91E0-185F1F7FDDDF}"/>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87" name="Rechthoek 186">
              <a:extLst>
                <a:ext uri="{FF2B5EF4-FFF2-40B4-BE49-F238E27FC236}">
                  <a16:creationId xmlns:a16="http://schemas.microsoft.com/office/drawing/2014/main" id="{27F7BEC9-8812-45AA-99E9-DF7535EB0290}"/>
                </a:ext>
              </a:extLst>
            </p:cNvPr>
            <p:cNvSpPr/>
            <p:nvPr userDrawn="1"/>
          </p:nvSpPr>
          <p:spPr>
            <a:xfrm>
              <a:off x="-3059324" y="246524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sp>
          <p:nvSpPr>
            <p:cNvPr id="188" name="Ovaal 187">
              <a:extLst>
                <a:ext uri="{FF2B5EF4-FFF2-40B4-BE49-F238E27FC236}">
                  <a16:creationId xmlns:a16="http://schemas.microsoft.com/office/drawing/2014/main" id="{E83DFB5B-2341-4120-860B-F35005E075BB}"/>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89" name="Rechthoek 188">
              <a:extLst>
                <a:ext uri="{FF2B5EF4-FFF2-40B4-BE49-F238E27FC236}">
                  <a16:creationId xmlns:a16="http://schemas.microsoft.com/office/drawing/2014/main" id="{AC4E9549-8930-4D03-8663-9FDE191E7003}"/>
                </a:ext>
              </a:extLst>
            </p:cNvPr>
            <p:cNvSpPr/>
            <p:nvPr userDrawn="1"/>
          </p:nvSpPr>
          <p:spPr>
            <a:xfrm>
              <a:off x="-3059324" y="2837886"/>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chemeClr val="tx2"/>
                  </a:solidFill>
                  <a:effectLst/>
                  <a:uLnTx/>
                  <a:uFillTx/>
                  <a:latin typeface="+mn-lt"/>
                  <a:cs typeface="Segoe UI Light" panose="020B0502040204020203" pitchFamily="34" charset="0"/>
                </a:rPr>
                <a:t>Subtitel</a:t>
              </a:r>
            </a:p>
          </p:txBody>
        </p:sp>
        <p:sp>
          <p:nvSpPr>
            <p:cNvPr id="190" name="Rechthoek 189">
              <a:extLst>
                <a:ext uri="{FF2B5EF4-FFF2-40B4-BE49-F238E27FC236}">
                  <a16:creationId xmlns:a16="http://schemas.microsoft.com/office/drawing/2014/main" id="{8E590D54-0911-4F27-B346-CE51B56FE6B3}"/>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sp>
          <p:nvSpPr>
            <p:cNvPr id="191" name="Rechthoek 190">
              <a:extLst>
                <a:ext uri="{FF2B5EF4-FFF2-40B4-BE49-F238E27FC236}">
                  <a16:creationId xmlns:a16="http://schemas.microsoft.com/office/drawing/2014/main" id="{8FBB26E8-EB3F-4890-AE02-CEBBC90BDED3}"/>
                </a:ext>
              </a:extLst>
            </p:cNvPr>
            <p:cNvSpPr/>
            <p:nvPr userDrawn="1"/>
          </p:nvSpPr>
          <p:spPr>
            <a:xfrm>
              <a:off x="-3059324" y="3592540"/>
              <a:ext cx="2823104" cy="255963"/>
            </a:xfrm>
            <a:prstGeom prst="rect">
              <a:avLst/>
            </a:prstGeom>
            <a:noFill/>
            <a:ln w="25400" cap="flat" cmpd="sng" algn="ctr">
              <a:noFill/>
              <a:prstDash val="solid"/>
            </a:ln>
            <a:effectLst/>
          </p:spPr>
          <p:txBody>
            <a:bodyPr lIns="0" tIns="0" rIns="0" bIns="0" rtlCol="0" anchor="ctr"/>
            <a:lstStyle/>
            <a:p>
              <a:pPr marL="363538"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Sub-numerieke bullet</a:t>
              </a:r>
            </a:p>
          </p:txBody>
        </p:sp>
        <p:sp>
          <p:nvSpPr>
            <p:cNvPr id="192" name="Rechthoek 191">
              <a:extLst>
                <a:ext uri="{FF2B5EF4-FFF2-40B4-BE49-F238E27FC236}">
                  <a16:creationId xmlns:a16="http://schemas.microsoft.com/office/drawing/2014/main" id="{8F1153A6-7A02-400E-A6E8-A30D9A000F59}"/>
                </a:ext>
              </a:extLst>
            </p:cNvPr>
            <p:cNvSpPr/>
            <p:nvPr userDrawn="1"/>
          </p:nvSpPr>
          <p:spPr>
            <a:xfrm>
              <a:off x="-3059324" y="433936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grpSp>
      <p:pic>
        <p:nvPicPr>
          <p:cNvPr id="264" name="Picture 5">
            <a:extLst>
              <a:ext uri="{FF2B5EF4-FFF2-40B4-BE49-F238E27FC236}">
                <a16:creationId xmlns:a16="http://schemas.microsoft.com/office/drawing/2014/main" id="{E50B86EE-CF8F-4D32-AB2A-A0B35BF7843D}"/>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2510" y="184468"/>
            <a:ext cx="379459" cy="379459"/>
          </a:xfrm>
          <a:prstGeom prst="rect">
            <a:avLst/>
          </a:prstGeom>
        </p:spPr>
      </p:pic>
      <p:sp>
        <p:nvSpPr>
          <p:cNvPr id="267" name="Tijdelijke aanduiding voor titel 1">
            <a:extLst>
              <a:ext uri="{FF2B5EF4-FFF2-40B4-BE49-F238E27FC236}">
                <a16:creationId xmlns:a16="http://schemas.microsoft.com/office/drawing/2014/main" id="{51C3E35B-F3E2-42CF-B9DC-CD2B0BA3457F}"/>
              </a:ext>
            </a:extLst>
          </p:cNvPr>
          <p:cNvSpPr>
            <a:spLocks noGrp="1"/>
          </p:cNvSpPr>
          <p:nvPr>
            <p:ph type="title" hasCustomPrompt="1"/>
          </p:nvPr>
        </p:nvSpPr>
        <p:spPr>
          <a:xfrm>
            <a:off x="692468" y="1024409"/>
            <a:ext cx="5029200" cy="490400"/>
          </a:xfrm>
          <a:prstGeom prst="rect">
            <a:avLst/>
          </a:prstGeom>
        </p:spPr>
        <p:txBody>
          <a:bodyPr vert="horz" lIns="0" tIns="0" rIns="0" bIns="0" rtlCol="0" anchor="ctr" anchorCtr="0">
            <a:noAutofit/>
          </a:bodyPr>
          <a:lstStyle>
            <a:lvl1pPr>
              <a:defRPr/>
            </a:lvl1pPr>
          </a:lstStyle>
          <a:p>
            <a:r>
              <a:rPr lang="nl-NL" dirty="0"/>
              <a:t>Plaats hier je titel</a:t>
            </a:r>
          </a:p>
        </p:txBody>
      </p:sp>
      <p:sp>
        <p:nvSpPr>
          <p:cNvPr id="268" name="Tijdelijke aanduiding voor verticale tekst 2">
            <a:extLst>
              <a:ext uri="{FF2B5EF4-FFF2-40B4-BE49-F238E27FC236}">
                <a16:creationId xmlns:a16="http://schemas.microsoft.com/office/drawing/2014/main" id="{F594C446-BBE4-4836-987F-91FB92AC384D}"/>
              </a:ext>
            </a:extLst>
          </p:cNvPr>
          <p:cNvSpPr>
            <a:spLocks noGrp="1"/>
          </p:cNvSpPr>
          <p:nvPr>
            <p:ph type="body" orient="vert" idx="16" hasCustomPrompt="1"/>
          </p:nvPr>
        </p:nvSpPr>
        <p:spPr>
          <a:xfrm>
            <a:off x="693737" y="1700547"/>
            <a:ext cx="5027931" cy="4243053"/>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a:t>Klik hier om een bullet te plaatsen.</a:t>
            </a:r>
          </a:p>
          <a:p>
            <a:pPr lvl="1"/>
            <a:r>
              <a:rPr lang="nl-NL" noProof="0" dirty="0"/>
              <a:t>Sub-bullet</a:t>
            </a:r>
          </a:p>
          <a:p>
            <a:pPr lvl="2"/>
            <a:r>
              <a:rPr lang="nl-NL" noProof="0" dirty="0"/>
              <a:t>Leestekst</a:t>
            </a:r>
          </a:p>
          <a:p>
            <a:pPr lvl="3"/>
            <a:r>
              <a:rPr lang="nl-NL" noProof="0" dirty="0"/>
              <a:t>Subtitel</a:t>
            </a:r>
          </a:p>
          <a:p>
            <a:pPr lvl="4"/>
            <a:r>
              <a:rPr lang="nl-NL" noProof="0" dirty="0"/>
              <a:t>Numerieke bullet</a:t>
            </a:r>
          </a:p>
          <a:p>
            <a:pPr lvl="5"/>
            <a:r>
              <a:rPr lang="nl-NL" noProof="0" dirty="0"/>
              <a:t>Bullet</a:t>
            </a:r>
          </a:p>
          <a:p>
            <a:pPr lvl="6"/>
            <a:r>
              <a:rPr lang="nl-NL" noProof="0" dirty="0"/>
              <a:t>Sub-bullet</a:t>
            </a:r>
          </a:p>
          <a:p>
            <a:pPr lvl="7"/>
            <a:r>
              <a:rPr lang="nl-NL" noProof="0" dirty="0"/>
              <a:t>Leestekst</a:t>
            </a:r>
          </a:p>
          <a:p>
            <a:pPr lvl="8"/>
            <a:r>
              <a:rPr lang="nl-NL" noProof="0" dirty="0"/>
              <a:t>Titel</a:t>
            </a:r>
          </a:p>
        </p:txBody>
      </p:sp>
    </p:spTree>
    <p:extLst>
      <p:ext uri="{BB962C8B-B14F-4D97-AF65-F5344CB8AC3E}">
        <p14:creationId xmlns:p14="http://schemas.microsoft.com/office/powerpoint/2010/main" val="21775475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68"/>
                                        </p:tgtEl>
                                        <p:attrNameLst>
                                          <p:attrName>style.visibility</p:attrName>
                                        </p:attrNameLst>
                                      </p:cBhvr>
                                      <p:to>
                                        <p:strVal val="visible"/>
                                      </p:to>
                                    </p:set>
                                    <p:animEffect transition="in" filter="fade">
                                      <p:cBhvr>
                                        <p:cTn id="7" dur="1000"/>
                                        <p:tgtEl>
                                          <p:spTgt spid="26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67"/>
                                        </p:tgtEl>
                                        <p:attrNameLst>
                                          <p:attrName>style.visibility</p:attrName>
                                        </p:attrNameLst>
                                      </p:cBhvr>
                                      <p:to>
                                        <p:strVal val="visible"/>
                                      </p:to>
                                    </p:set>
                                    <p:animEffect transition="in" filter="fade">
                                      <p:cBhvr>
                                        <p:cTn id="10" dur="1000"/>
                                        <p:tgtEl>
                                          <p:spTgt spid="2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7" grpId="0"/>
      <p:bldP spid="268" grpId="0">
        <p:tmplLst>
          <p:tmpl>
            <p:tnLst>
              <p:par>
                <p:cTn presetID="10" presetClass="entr" presetSubtype="0" fill="hold" nodeType="withEffect">
                  <p:stCondLst>
                    <p:cond delay="0"/>
                  </p:stCondLst>
                  <p:childTnLst>
                    <p:set>
                      <p:cBhvr>
                        <p:cTn dur="1" fill="hold">
                          <p:stCondLst>
                            <p:cond delay="0"/>
                          </p:stCondLst>
                        </p:cTn>
                        <p:tgtEl>
                          <p:spTgt spid="268"/>
                        </p:tgtEl>
                        <p:attrNameLst>
                          <p:attrName>style.visibility</p:attrName>
                        </p:attrNameLst>
                      </p:cBhvr>
                      <p:to>
                        <p:strVal val="visible"/>
                      </p:to>
                    </p:set>
                    <p:animEffect transition="in" filter="fade">
                      <p:cBhvr>
                        <p:cTn dur="1000"/>
                        <p:tgtEl>
                          <p:spTgt spid="268"/>
                        </p:tgtEl>
                      </p:cBhvr>
                    </p:animEffect>
                  </p:childTnLst>
                </p:cTn>
              </p:par>
            </p:tnLst>
          </p:tmpl>
        </p:tmplLst>
      </p:bldP>
    </p:bld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00% grafiek">
    <p:spTree>
      <p:nvGrpSpPr>
        <p:cNvPr id="1" name=""/>
        <p:cNvGrpSpPr/>
        <p:nvPr/>
      </p:nvGrpSpPr>
      <p:grpSpPr>
        <a:xfrm>
          <a:off x="0" y="0"/>
          <a:ext cx="0" cy="0"/>
          <a:chOff x="0" y="0"/>
          <a:chExt cx="0" cy="0"/>
        </a:xfrm>
      </p:grpSpPr>
      <p:sp>
        <p:nvSpPr>
          <p:cNvPr id="13" name="Tijdelijke aanduiding voor grafiek 12"/>
          <p:cNvSpPr>
            <a:spLocks noGrp="1"/>
          </p:cNvSpPr>
          <p:nvPr>
            <p:ph type="chart" sz="quarter" idx="14" hasCustomPrompt="1"/>
          </p:nvPr>
        </p:nvSpPr>
        <p:spPr>
          <a:xfrm>
            <a:off x="698500" y="1695786"/>
            <a:ext cx="10772775" cy="4243053"/>
          </a:xfrm>
          <a:prstGeom prst="rect">
            <a:avLst/>
          </a:prstGeom>
          <a:noFill/>
          <a:ln>
            <a:noFill/>
          </a:ln>
        </p:spPr>
        <p:txBody>
          <a:bodyPr bIns="1620000" anchor="ctr"/>
          <a:lstStyle>
            <a:lvl1pPr marL="0" indent="0" algn="ctr">
              <a:lnSpc>
                <a:spcPct val="90000"/>
              </a:lnSpc>
              <a:spcBef>
                <a:spcPts val="0"/>
              </a:spcBef>
              <a:spcAft>
                <a:spcPts val="0"/>
              </a:spcAft>
              <a:buNone/>
              <a:defRPr sz="1500" i="1">
                <a:solidFill>
                  <a:schemeClr val="tx1">
                    <a:lumMod val="50000"/>
                    <a:lumOff val="50000"/>
                  </a:schemeClr>
                </a:solidFill>
              </a:defRPr>
            </a:lvl1pPr>
          </a:lstStyle>
          <a:p>
            <a:r>
              <a:rPr lang="nl-NL" dirty="0"/>
              <a:t>Klik op het onderstaande icoon </a:t>
            </a:r>
            <a:br>
              <a:rPr lang="nl-NL" dirty="0"/>
            </a:br>
            <a:r>
              <a:rPr lang="nl-NL" dirty="0"/>
              <a:t>om een grafiek in te voegen.</a:t>
            </a:r>
            <a:br>
              <a:rPr lang="nl-NL" dirty="0"/>
            </a:br>
            <a:r>
              <a:rPr lang="nl-NL" dirty="0"/>
              <a:t/>
            </a:r>
            <a:br>
              <a:rPr lang="nl-NL" dirty="0"/>
            </a:br>
            <a:r>
              <a:rPr lang="nl-NL" dirty="0"/>
              <a:t>Meer hulp nodig? </a:t>
            </a:r>
            <a:br>
              <a:rPr lang="nl-NL" dirty="0"/>
            </a:br>
            <a:r>
              <a:rPr lang="nl-NL" dirty="0"/>
              <a:t>Aan de zijkanten van de slides zijn instructies </a:t>
            </a:r>
            <a:br>
              <a:rPr lang="nl-NL" dirty="0"/>
            </a:br>
            <a:r>
              <a:rPr lang="nl-NL" dirty="0"/>
              <a:t>geplaatst voor verdere informatie.</a:t>
            </a:r>
          </a:p>
        </p:txBody>
      </p:sp>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grpSp>
        <p:nvGrpSpPr>
          <p:cNvPr id="70" name="Instructie">
            <a:extLst>
              <a:ext uri="{FF2B5EF4-FFF2-40B4-BE49-F238E27FC236}">
                <a16:creationId xmlns:a16="http://schemas.microsoft.com/office/drawing/2014/main" id="{45FDE370-240E-4076-953E-E2403E9ECBA1}"/>
              </a:ext>
            </a:extLst>
          </p:cNvPr>
          <p:cNvGrpSpPr/>
          <p:nvPr userDrawn="1"/>
        </p:nvGrpSpPr>
        <p:grpSpPr>
          <a:xfrm>
            <a:off x="12389714" y="3046306"/>
            <a:ext cx="3183677" cy="2546619"/>
            <a:chOff x="12389714" y="4327164"/>
            <a:chExt cx="3183677" cy="2546619"/>
          </a:xfrm>
        </p:grpSpPr>
        <p:grpSp>
          <p:nvGrpSpPr>
            <p:cNvPr id="71" name="Meer informatie">
              <a:extLst>
                <a:ext uri="{FF2B5EF4-FFF2-40B4-BE49-F238E27FC236}">
                  <a16:creationId xmlns:a16="http://schemas.microsoft.com/office/drawing/2014/main" id="{2B29E139-EB10-4009-A41A-730D6A3647F5}"/>
                </a:ext>
              </a:extLst>
            </p:cNvPr>
            <p:cNvGrpSpPr/>
            <p:nvPr userDrawn="1"/>
          </p:nvGrpSpPr>
          <p:grpSpPr>
            <a:xfrm>
              <a:off x="12394875" y="6090510"/>
              <a:ext cx="3178515" cy="783273"/>
              <a:chOff x="-3741486" y="3359148"/>
              <a:chExt cx="3178515" cy="783273"/>
            </a:xfrm>
          </p:grpSpPr>
          <p:sp>
            <p:nvSpPr>
              <p:cNvPr id="109" name="Freeform 101">
                <a:extLst>
                  <a:ext uri="{FF2B5EF4-FFF2-40B4-BE49-F238E27FC236}">
                    <a16:creationId xmlns:a16="http://schemas.microsoft.com/office/drawing/2014/main" id="{C5F9C97C-B6AD-48C6-8469-353BDE8B9CEC}"/>
                  </a:ext>
                </a:extLst>
              </p:cNvPr>
              <p:cNvSpPr>
                <a:spLocks noEditPoints="1"/>
              </p:cNvSpPr>
              <p:nvPr/>
            </p:nvSpPr>
            <p:spPr bwMode="auto">
              <a:xfrm>
                <a:off x="-3741486" y="3359148"/>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10" name="Rechthoek 109">
                <a:extLst>
                  <a:ext uri="{FF2B5EF4-FFF2-40B4-BE49-F238E27FC236}">
                    <a16:creationId xmlns:a16="http://schemas.microsoft.com/office/drawing/2014/main" id="{2D9B3648-6887-45E7-ACD3-CEED16734462}"/>
                  </a:ext>
                </a:extLst>
              </p:cNvPr>
              <p:cNvSpPr/>
              <p:nvPr userDrawn="1"/>
            </p:nvSpPr>
            <p:spPr>
              <a:xfrm>
                <a:off x="-3380966" y="3431177"/>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11" name="Rechte verbindingslijn 110">
                <a:extLst>
                  <a:ext uri="{FF2B5EF4-FFF2-40B4-BE49-F238E27FC236}">
                    <a16:creationId xmlns:a16="http://schemas.microsoft.com/office/drawing/2014/main" id="{EFD47E98-2725-4D56-A329-A45C087CFC53}"/>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cxnSp>
          <p:nvCxnSpPr>
            <p:cNvPr id="72" name="Rechte verbindingslijn 71">
              <a:extLst>
                <a:ext uri="{FF2B5EF4-FFF2-40B4-BE49-F238E27FC236}">
                  <a16:creationId xmlns:a16="http://schemas.microsoft.com/office/drawing/2014/main" id="{C356F83E-15E9-4519-8A64-252E8CD5124C}"/>
                </a:ext>
              </a:extLst>
            </p:cNvPr>
            <p:cNvCxnSpPr>
              <a:cxnSpLocks/>
            </p:cNvCxnSpPr>
            <p:nvPr userDrawn="1"/>
          </p:nvCxnSpPr>
          <p:spPr>
            <a:xfrm>
              <a:off x="12395374" y="5963729"/>
              <a:ext cx="3178017" cy="0"/>
            </a:xfrm>
            <a:prstGeom prst="line">
              <a:avLst/>
            </a:prstGeom>
            <a:noFill/>
            <a:ln w="3175" cap="flat" cmpd="sng" algn="ctr">
              <a:solidFill>
                <a:schemeClr val="accent1"/>
              </a:solidFill>
              <a:prstDash val="solid"/>
            </a:ln>
            <a:effectLst/>
          </p:spPr>
        </p:cxnSp>
        <p:sp>
          <p:nvSpPr>
            <p:cNvPr id="73" name="Rechthoek 72">
              <a:extLst>
                <a:ext uri="{FF2B5EF4-FFF2-40B4-BE49-F238E27FC236}">
                  <a16:creationId xmlns:a16="http://schemas.microsoft.com/office/drawing/2014/main" id="{2390EF75-DAE0-473E-9CA0-E58D1C2AAE65}"/>
                </a:ext>
              </a:extLst>
            </p:cNvPr>
            <p:cNvSpPr/>
            <p:nvPr userDrawn="1"/>
          </p:nvSpPr>
          <p:spPr>
            <a:xfrm>
              <a:off x="12395375" y="4327164"/>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Data van de Grafiek Bewerken</a:t>
              </a:r>
            </a:p>
          </p:txBody>
        </p:sp>
        <p:sp>
          <p:nvSpPr>
            <p:cNvPr id="74" name="Ovaal 73">
              <a:extLst>
                <a:ext uri="{FF2B5EF4-FFF2-40B4-BE49-F238E27FC236}">
                  <a16:creationId xmlns:a16="http://schemas.microsoft.com/office/drawing/2014/main" id="{CCF02127-B281-42FF-9815-5D71606D4B0D}"/>
                </a:ext>
              </a:extLst>
            </p:cNvPr>
            <p:cNvSpPr/>
            <p:nvPr userDrawn="1"/>
          </p:nvSpPr>
          <p:spPr>
            <a:xfrm>
              <a:off x="12389714" y="470625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75" name="Rechte verbindingslijn 74">
              <a:extLst>
                <a:ext uri="{FF2B5EF4-FFF2-40B4-BE49-F238E27FC236}">
                  <a16:creationId xmlns:a16="http://schemas.microsoft.com/office/drawing/2014/main" id="{E1AD38DD-FFAB-456B-B553-97EB36F24DB9}"/>
                </a:ext>
              </a:extLst>
            </p:cNvPr>
            <p:cNvCxnSpPr>
              <a:cxnSpLocks/>
            </p:cNvCxnSpPr>
            <p:nvPr userDrawn="1"/>
          </p:nvCxnSpPr>
          <p:spPr>
            <a:xfrm>
              <a:off x="12395374" y="4584932"/>
              <a:ext cx="3178017" cy="0"/>
            </a:xfrm>
            <a:prstGeom prst="line">
              <a:avLst/>
            </a:prstGeom>
            <a:noFill/>
            <a:ln w="3175" cap="flat" cmpd="sng" algn="ctr">
              <a:solidFill>
                <a:schemeClr val="accent1"/>
              </a:solidFill>
              <a:prstDash val="solid"/>
            </a:ln>
            <a:effectLst/>
          </p:spPr>
        </p:cxnSp>
        <p:sp>
          <p:nvSpPr>
            <p:cNvPr id="76" name="Rechthoek 75">
              <a:extLst>
                <a:ext uri="{FF2B5EF4-FFF2-40B4-BE49-F238E27FC236}">
                  <a16:creationId xmlns:a16="http://schemas.microsoft.com/office/drawing/2014/main" id="{983AED28-B833-4B6F-AE5F-8AD1B5D18410}"/>
                </a:ext>
              </a:extLst>
            </p:cNvPr>
            <p:cNvSpPr/>
            <p:nvPr userDrawn="1"/>
          </p:nvSpPr>
          <p:spPr>
            <a:xfrm>
              <a:off x="12755395" y="4772316"/>
              <a:ext cx="2817995" cy="314439"/>
            </a:xfrm>
            <a:prstGeom prst="rect">
              <a:avLst/>
            </a:prstGeom>
            <a:noFill/>
            <a:ln w="25400" cap="flat" cmpd="sng" algn="ctr">
              <a:noFill/>
              <a:prstDash val="solid"/>
            </a:ln>
            <a:effectLst/>
          </p:spPr>
          <p:txBody>
            <a:bodyPr lIns="0" tIns="0" rIns="0" bIns="0" rtlCol="0" anchor="t"/>
            <a:lstStyle/>
            <a:p>
              <a:pPr lvl="0" fontAlgn="auto">
                <a:spcBef>
                  <a:spcPts val="0"/>
                </a:spcBef>
                <a:spcAft>
                  <a:spcPts val="0"/>
                </a:spcAft>
                <a:defRPr/>
              </a:pPr>
              <a:r>
                <a:rPr lang="nl-NL" sz="1100" kern="0" noProof="0" dirty="0">
                  <a:solidFill>
                    <a:schemeClr val="tx1"/>
                  </a:solidFill>
                  <a:latin typeface="+mn-lt"/>
                  <a:cs typeface="Segoe UI Light" panose="020B0502040204020203" pitchFamily="34" charset="0"/>
                </a:rPr>
                <a:t>Selecteer de grafiek, klik met de rechter muisknop en kies </a:t>
              </a:r>
              <a:r>
                <a:rPr lang="nl-NL" sz="1100" b="1" kern="0" noProof="0" dirty="0">
                  <a:solidFill>
                    <a:schemeClr val="tx1"/>
                  </a:solidFill>
                  <a:latin typeface="+mn-lt"/>
                  <a:cs typeface="Segoe UI Light" panose="020B0502040204020203" pitchFamily="34" charset="0"/>
                </a:rPr>
                <a:t>‘Gegevens bewerken’</a:t>
              </a:r>
            </a:p>
          </p:txBody>
        </p:sp>
        <p:grpSp>
          <p:nvGrpSpPr>
            <p:cNvPr id="77" name="Groep 76">
              <a:extLst>
                <a:ext uri="{FF2B5EF4-FFF2-40B4-BE49-F238E27FC236}">
                  <a16:creationId xmlns:a16="http://schemas.microsoft.com/office/drawing/2014/main" id="{250F6F50-614A-4137-87A7-31AC51E922F2}"/>
                </a:ext>
              </a:extLst>
            </p:cNvPr>
            <p:cNvGrpSpPr/>
            <p:nvPr userDrawn="1"/>
          </p:nvGrpSpPr>
          <p:grpSpPr>
            <a:xfrm>
              <a:off x="12755394" y="5222855"/>
              <a:ext cx="1714530" cy="639425"/>
              <a:chOff x="12757283" y="4365594"/>
              <a:chExt cx="1714530" cy="639425"/>
            </a:xfrm>
          </p:grpSpPr>
          <p:sp>
            <p:nvSpPr>
              <p:cNvPr id="78" name="Rechthoek 77">
                <a:extLst>
                  <a:ext uri="{FF2B5EF4-FFF2-40B4-BE49-F238E27FC236}">
                    <a16:creationId xmlns:a16="http://schemas.microsoft.com/office/drawing/2014/main" id="{09FA13E6-F8D4-45C6-9447-E21007BB862E}"/>
                  </a:ext>
                </a:extLst>
              </p:cNvPr>
              <p:cNvSpPr/>
              <p:nvPr userDrawn="1"/>
            </p:nvSpPr>
            <p:spPr>
              <a:xfrm>
                <a:off x="12757283" y="4365594"/>
                <a:ext cx="1626818"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79" name="Rechthoek 78">
                <a:extLst>
                  <a:ext uri="{FF2B5EF4-FFF2-40B4-BE49-F238E27FC236}">
                    <a16:creationId xmlns:a16="http://schemas.microsoft.com/office/drawing/2014/main" id="{CB021D40-8C50-4F87-BB5D-662C128AD0AE}"/>
                  </a:ext>
                </a:extLst>
              </p:cNvPr>
              <p:cNvSpPr/>
              <p:nvPr userDrawn="1"/>
            </p:nvSpPr>
            <p:spPr>
              <a:xfrm>
                <a:off x="12768263" y="4676983"/>
                <a:ext cx="1609231" cy="261256"/>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80" name="Tekstvak 79">
                <a:extLst>
                  <a:ext uri="{FF2B5EF4-FFF2-40B4-BE49-F238E27FC236}">
                    <a16:creationId xmlns:a16="http://schemas.microsoft.com/office/drawing/2014/main" id="{CE512453-BAFB-49E1-92F5-4DFBB4F1790A}"/>
                  </a:ext>
                </a:extLst>
              </p:cNvPr>
              <p:cNvSpPr txBox="1"/>
              <p:nvPr userDrawn="1"/>
            </p:nvSpPr>
            <p:spPr>
              <a:xfrm>
                <a:off x="12997648" y="4404704"/>
                <a:ext cx="1248154"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dirty="0">
                    <a:solidFill>
                      <a:schemeClr val="tx1"/>
                    </a:solidFill>
                    <a:latin typeface="Arial" panose="020B0604020202020204" pitchFamily="34" charset="0"/>
                    <a:ea typeface="+mn-ea"/>
                    <a:cs typeface="Arial" panose="020B0604020202020204" pitchFamily="34" charset="0"/>
                  </a:rPr>
                  <a:t>Grafiektype wijzigen</a:t>
                </a:r>
              </a:p>
            </p:txBody>
          </p:sp>
          <p:sp>
            <p:nvSpPr>
              <p:cNvPr id="81" name="Tekstvak 80">
                <a:extLst>
                  <a:ext uri="{FF2B5EF4-FFF2-40B4-BE49-F238E27FC236}">
                    <a16:creationId xmlns:a16="http://schemas.microsoft.com/office/drawing/2014/main" id="{87785271-7A1B-4DC9-8821-FC84B1650943}"/>
                  </a:ext>
                </a:extLst>
              </p:cNvPr>
              <p:cNvSpPr txBox="1"/>
              <p:nvPr userDrawn="1"/>
            </p:nvSpPr>
            <p:spPr>
              <a:xfrm>
                <a:off x="12984219" y="4725830"/>
                <a:ext cx="1274711"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dirty="0">
                    <a:solidFill>
                      <a:schemeClr val="tx1"/>
                    </a:solidFill>
                    <a:latin typeface="Arial" panose="020B0604020202020204" pitchFamily="34" charset="0"/>
                    <a:ea typeface="+mn-ea"/>
                    <a:cs typeface="Arial" panose="020B0604020202020204" pitchFamily="34" charset="0"/>
                  </a:rPr>
                  <a:t>Gegevens bewerken</a:t>
                </a:r>
              </a:p>
            </p:txBody>
          </p:sp>
          <p:pic>
            <p:nvPicPr>
              <p:cNvPr id="82" name="Picture 3">
                <a:extLst>
                  <a:ext uri="{FF2B5EF4-FFF2-40B4-BE49-F238E27FC236}">
                    <a16:creationId xmlns:a16="http://schemas.microsoft.com/office/drawing/2014/main" id="{133924A3-70A1-49C1-968B-60E4345D6AC0}"/>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4328727" y="4773688"/>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83" name="Groep 82">
                <a:extLst>
                  <a:ext uri="{FF2B5EF4-FFF2-40B4-BE49-F238E27FC236}">
                    <a16:creationId xmlns:a16="http://schemas.microsoft.com/office/drawing/2014/main" id="{082E9C95-FA56-4284-801D-0937CBCBB97C}"/>
                  </a:ext>
                </a:extLst>
              </p:cNvPr>
              <p:cNvGrpSpPr/>
              <p:nvPr userDrawn="1"/>
            </p:nvGrpSpPr>
            <p:grpSpPr>
              <a:xfrm>
                <a:off x="12831198" y="4432250"/>
                <a:ext cx="139861" cy="152244"/>
                <a:chOff x="12574450" y="6053892"/>
                <a:chExt cx="169232" cy="184215"/>
              </a:xfrm>
            </p:grpSpPr>
            <p:sp>
              <p:nvSpPr>
                <p:cNvPr id="106" name="Rechthoek 105">
                  <a:extLst>
                    <a:ext uri="{FF2B5EF4-FFF2-40B4-BE49-F238E27FC236}">
                      <a16:creationId xmlns:a16="http://schemas.microsoft.com/office/drawing/2014/main" id="{6787FE99-1894-4DD5-8C0E-0D8DC9E52E88}"/>
                    </a:ext>
                  </a:extLst>
                </p:cNvPr>
                <p:cNvSpPr/>
                <p:nvPr userDrawn="1"/>
              </p:nvSpPr>
              <p:spPr>
                <a:xfrm>
                  <a:off x="12574450" y="6111529"/>
                  <a:ext cx="46293" cy="12657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107" name="Rechthoek 106">
                  <a:extLst>
                    <a:ext uri="{FF2B5EF4-FFF2-40B4-BE49-F238E27FC236}">
                      <a16:creationId xmlns:a16="http://schemas.microsoft.com/office/drawing/2014/main" id="{84D4D524-2A89-4579-91CF-CA4533AE9EDE}"/>
                    </a:ext>
                  </a:extLst>
                </p:cNvPr>
                <p:cNvSpPr/>
                <p:nvPr userDrawn="1"/>
              </p:nvSpPr>
              <p:spPr>
                <a:xfrm>
                  <a:off x="12635427" y="6053892"/>
                  <a:ext cx="46293" cy="184215"/>
                </a:xfrm>
                <a:prstGeom prst="rect">
                  <a:avLst/>
                </a:prstGeom>
                <a:solidFill>
                  <a:srgbClr val="EDC8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sp>
              <p:nvSpPr>
                <p:cNvPr id="108" name="Rechthoek 107">
                  <a:extLst>
                    <a:ext uri="{FF2B5EF4-FFF2-40B4-BE49-F238E27FC236}">
                      <a16:creationId xmlns:a16="http://schemas.microsoft.com/office/drawing/2014/main" id="{D80F3FFD-F9D3-4AAC-A8D7-50D7315970E7}"/>
                    </a:ext>
                  </a:extLst>
                </p:cNvPr>
                <p:cNvSpPr/>
                <p:nvPr userDrawn="1"/>
              </p:nvSpPr>
              <p:spPr>
                <a:xfrm>
                  <a:off x="12697389" y="6094907"/>
                  <a:ext cx="46293" cy="143200"/>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noProof="0">
                    <a:solidFill>
                      <a:schemeClr val="tx2"/>
                    </a:solidFill>
                    <a:latin typeface="+mn-lt"/>
                  </a:endParaRPr>
                </a:p>
              </p:txBody>
            </p:sp>
          </p:grpSp>
          <p:grpSp>
            <p:nvGrpSpPr>
              <p:cNvPr id="84" name="Groep 83">
                <a:extLst>
                  <a:ext uri="{FF2B5EF4-FFF2-40B4-BE49-F238E27FC236}">
                    <a16:creationId xmlns:a16="http://schemas.microsoft.com/office/drawing/2014/main" id="{B06DEC23-038A-4D6E-A9CB-D05B7389AB56}"/>
                  </a:ext>
                </a:extLst>
              </p:cNvPr>
              <p:cNvGrpSpPr/>
              <p:nvPr userDrawn="1"/>
            </p:nvGrpSpPr>
            <p:grpSpPr>
              <a:xfrm>
                <a:off x="12831198" y="4748585"/>
                <a:ext cx="184916" cy="120210"/>
                <a:chOff x="8815516" y="1076284"/>
                <a:chExt cx="503174" cy="327105"/>
              </a:xfrm>
            </p:grpSpPr>
            <p:sp>
              <p:nvSpPr>
                <p:cNvPr id="85" name="Rechthoek 84">
                  <a:extLst>
                    <a:ext uri="{FF2B5EF4-FFF2-40B4-BE49-F238E27FC236}">
                      <a16:creationId xmlns:a16="http://schemas.microsoft.com/office/drawing/2014/main" id="{C823CC2E-F082-48D3-82C4-5C50FC741A66}"/>
                    </a:ext>
                  </a:extLst>
                </p:cNvPr>
                <p:cNvSpPr/>
                <p:nvPr userDrawn="1"/>
              </p:nvSpPr>
              <p:spPr>
                <a:xfrm>
                  <a:off x="8815516" y="1133167"/>
                  <a:ext cx="372729" cy="2359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86" name="Groep 85">
                  <a:extLst>
                    <a:ext uri="{FF2B5EF4-FFF2-40B4-BE49-F238E27FC236}">
                      <a16:creationId xmlns:a16="http://schemas.microsoft.com/office/drawing/2014/main" id="{1AE350D8-BB94-4F5F-A153-DF6A55CBADF8}"/>
                    </a:ext>
                  </a:extLst>
                </p:cNvPr>
                <p:cNvGrpSpPr/>
                <p:nvPr userDrawn="1"/>
              </p:nvGrpSpPr>
              <p:grpSpPr>
                <a:xfrm>
                  <a:off x="8815517" y="1076284"/>
                  <a:ext cx="503173" cy="327105"/>
                  <a:chOff x="1351248" y="-683635"/>
                  <a:chExt cx="503173" cy="327105"/>
                </a:xfrm>
              </p:grpSpPr>
              <p:grpSp>
                <p:nvGrpSpPr>
                  <p:cNvPr id="87" name="Groep 86">
                    <a:extLst>
                      <a:ext uri="{FF2B5EF4-FFF2-40B4-BE49-F238E27FC236}">
                        <a16:creationId xmlns:a16="http://schemas.microsoft.com/office/drawing/2014/main" id="{75E97B3C-1A1E-43AD-848D-89885535D1BA}"/>
                      </a:ext>
                    </a:extLst>
                  </p:cNvPr>
                  <p:cNvGrpSpPr/>
                  <p:nvPr userDrawn="1"/>
                </p:nvGrpSpPr>
                <p:grpSpPr>
                  <a:xfrm>
                    <a:off x="1351248" y="-683635"/>
                    <a:ext cx="375186" cy="293652"/>
                    <a:chOff x="1094874" y="-884923"/>
                    <a:chExt cx="884668" cy="692417"/>
                  </a:xfrm>
                </p:grpSpPr>
                <p:sp>
                  <p:nvSpPr>
                    <p:cNvPr id="92" name="Rechthoek 91">
                      <a:extLst>
                        <a:ext uri="{FF2B5EF4-FFF2-40B4-BE49-F238E27FC236}">
                          <a16:creationId xmlns:a16="http://schemas.microsoft.com/office/drawing/2014/main" id="{EF87F1F7-A39D-4E3B-9DFA-E61812C8CAB7}"/>
                        </a:ext>
                      </a:extLst>
                    </p:cNvPr>
                    <p:cNvSpPr/>
                    <p:nvPr userDrawn="1"/>
                  </p:nvSpPr>
                  <p:spPr>
                    <a:xfrm>
                      <a:off x="1094874" y="-884923"/>
                      <a:ext cx="878304" cy="145579"/>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nvGrpSpPr>
                    <p:cNvPr id="93" name="Groep 92">
                      <a:extLst>
                        <a:ext uri="{FF2B5EF4-FFF2-40B4-BE49-F238E27FC236}">
                          <a16:creationId xmlns:a16="http://schemas.microsoft.com/office/drawing/2014/main" id="{061C977C-E3F1-4802-AFE1-C19F8EE4D525}"/>
                        </a:ext>
                      </a:extLst>
                    </p:cNvPr>
                    <p:cNvGrpSpPr/>
                    <p:nvPr userDrawn="1"/>
                  </p:nvGrpSpPr>
                  <p:grpSpPr>
                    <a:xfrm>
                      <a:off x="1094874" y="-878306"/>
                      <a:ext cx="867364" cy="685800"/>
                      <a:chOff x="1094874" y="-878306"/>
                      <a:chExt cx="867364" cy="613611"/>
                    </a:xfrm>
                  </p:grpSpPr>
                  <p:cxnSp>
                    <p:nvCxnSpPr>
                      <p:cNvPr id="99" name="Rechte verbindingslijn 98">
                        <a:extLst>
                          <a:ext uri="{FF2B5EF4-FFF2-40B4-BE49-F238E27FC236}">
                            <a16:creationId xmlns:a16="http://schemas.microsoft.com/office/drawing/2014/main" id="{BE7C68A8-50B4-4BD9-8163-20B37C6B4874}"/>
                          </a:ext>
                        </a:extLst>
                      </p:cNvPr>
                      <p:cNvCxnSpPr>
                        <a:cxnSpLocks/>
                      </p:cNvCxnSpPr>
                      <p:nvPr userDrawn="1"/>
                    </p:nvCxnSpPr>
                    <p:spPr>
                      <a:xfrm>
                        <a:off x="1094874" y="-878305"/>
                        <a:ext cx="0" cy="61361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00" name="Rechte verbindingslijn 99">
                        <a:extLst>
                          <a:ext uri="{FF2B5EF4-FFF2-40B4-BE49-F238E27FC236}">
                            <a16:creationId xmlns:a16="http://schemas.microsoft.com/office/drawing/2014/main" id="{64734BC1-4FAF-485C-8669-92BE5763116C}"/>
                          </a:ext>
                        </a:extLst>
                      </p:cNvPr>
                      <p:cNvCxnSpPr>
                        <a:cxnSpLocks/>
                      </p:cNvCxnSpPr>
                      <p:nvPr userDrawn="1"/>
                    </p:nvCxnSpPr>
                    <p:spPr>
                      <a:xfrm>
                        <a:off x="1962238" y="-878306"/>
                        <a:ext cx="0" cy="613611"/>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101" name="Groep 100">
                        <a:extLst>
                          <a:ext uri="{FF2B5EF4-FFF2-40B4-BE49-F238E27FC236}">
                            <a16:creationId xmlns:a16="http://schemas.microsoft.com/office/drawing/2014/main" id="{E92F5228-4EB9-4F15-AE0D-ABE8F17CC96F}"/>
                          </a:ext>
                        </a:extLst>
                      </p:cNvPr>
                      <p:cNvGrpSpPr/>
                      <p:nvPr userDrawn="1"/>
                    </p:nvGrpSpPr>
                    <p:grpSpPr>
                      <a:xfrm>
                        <a:off x="1270535" y="-878306"/>
                        <a:ext cx="526983" cy="613611"/>
                        <a:chOff x="1270535" y="-745959"/>
                        <a:chExt cx="526983" cy="481264"/>
                      </a:xfrm>
                    </p:grpSpPr>
                    <p:cxnSp>
                      <p:nvCxnSpPr>
                        <p:cNvPr id="102" name="Rechte verbindingslijn 101">
                          <a:extLst>
                            <a:ext uri="{FF2B5EF4-FFF2-40B4-BE49-F238E27FC236}">
                              <a16:creationId xmlns:a16="http://schemas.microsoft.com/office/drawing/2014/main" id="{3D8D8A96-19D6-4305-826B-15687554834C}"/>
                            </a:ext>
                          </a:extLst>
                        </p:cNvPr>
                        <p:cNvCxnSpPr>
                          <a:cxnSpLocks/>
                        </p:cNvCxnSpPr>
                        <p:nvPr userDrawn="1"/>
                      </p:nvCxnSpPr>
                      <p:spPr>
                        <a:xfrm>
                          <a:off x="1446196"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03" name="Rechte verbindingslijn 102">
                          <a:extLst>
                            <a:ext uri="{FF2B5EF4-FFF2-40B4-BE49-F238E27FC236}">
                              <a16:creationId xmlns:a16="http://schemas.microsoft.com/office/drawing/2014/main" id="{21908C0A-79A7-4459-B31F-A5E6C0341F08}"/>
                            </a:ext>
                          </a:extLst>
                        </p:cNvPr>
                        <p:cNvCxnSpPr>
                          <a:cxnSpLocks/>
                        </p:cNvCxnSpPr>
                        <p:nvPr userDrawn="1"/>
                      </p:nvCxnSpPr>
                      <p:spPr>
                        <a:xfrm>
                          <a:off x="1270535"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04" name="Rechte verbindingslijn 103">
                          <a:extLst>
                            <a:ext uri="{FF2B5EF4-FFF2-40B4-BE49-F238E27FC236}">
                              <a16:creationId xmlns:a16="http://schemas.microsoft.com/office/drawing/2014/main" id="{3A59F544-8FD7-4360-84D3-964659354639}"/>
                            </a:ext>
                          </a:extLst>
                        </p:cNvPr>
                        <p:cNvCxnSpPr>
                          <a:cxnSpLocks/>
                        </p:cNvCxnSpPr>
                        <p:nvPr userDrawn="1"/>
                      </p:nvCxnSpPr>
                      <p:spPr>
                        <a:xfrm>
                          <a:off x="1621857"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105" name="Rechte verbindingslijn 104">
                          <a:extLst>
                            <a:ext uri="{FF2B5EF4-FFF2-40B4-BE49-F238E27FC236}">
                              <a16:creationId xmlns:a16="http://schemas.microsoft.com/office/drawing/2014/main" id="{26A3C06C-B89F-4210-8204-163AE50C54B0}"/>
                            </a:ext>
                          </a:extLst>
                        </p:cNvPr>
                        <p:cNvCxnSpPr>
                          <a:cxnSpLocks/>
                        </p:cNvCxnSpPr>
                        <p:nvPr userDrawn="1"/>
                      </p:nvCxnSpPr>
                      <p:spPr>
                        <a:xfrm>
                          <a:off x="1797518" y="-745959"/>
                          <a:ext cx="0" cy="481264"/>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cxnSp>
                  <p:nvCxnSpPr>
                    <p:cNvPr id="94" name="Rechte verbindingslijn 93">
                      <a:extLst>
                        <a:ext uri="{FF2B5EF4-FFF2-40B4-BE49-F238E27FC236}">
                          <a16:creationId xmlns:a16="http://schemas.microsoft.com/office/drawing/2014/main" id="{7F074114-4844-447F-90EC-27D04180B55E}"/>
                        </a:ext>
                      </a:extLst>
                    </p:cNvPr>
                    <p:cNvCxnSpPr>
                      <a:cxnSpLocks/>
                    </p:cNvCxnSpPr>
                    <p:nvPr userDrawn="1"/>
                  </p:nvCxnSpPr>
                  <p:spPr>
                    <a:xfrm flipH="1">
                      <a:off x="1098555" y="-192506"/>
                      <a:ext cx="880987" cy="0"/>
                    </a:xfrm>
                    <a:prstGeom prst="line">
                      <a:avLst/>
                    </a:prstGeom>
                    <a:ln>
                      <a:solidFill>
                        <a:srgbClr val="818181"/>
                      </a:solidFill>
                    </a:ln>
                  </p:spPr>
                  <p:style>
                    <a:lnRef idx="1">
                      <a:schemeClr val="accent1"/>
                    </a:lnRef>
                    <a:fillRef idx="0">
                      <a:schemeClr val="accent1"/>
                    </a:fillRef>
                    <a:effectRef idx="0">
                      <a:schemeClr val="accent1"/>
                    </a:effectRef>
                    <a:fontRef idx="minor">
                      <a:schemeClr val="tx1"/>
                    </a:fontRef>
                  </p:style>
                </p:cxnSp>
                <p:grpSp>
                  <p:nvGrpSpPr>
                    <p:cNvPr id="95" name="Groep 94">
                      <a:extLst>
                        <a:ext uri="{FF2B5EF4-FFF2-40B4-BE49-F238E27FC236}">
                          <a16:creationId xmlns:a16="http://schemas.microsoft.com/office/drawing/2014/main" id="{192C2CED-B4A2-4F70-92F2-EBFEDC0F288A}"/>
                        </a:ext>
                      </a:extLst>
                    </p:cNvPr>
                    <p:cNvGrpSpPr/>
                    <p:nvPr userDrawn="1"/>
                  </p:nvGrpSpPr>
                  <p:grpSpPr>
                    <a:xfrm>
                      <a:off x="1094874" y="-607596"/>
                      <a:ext cx="878306" cy="276726"/>
                      <a:chOff x="1106905" y="-607596"/>
                      <a:chExt cx="878307" cy="276726"/>
                    </a:xfrm>
                  </p:grpSpPr>
                  <p:cxnSp>
                    <p:nvCxnSpPr>
                      <p:cNvPr id="96" name="Rechte verbindingslijn 95">
                        <a:extLst>
                          <a:ext uri="{FF2B5EF4-FFF2-40B4-BE49-F238E27FC236}">
                            <a16:creationId xmlns:a16="http://schemas.microsoft.com/office/drawing/2014/main" id="{AA01CC48-653C-4F14-BAFB-9D5B6B836EE1}"/>
                          </a:ext>
                        </a:extLst>
                      </p:cNvPr>
                      <p:cNvCxnSpPr>
                        <a:cxnSpLocks/>
                      </p:cNvCxnSpPr>
                      <p:nvPr userDrawn="1"/>
                    </p:nvCxnSpPr>
                    <p:spPr>
                      <a:xfrm flipH="1">
                        <a:off x="1106905" y="-330870"/>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97" name="Rechte verbindingslijn 96">
                        <a:extLst>
                          <a:ext uri="{FF2B5EF4-FFF2-40B4-BE49-F238E27FC236}">
                            <a16:creationId xmlns:a16="http://schemas.microsoft.com/office/drawing/2014/main" id="{01C158C7-92C4-48E8-AA49-F7986375BEB1}"/>
                          </a:ext>
                        </a:extLst>
                      </p:cNvPr>
                      <p:cNvCxnSpPr>
                        <a:cxnSpLocks/>
                      </p:cNvCxnSpPr>
                      <p:nvPr userDrawn="1"/>
                    </p:nvCxnSpPr>
                    <p:spPr>
                      <a:xfrm flipH="1">
                        <a:off x="1106905" y="-469233"/>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cxnSp>
                    <p:nvCxnSpPr>
                      <p:cNvPr id="98" name="Rechte verbindingslijn 97">
                        <a:extLst>
                          <a:ext uri="{FF2B5EF4-FFF2-40B4-BE49-F238E27FC236}">
                            <a16:creationId xmlns:a16="http://schemas.microsoft.com/office/drawing/2014/main" id="{1F5070C8-B2B3-46CE-BADA-CD1E32E72D06}"/>
                          </a:ext>
                        </a:extLst>
                      </p:cNvPr>
                      <p:cNvCxnSpPr>
                        <a:cxnSpLocks/>
                      </p:cNvCxnSpPr>
                      <p:nvPr userDrawn="1"/>
                    </p:nvCxnSpPr>
                    <p:spPr>
                      <a:xfrm flipH="1">
                        <a:off x="1106905" y="-607596"/>
                        <a:ext cx="878307" cy="0"/>
                      </a:xfrm>
                      <a:prstGeom prst="line">
                        <a:avLst/>
                      </a:prstGeom>
                      <a:ln w="6350">
                        <a:solidFill>
                          <a:srgbClr val="818181"/>
                        </a:solidFill>
                      </a:ln>
                    </p:spPr>
                    <p:style>
                      <a:lnRef idx="1">
                        <a:schemeClr val="accent1"/>
                      </a:lnRef>
                      <a:fillRef idx="0">
                        <a:schemeClr val="accent1"/>
                      </a:fillRef>
                      <a:effectRef idx="0">
                        <a:schemeClr val="accent1"/>
                      </a:effectRef>
                      <a:fontRef idx="minor">
                        <a:schemeClr val="tx1"/>
                      </a:fontRef>
                    </p:style>
                  </p:cxnSp>
                </p:grpSp>
              </p:grpSp>
              <p:grpSp>
                <p:nvGrpSpPr>
                  <p:cNvPr id="88" name="Groep 87">
                    <a:extLst>
                      <a:ext uri="{FF2B5EF4-FFF2-40B4-BE49-F238E27FC236}">
                        <a16:creationId xmlns:a16="http://schemas.microsoft.com/office/drawing/2014/main" id="{F850A2DA-7E7F-4105-A4D3-9E7FFED88177}"/>
                      </a:ext>
                    </a:extLst>
                  </p:cNvPr>
                  <p:cNvGrpSpPr/>
                  <p:nvPr userDrawn="1"/>
                </p:nvGrpSpPr>
                <p:grpSpPr>
                  <a:xfrm rot="2700000">
                    <a:off x="1605871" y="-605080"/>
                    <a:ext cx="90079" cy="407021"/>
                    <a:chOff x="3130062" y="-817193"/>
                    <a:chExt cx="131884" cy="595920"/>
                  </a:xfrm>
                  <a:solidFill>
                    <a:srgbClr val="3399FF"/>
                  </a:solidFill>
                </p:grpSpPr>
                <p:sp>
                  <p:nvSpPr>
                    <p:cNvPr id="89" name="Rechthoek 88">
                      <a:extLst>
                        <a:ext uri="{FF2B5EF4-FFF2-40B4-BE49-F238E27FC236}">
                          <a16:creationId xmlns:a16="http://schemas.microsoft.com/office/drawing/2014/main" id="{974DE76B-DC2E-4813-98D9-D3BD3C52B277}"/>
                        </a:ext>
                      </a:extLst>
                    </p:cNvPr>
                    <p:cNvSpPr/>
                    <p:nvPr userDrawn="1"/>
                  </p:nvSpPr>
                  <p:spPr>
                    <a:xfrm>
                      <a:off x="3130062" y="-705979"/>
                      <a:ext cx="131884" cy="281354"/>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90" name="Rechthoek: afgeronde bovenhoeken 89">
                      <a:extLst>
                        <a:ext uri="{FF2B5EF4-FFF2-40B4-BE49-F238E27FC236}">
                          <a16:creationId xmlns:a16="http://schemas.microsoft.com/office/drawing/2014/main" id="{FDFBB381-5480-4B78-83DF-14844B6B9B03}"/>
                        </a:ext>
                      </a:extLst>
                    </p:cNvPr>
                    <p:cNvSpPr/>
                    <p:nvPr userDrawn="1"/>
                  </p:nvSpPr>
                  <p:spPr>
                    <a:xfrm>
                      <a:off x="3130063" y="-817193"/>
                      <a:ext cx="131883" cy="87615"/>
                    </a:xfrm>
                    <a:prstGeom prst="round2SameRect">
                      <a:avLst>
                        <a:gd name="adj1" fmla="val 50000"/>
                        <a:gd name="adj2" fmla="val 0"/>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91" name="Gelijkbenige driehoek 90">
                      <a:extLst>
                        <a:ext uri="{FF2B5EF4-FFF2-40B4-BE49-F238E27FC236}">
                          <a16:creationId xmlns:a16="http://schemas.microsoft.com/office/drawing/2014/main" id="{08374219-DC6A-48CD-9B4B-1083A07B3439}"/>
                        </a:ext>
                      </a:extLst>
                    </p:cNvPr>
                    <p:cNvSpPr/>
                    <p:nvPr userDrawn="1"/>
                  </p:nvSpPr>
                  <p:spPr>
                    <a:xfrm rot="10800000">
                      <a:off x="3130062" y="-401026"/>
                      <a:ext cx="131884" cy="179753"/>
                    </a:xfrm>
                    <a:prstGeom prst="triangle">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grpSp>
        </p:grpSp>
      </p:grpSp>
      <p:grpSp>
        <p:nvGrpSpPr>
          <p:cNvPr id="112" name="Instructie">
            <a:extLst>
              <a:ext uri="{FF2B5EF4-FFF2-40B4-BE49-F238E27FC236}">
                <a16:creationId xmlns:a16="http://schemas.microsoft.com/office/drawing/2014/main" id="{7381D8D8-89AC-4E1D-BA54-BCD513ACB6AB}"/>
              </a:ext>
            </a:extLst>
          </p:cNvPr>
          <p:cNvGrpSpPr/>
          <p:nvPr userDrawn="1"/>
        </p:nvGrpSpPr>
        <p:grpSpPr>
          <a:xfrm>
            <a:off x="12391601" y="0"/>
            <a:ext cx="3183677" cy="2499789"/>
            <a:chOff x="12391601" y="0"/>
            <a:chExt cx="3183677" cy="2499789"/>
          </a:xfrm>
        </p:grpSpPr>
        <p:sp>
          <p:nvSpPr>
            <p:cNvPr id="113" name="Rechthoek 112">
              <a:extLst>
                <a:ext uri="{FF2B5EF4-FFF2-40B4-BE49-F238E27FC236}">
                  <a16:creationId xmlns:a16="http://schemas.microsoft.com/office/drawing/2014/main" id="{E4ACFFC3-6545-4E58-9EAC-2882C95D6248}"/>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Grafiek invoegen/veranderen</a:t>
              </a:r>
            </a:p>
          </p:txBody>
        </p:sp>
        <p:sp>
          <p:nvSpPr>
            <p:cNvPr id="114" name="Ovaal 113">
              <a:extLst>
                <a:ext uri="{FF2B5EF4-FFF2-40B4-BE49-F238E27FC236}">
                  <a16:creationId xmlns:a16="http://schemas.microsoft.com/office/drawing/2014/main" id="{F8D6C71A-DF4E-4A92-8B3C-11FAD4601DFC}"/>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15" name="Rechte verbindingslijn 114">
              <a:extLst>
                <a:ext uri="{FF2B5EF4-FFF2-40B4-BE49-F238E27FC236}">
                  <a16:creationId xmlns:a16="http://schemas.microsoft.com/office/drawing/2014/main" id="{3644BF5B-A430-4976-AB40-562C24C435B6}"/>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116" name="Rechte verbindingslijn 115">
              <a:extLst>
                <a:ext uri="{FF2B5EF4-FFF2-40B4-BE49-F238E27FC236}">
                  <a16:creationId xmlns:a16="http://schemas.microsoft.com/office/drawing/2014/main" id="{BA858C4C-B187-4A52-9D34-EDF93256BD92}"/>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117" name="Rechthoek 116">
              <a:extLst>
                <a:ext uri="{FF2B5EF4-FFF2-40B4-BE49-F238E27FC236}">
                  <a16:creationId xmlns:a16="http://schemas.microsoft.com/office/drawing/2014/main" id="{01D36AD1-9F2E-48AB-B7CF-165A03EF8F60}"/>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grafiek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grafiek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118" name="Ovaal 117">
              <a:extLst>
                <a:ext uri="{FF2B5EF4-FFF2-40B4-BE49-F238E27FC236}">
                  <a16:creationId xmlns:a16="http://schemas.microsoft.com/office/drawing/2014/main" id="{BC099914-F5A7-4B50-ACE5-E41086BEA3E3}"/>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19" name="Rechthoek 118">
              <a:extLst>
                <a:ext uri="{FF2B5EF4-FFF2-40B4-BE49-F238E27FC236}">
                  <a16:creationId xmlns:a16="http://schemas.microsoft.com/office/drawing/2014/main" id="{639D7117-B281-4BE9-8662-387C343BB8E9}"/>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de gewenste grafiek</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20" name="Groep 119">
              <a:extLst>
                <a:ext uri="{FF2B5EF4-FFF2-40B4-BE49-F238E27FC236}">
                  <a16:creationId xmlns:a16="http://schemas.microsoft.com/office/drawing/2014/main" id="{AFBE6E1A-6027-47F6-95AB-EC95F0EF63B6}"/>
                </a:ext>
              </a:extLst>
            </p:cNvPr>
            <p:cNvGrpSpPr/>
            <p:nvPr userDrawn="1"/>
          </p:nvGrpSpPr>
          <p:grpSpPr>
            <a:xfrm>
              <a:off x="12757282" y="2184550"/>
              <a:ext cx="825500" cy="209550"/>
              <a:chOff x="13504624" y="2482850"/>
              <a:chExt cx="825500" cy="209550"/>
            </a:xfrm>
          </p:grpSpPr>
          <p:sp>
            <p:nvSpPr>
              <p:cNvPr id="126" name="Rechthoek 125">
                <a:extLst>
                  <a:ext uri="{FF2B5EF4-FFF2-40B4-BE49-F238E27FC236}">
                    <a16:creationId xmlns:a16="http://schemas.microsoft.com/office/drawing/2014/main" id="{9AE83AF0-0E63-499B-B540-C54AF8781756}"/>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127" name="Rechte verbindingslijn 126">
                <a:extLst>
                  <a:ext uri="{FF2B5EF4-FFF2-40B4-BE49-F238E27FC236}">
                    <a16:creationId xmlns:a16="http://schemas.microsoft.com/office/drawing/2014/main" id="{E9AD9682-3A69-4309-BDE8-FF42784FF334}"/>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88" name="Gelijkbenige driehoek 187">
                <a:extLst>
                  <a:ext uri="{FF2B5EF4-FFF2-40B4-BE49-F238E27FC236}">
                    <a16:creationId xmlns:a16="http://schemas.microsoft.com/office/drawing/2014/main" id="{B2A62773-909B-406A-86EE-D7C0106C14A2}"/>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121" name="Rechte verbindingslijn 120">
              <a:extLst>
                <a:ext uri="{FF2B5EF4-FFF2-40B4-BE49-F238E27FC236}">
                  <a16:creationId xmlns:a16="http://schemas.microsoft.com/office/drawing/2014/main" id="{A024B559-5038-4130-A307-53FC0456F01C}"/>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122" name="Groep 121">
              <a:extLst>
                <a:ext uri="{FF2B5EF4-FFF2-40B4-BE49-F238E27FC236}">
                  <a16:creationId xmlns:a16="http://schemas.microsoft.com/office/drawing/2014/main" id="{957836BD-3504-478A-B8E1-235043B1DA13}"/>
                </a:ext>
              </a:extLst>
            </p:cNvPr>
            <p:cNvGrpSpPr/>
            <p:nvPr userDrawn="1"/>
          </p:nvGrpSpPr>
          <p:grpSpPr>
            <a:xfrm>
              <a:off x="12751697" y="1147804"/>
              <a:ext cx="289372" cy="314992"/>
              <a:chOff x="7322769" y="-310267"/>
              <a:chExt cx="289372" cy="314992"/>
            </a:xfrm>
          </p:grpSpPr>
          <p:sp>
            <p:nvSpPr>
              <p:cNvPr id="123" name="Rechthoek 122">
                <a:extLst>
                  <a:ext uri="{FF2B5EF4-FFF2-40B4-BE49-F238E27FC236}">
                    <a16:creationId xmlns:a16="http://schemas.microsoft.com/office/drawing/2014/main" id="{0E314AC5-02C6-4A87-BA09-64894EB075EF}"/>
                  </a:ext>
                </a:extLst>
              </p:cNvPr>
              <p:cNvSpPr/>
              <p:nvPr userDrawn="1"/>
            </p:nvSpPr>
            <p:spPr>
              <a:xfrm>
                <a:off x="7322769" y="-211712"/>
                <a:ext cx="79156" cy="216437"/>
              </a:xfrm>
              <a:prstGeom prst="rect">
                <a:avLst/>
              </a:prstGeom>
              <a:solidFill>
                <a:srgbClr val="4D82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24" name="Rechthoek 123">
                <a:extLst>
                  <a:ext uri="{FF2B5EF4-FFF2-40B4-BE49-F238E27FC236}">
                    <a16:creationId xmlns:a16="http://schemas.microsoft.com/office/drawing/2014/main" id="{A2AA3DE8-8F96-4FAA-A8F7-D1B3401BD5C5}"/>
                  </a:ext>
                </a:extLst>
              </p:cNvPr>
              <p:cNvSpPr/>
              <p:nvPr userDrawn="1"/>
            </p:nvSpPr>
            <p:spPr>
              <a:xfrm>
                <a:off x="7427035" y="-310267"/>
                <a:ext cx="79156" cy="314992"/>
              </a:xfrm>
              <a:prstGeom prst="rect">
                <a:avLst/>
              </a:prstGeom>
              <a:solidFill>
                <a:srgbClr val="FFCC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125" name="Rechthoek 124">
                <a:extLst>
                  <a:ext uri="{FF2B5EF4-FFF2-40B4-BE49-F238E27FC236}">
                    <a16:creationId xmlns:a16="http://schemas.microsoft.com/office/drawing/2014/main" id="{C5929EC2-E470-4A35-92D0-1DEC44648CD3}"/>
                  </a:ext>
                </a:extLst>
              </p:cNvPr>
              <p:cNvSpPr/>
              <p:nvPr userDrawn="1"/>
            </p:nvSpPr>
            <p:spPr>
              <a:xfrm>
                <a:off x="7532985" y="-240134"/>
                <a:ext cx="79156" cy="244859"/>
              </a:xfrm>
              <a:prstGeom prst="rect">
                <a:avLst/>
              </a:prstGeom>
              <a:solidFill>
                <a:srgbClr val="8080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sp>
        <p:nvSpPr>
          <p:cNvPr id="67" name="Tekstvak 66">
            <a:extLst>
              <a:ext uri="{FF2B5EF4-FFF2-40B4-BE49-F238E27FC236}">
                <a16:creationId xmlns:a16="http://schemas.microsoft.com/office/drawing/2014/main" id="{464A015C-7EB2-4DCC-8235-6C61167F5A69}"/>
              </a:ext>
            </a:extLst>
          </p:cNvPr>
          <p:cNvSpPr txBox="1"/>
          <p:nvPr userDrawn="1"/>
        </p:nvSpPr>
        <p:spPr>
          <a:xfrm>
            <a:off x="-10750" y="-531667"/>
            <a:ext cx="12192000" cy="369332"/>
          </a:xfrm>
          <a:prstGeom prst="rect">
            <a:avLst/>
          </a:prstGeom>
          <a:noFill/>
        </p:spPr>
        <p:txBody>
          <a:bodyPr wrap="square" rtlCol="0">
            <a:spAutoFit/>
          </a:bodyPr>
          <a:lstStyle/>
          <a:p>
            <a:pPr algn="ctr"/>
            <a:r>
              <a:rPr lang="nl-NL" sz="1800" b="0" spc="50" baseline="0" dirty="0">
                <a:solidFill>
                  <a:schemeClr val="accent2"/>
                </a:solidFill>
                <a:latin typeface="+mj-lt"/>
                <a:cs typeface="Calibri" panose="020F0502020204030204" pitchFamily="34" charset="0"/>
              </a:rPr>
              <a:t>100% grafiek</a:t>
            </a:r>
          </a:p>
        </p:txBody>
      </p:sp>
      <p:pic>
        <p:nvPicPr>
          <p:cNvPr id="66" name="Picture 5">
            <a:extLst>
              <a:ext uri="{FF2B5EF4-FFF2-40B4-BE49-F238E27FC236}">
                <a16:creationId xmlns:a16="http://schemas.microsoft.com/office/drawing/2014/main" id="{4F400A57-FA75-4C0D-A4FC-37E5C39FB8E2}"/>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2510" y="184468"/>
            <a:ext cx="379459" cy="379459"/>
          </a:xfrm>
          <a:prstGeom prst="rect">
            <a:avLst/>
          </a:prstGeom>
        </p:spPr>
      </p:pic>
      <p:sp>
        <p:nvSpPr>
          <p:cNvPr id="69" name="Tijdelijke aanduiding voor titel 1">
            <a:extLst>
              <a:ext uri="{FF2B5EF4-FFF2-40B4-BE49-F238E27FC236}">
                <a16:creationId xmlns:a16="http://schemas.microsoft.com/office/drawing/2014/main" id="{8EF50576-34AB-41D6-861C-05B2074E379B}"/>
              </a:ext>
            </a:extLst>
          </p:cNvPr>
          <p:cNvSpPr>
            <a:spLocks noGrp="1"/>
          </p:cNvSpPr>
          <p:nvPr>
            <p:ph type="title" hasCustomPrompt="1"/>
          </p:nvPr>
        </p:nvSpPr>
        <p:spPr>
          <a:xfrm>
            <a:off x="692467" y="1024409"/>
            <a:ext cx="10772775" cy="490400"/>
          </a:xfrm>
          <a:prstGeom prst="rect">
            <a:avLst/>
          </a:prstGeom>
        </p:spPr>
        <p:txBody>
          <a:bodyPr vert="horz" lIns="0" tIns="0" rIns="0" bIns="0" rtlCol="0" anchor="ctr" anchorCtr="0">
            <a:noAutofit/>
          </a:bodyPr>
          <a:lstStyle>
            <a:lvl1pPr>
              <a:defRPr/>
            </a:lvl1pPr>
          </a:lstStyle>
          <a:p>
            <a:r>
              <a:rPr lang="nl-NL" dirty="0"/>
              <a:t>Plaats hier je titel</a:t>
            </a:r>
          </a:p>
        </p:txBody>
      </p:sp>
    </p:spTree>
    <p:extLst>
      <p:ext uri="{BB962C8B-B14F-4D97-AF65-F5344CB8AC3E}">
        <p14:creationId xmlns:p14="http://schemas.microsoft.com/office/powerpoint/2010/main" val="40658291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fade">
                                      <p:cBhvr>
                                        <p:cTn id="7"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50% tekst – 50% tabel">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sp>
        <p:nvSpPr>
          <p:cNvPr id="11" name="Tijdelijke aanduiding voor tabel 8"/>
          <p:cNvSpPr>
            <a:spLocks noGrp="1"/>
          </p:cNvSpPr>
          <p:nvPr>
            <p:ph type="tbl" sz="quarter" idx="15" hasCustomPrompt="1"/>
          </p:nvPr>
        </p:nvSpPr>
        <p:spPr>
          <a:xfrm>
            <a:off x="6275457" y="1027976"/>
            <a:ext cx="5195817" cy="4920388"/>
          </a:xfrm>
        </p:spPr>
        <p:txBody>
          <a:bodyPr bIns="1620000" anchor="ctr"/>
          <a:lstStyle>
            <a:lvl1pPr marL="0" indent="0" algn="ctr">
              <a:lnSpc>
                <a:spcPct val="90000"/>
              </a:lnSpc>
              <a:spcBef>
                <a:spcPts val="0"/>
              </a:spcBef>
              <a:spcAft>
                <a:spcPts val="0"/>
              </a:spcAft>
              <a:buNone/>
              <a:defRPr sz="1500">
                <a:solidFill>
                  <a:schemeClr val="tx1">
                    <a:lumMod val="50000"/>
                    <a:lumOff val="50000"/>
                  </a:schemeClr>
                </a:solidFill>
              </a:defRPr>
            </a:lvl1pPr>
          </a:lstStyle>
          <a:p>
            <a:r>
              <a:rPr lang="nl-NL" dirty="0"/>
              <a:t>Klik op het onderstaande icoon </a:t>
            </a:r>
            <a:br>
              <a:rPr lang="nl-NL" dirty="0"/>
            </a:br>
            <a:r>
              <a:rPr lang="nl-NL" dirty="0"/>
              <a:t>om een tabel in te voegen.</a:t>
            </a:r>
            <a:br>
              <a:rPr lang="nl-NL" dirty="0"/>
            </a:br>
            <a:r>
              <a:rPr lang="nl-NL" dirty="0"/>
              <a:t/>
            </a:r>
            <a:br>
              <a:rPr lang="nl-NL" dirty="0"/>
            </a:br>
            <a:r>
              <a:rPr lang="nl-NL" dirty="0"/>
              <a:t>Meer hulp nodig? </a:t>
            </a:r>
            <a:br>
              <a:rPr lang="nl-NL" dirty="0"/>
            </a:br>
            <a:r>
              <a:rPr lang="nl-NL" dirty="0"/>
              <a:t>Aan de zijkanten van de slides zijn instructies </a:t>
            </a:r>
            <a:br>
              <a:rPr lang="nl-NL" dirty="0"/>
            </a:br>
            <a:r>
              <a:rPr lang="nl-NL" dirty="0"/>
              <a:t>geplaatst voor verdere informatie.</a:t>
            </a:r>
          </a:p>
        </p:txBody>
      </p:sp>
      <p:grpSp>
        <p:nvGrpSpPr>
          <p:cNvPr id="39" name="Instructie">
            <a:extLst>
              <a:ext uri="{FF2B5EF4-FFF2-40B4-BE49-F238E27FC236}">
                <a16:creationId xmlns:a16="http://schemas.microsoft.com/office/drawing/2014/main" id="{C6A113A6-3205-4FCA-8647-FA9DD5D498E0}"/>
              </a:ext>
            </a:extLst>
          </p:cNvPr>
          <p:cNvGrpSpPr/>
          <p:nvPr userDrawn="1"/>
        </p:nvGrpSpPr>
        <p:grpSpPr>
          <a:xfrm>
            <a:off x="12391601" y="0"/>
            <a:ext cx="3183678" cy="3418198"/>
            <a:chOff x="12391601" y="0"/>
            <a:chExt cx="3183678" cy="3418198"/>
          </a:xfrm>
        </p:grpSpPr>
        <p:grpSp>
          <p:nvGrpSpPr>
            <p:cNvPr id="40" name="Meer informatie">
              <a:extLst>
                <a:ext uri="{FF2B5EF4-FFF2-40B4-BE49-F238E27FC236}">
                  <a16:creationId xmlns:a16="http://schemas.microsoft.com/office/drawing/2014/main" id="{80E26E46-27C3-4F4B-9BBE-F6A9C6C8FF00}"/>
                </a:ext>
              </a:extLst>
            </p:cNvPr>
            <p:cNvGrpSpPr/>
            <p:nvPr userDrawn="1"/>
          </p:nvGrpSpPr>
          <p:grpSpPr>
            <a:xfrm>
              <a:off x="12396764" y="2622893"/>
              <a:ext cx="3178515" cy="795305"/>
              <a:chOff x="-3741486" y="3347116"/>
              <a:chExt cx="3178515" cy="795305"/>
            </a:xfrm>
          </p:grpSpPr>
          <p:sp>
            <p:nvSpPr>
              <p:cNvPr id="89" name="Freeform 101">
                <a:extLst>
                  <a:ext uri="{FF2B5EF4-FFF2-40B4-BE49-F238E27FC236}">
                    <a16:creationId xmlns:a16="http://schemas.microsoft.com/office/drawing/2014/main" id="{058C32D9-5EEB-4F74-A3BC-DBC08B180AD6}"/>
                  </a:ext>
                </a:extLst>
              </p:cNvPr>
              <p:cNvSpPr>
                <a:spLocks noEditPoints="1"/>
              </p:cNvSpPr>
              <p:nvPr/>
            </p:nvSpPr>
            <p:spPr bwMode="auto">
              <a:xfrm>
                <a:off x="-3741486" y="3347116"/>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90" name="Rechthoek 89">
                <a:extLst>
                  <a:ext uri="{FF2B5EF4-FFF2-40B4-BE49-F238E27FC236}">
                    <a16:creationId xmlns:a16="http://schemas.microsoft.com/office/drawing/2014/main" id="{AA6FCE67-3552-4D86-A057-01A8AC6A1104}"/>
                  </a:ext>
                </a:extLst>
              </p:cNvPr>
              <p:cNvSpPr/>
              <p:nvPr userDrawn="1"/>
            </p:nvSpPr>
            <p:spPr>
              <a:xfrm>
                <a:off x="-3380966" y="3419145"/>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91" name="Rechte verbindingslijn 90">
                <a:extLst>
                  <a:ext uri="{FF2B5EF4-FFF2-40B4-BE49-F238E27FC236}">
                    <a16:creationId xmlns:a16="http://schemas.microsoft.com/office/drawing/2014/main" id="{3EA39E1A-3DA7-44E2-AC55-85A412600BDA}"/>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sp>
          <p:nvSpPr>
            <p:cNvPr id="41" name="Rechthoek 40">
              <a:extLst>
                <a:ext uri="{FF2B5EF4-FFF2-40B4-BE49-F238E27FC236}">
                  <a16:creationId xmlns:a16="http://schemas.microsoft.com/office/drawing/2014/main" id="{8E6E99EB-2EFA-4205-8E02-1FDC38D57C18}"/>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Tabel invoegen/veranderen</a:t>
              </a:r>
            </a:p>
          </p:txBody>
        </p:sp>
        <p:sp>
          <p:nvSpPr>
            <p:cNvPr id="69" name="Ovaal 68">
              <a:extLst>
                <a:ext uri="{FF2B5EF4-FFF2-40B4-BE49-F238E27FC236}">
                  <a16:creationId xmlns:a16="http://schemas.microsoft.com/office/drawing/2014/main" id="{65F9B526-16D3-4442-B27E-ACE7FD395C0F}"/>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70" name="Rechte verbindingslijn 69">
              <a:extLst>
                <a:ext uri="{FF2B5EF4-FFF2-40B4-BE49-F238E27FC236}">
                  <a16:creationId xmlns:a16="http://schemas.microsoft.com/office/drawing/2014/main" id="{54475BC9-45AD-469D-A444-BD2F6FF67131}"/>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71" name="Rechte verbindingslijn 70">
              <a:extLst>
                <a:ext uri="{FF2B5EF4-FFF2-40B4-BE49-F238E27FC236}">
                  <a16:creationId xmlns:a16="http://schemas.microsoft.com/office/drawing/2014/main" id="{3E55B373-3917-49E4-A7BC-CA89B71C69DA}"/>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72" name="Rechthoek 71">
              <a:extLst>
                <a:ext uri="{FF2B5EF4-FFF2-40B4-BE49-F238E27FC236}">
                  <a16:creationId xmlns:a16="http://schemas.microsoft.com/office/drawing/2014/main" id="{18057774-AC43-4F74-A4C1-182D5BC24201}"/>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tabel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tabel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73" name="Ovaal 72">
              <a:extLst>
                <a:ext uri="{FF2B5EF4-FFF2-40B4-BE49-F238E27FC236}">
                  <a16:creationId xmlns:a16="http://schemas.microsoft.com/office/drawing/2014/main" id="{02F693C6-2B3A-406E-B490-991CC8C00CC6}"/>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74" name="Rechthoek 73">
              <a:extLst>
                <a:ext uri="{FF2B5EF4-FFF2-40B4-BE49-F238E27FC236}">
                  <a16:creationId xmlns:a16="http://schemas.microsoft.com/office/drawing/2014/main" id="{43C5C3C4-DA05-43AB-9159-3FF06682E39E}"/>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het gewenste aantal rijen en kolommen 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‘OK’</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75" name="Groep 74">
              <a:extLst>
                <a:ext uri="{FF2B5EF4-FFF2-40B4-BE49-F238E27FC236}">
                  <a16:creationId xmlns:a16="http://schemas.microsoft.com/office/drawing/2014/main" id="{AD5F765D-5A35-4AEB-A369-16E53F54CDEF}"/>
                </a:ext>
              </a:extLst>
            </p:cNvPr>
            <p:cNvGrpSpPr/>
            <p:nvPr userDrawn="1"/>
          </p:nvGrpSpPr>
          <p:grpSpPr>
            <a:xfrm>
              <a:off x="12757282" y="2184550"/>
              <a:ext cx="825500" cy="209550"/>
              <a:chOff x="13504624" y="2482850"/>
              <a:chExt cx="825500" cy="209550"/>
            </a:xfrm>
          </p:grpSpPr>
          <p:sp>
            <p:nvSpPr>
              <p:cNvPr id="86" name="Rechthoek 85">
                <a:extLst>
                  <a:ext uri="{FF2B5EF4-FFF2-40B4-BE49-F238E27FC236}">
                    <a16:creationId xmlns:a16="http://schemas.microsoft.com/office/drawing/2014/main" id="{59C35E44-9746-49BB-ABBE-493FC14EA88E}"/>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OK</a:t>
                </a:r>
              </a:p>
            </p:txBody>
          </p:sp>
          <p:cxnSp>
            <p:nvCxnSpPr>
              <p:cNvPr id="87" name="Rechte verbindingslijn 86">
                <a:extLst>
                  <a:ext uri="{FF2B5EF4-FFF2-40B4-BE49-F238E27FC236}">
                    <a16:creationId xmlns:a16="http://schemas.microsoft.com/office/drawing/2014/main" id="{C826F05D-06BD-4405-85DA-812FFBDB086F}"/>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88" name="Gelijkbenige driehoek 87">
                <a:extLst>
                  <a:ext uri="{FF2B5EF4-FFF2-40B4-BE49-F238E27FC236}">
                    <a16:creationId xmlns:a16="http://schemas.microsoft.com/office/drawing/2014/main" id="{5F1C9581-BB39-44FF-AF51-22FDF7CE0D87}"/>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76" name="Rechte verbindingslijn 75">
              <a:extLst>
                <a:ext uri="{FF2B5EF4-FFF2-40B4-BE49-F238E27FC236}">
                  <a16:creationId xmlns:a16="http://schemas.microsoft.com/office/drawing/2014/main" id="{8254FAA4-3944-43BF-8EB2-5E84DD87D9E5}"/>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77" name="Tabel icoon">
              <a:extLst>
                <a:ext uri="{FF2B5EF4-FFF2-40B4-BE49-F238E27FC236}">
                  <a16:creationId xmlns:a16="http://schemas.microsoft.com/office/drawing/2014/main" id="{760C83DE-2DC2-47C9-A084-8BDE4CF6C864}"/>
                </a:ext>
              </a:extLst>
            </p:cNvPr>
            <p:cNvGrpSpPr/>
            <p:nvPr userDrawn="1"/>
          </p:nvGrpSpPr>
          <p:grpSpPr>
            <a:xfrm>
              <a:off x="12757283" y="1133664"/>
              <a:ext cx="375500" cy="339168"/>
              <a:chOff x="6072040" y="3376043"/>
              <a:chExt cx="1227920" cy="1109109"/>
            </a:xfrm>
          </p:grpSpPr>
          <p:sp>
            <p:nvSpPr>
              <p:cNvPr id="78" name="Rechthoek 77">
                <a:extLst>
                  <a:ext uri="{FF2B5EF4-FFF2-40B4-BE49-F238E27FC236}">
                    <a16:creationId xmlns:a16="http://schemas.microsoft.com/office/drawing/2014/main" id="{96725EEB-9338-42F6-B369-C3851D03D1BC}"/>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79" name="Rechthoek 78">
                <a:extLst>
                  <a:ext uri="{FF2B5EF4-FFF2-40B4-BE49-F238E27FC236}">
                    <a16:creationId xmlns:a16="http://schemas.microsoft.com/office/drawing/2014/main" id="{775D9E61-ACEE-436C-BBCB-F42C8E0BDD36}"/>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cxnSp>
            <p:nvCxnSpPr>
              <p:cNvPr id="80" name="Rechte verbindingslijn 79">
                <a:extLst>
                  <a:ext uri="{FF2B5EF4-FFF2-40B4-BE49-F238E27FC236}">
                    <a16:creationId xmlns:a16="http://schemas.microsoft.com/office/drawing/2014/main" id="{6AFE0785-8044-49A8-A2FB-E2FCBD9E1A6E}"/>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81" name="Rechte verbindingslijn 80">
                <a:extLst>
                  <a:ext uri="{FF2B5EF4-FFF2-40B4-BE49-F238E27FC236}">
                    <a16:creationId xmlns:a16="http://schemas.microsoft.com/office/drawing/2014/main" id="{4036A6C4-3836-4B89-AE42-4519C23CDE6B}"/>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82" name="Rechte verbindingslijn 81">
                <a:extLst>
                  <a:ext uri="{FF2B5EF4-FFF2-40B4-BE49-F238E27FC236}">
                    <a16:creationId xmlns:a16="http://schemas.microsoft.com/office/drawing/2014/main" id="{AFB642F7-DB63-4983-878E-CC79E4FE165D}"/>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83" name="Rechte verbindingslijn 82">
                <a:extLst>
                  <a:ext uri="{FF2B5EF4-FFF2-40B4-BE49-F238E27FC236}">
                    <a16:creationId xmlns:a16="http://schemas.microsoft.com/office/drawing/2014/main" id="{7D7C4F5E-B3FC-42D2-850A-394E55C3F339}"/>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84" name="Rechte verbindingslijn 83">
                <a:extLst>
                  <a:ext uri="{FF2B5EF4-FFF2-40B4-BE49-F238E27FC236}">
                    <a16:creationId xmlns:a16="http://schemas.microsoft.com/office/drawing/2014/main" id="{ABF1255A-EE1C-4324-B257-BDA6B4BAE71F}"/>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85" name="Rechthoek 84">
                <a:extLst>
                  <a:ext uri="{FF2B5EF4-FFF2-40B4-BE49-F238E27FC236}">
                    <a16:creationId xmlns:a16="http://schemas.microsoft.com/office/drawing/2014/main" id="{5EB05BF6-9724-412A-905D-210926DBD3A9}"/>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sp>
        <p:nvSpPr>
          <p:cNvPr id="247" name="Tekstvak 246">
            <a:extLst>
              <a:ext uri="{FF2B5EF4-FFF2-40B4-BE49-F238E27FC236}">
                <a16:creationId xmlns:a16="http://schemas.microsoft.com/office/drawing/2014/main" id="{C3D9B6B5-161A-410C-9E83-4A284DDF10DE}"/>
              </a:ext>
            </a:extLst>
          </p:cNvPr>
          <p:cNvSpPr txBox="1"/>
          <p:nvPr userDrawn="1"/>
        </p:nvSpPr>
        <p:spPr>
          <a:xfrm>
            <a:off x="-10750" y="-531667"/>
            <a:ext cx="12192000" cy="369332"/>
          </a:xfrm>
          <a:prstGeom prst="rect">
            <a:avLst/>
          </a:prstGeom>
          <a:noFill/>
        </p:spPr>
        <p:txBody>
          <a:bodyPr wrap="square" rtlCol="0">
            <a:spAutoFit/>
          </a:bodyPr>
          <a:lstStyle/>
          <a:p>
            <a:pPr algn="ctr"/>
            <a:r>
              <a:rPr lang="nl-NL" sz="1800" b="0" spc="50" baseline="0" dirty="0">
                <a:solidFill>
                  <a:schemeClr val="accent2"/>
                </a:solidFill>
                <a:latin typeface="+mj-lt"/>
                <a:cs typeface="Calibri" panose="020F0502020204030204" pitchFamily="34" charset="0"/>
              </a:rPr>
              <a:t>50% tekst – 50% tabel</a:t>
            </a:r>
          </a:p>
        </p:txBody>
      </p:sp>
      <p:grpSp>
        <p:nvGrpSpPr>
          <p:cNvPr id="131" name="Instructie">
            <a:extLst>
              <a:ext uri="{FF2B5EF4-FFF2-40B4-BE49-F238E27FC236}">
                <a16:creationId xmlns:a16="http://schemas.microsoft.com/office/drawing/2014/main" id="{C786B4AA-5A51-4772-9643-528A2C6FCDD3}"/>
              </a:ext>
            </a:extLst>
          </p:cNvPr>
          <p:cNvGrpSpPr/>
          <p:nvPr userDrawn="1"/>
        </p:nvGrpSpPr>
        <p:grpSpPr>
          <a:xfrm>
            <a:off x="-3437547" y="1434"/>
            <a:ext cx="3201327" cy="6001164"/>
            <a:chOff x="-3437547" y="1434"/>
            <a:chExt cx="3201327" cy="6001164"/>
          </a:xfrm>
        </p:grpSpPr>
        <p:cxnSp>
          <p:nvCxnSpPr>
            <p:cNvPr id="132" name="Rechte verbindingslijn 131">
              <a:extLst>
                <a:ext uri="{FF2B5EF4-FFF2-40B4-BE49-F238E27FC236}">
                  <a16:creationId xmlns:a16="http://schemas.microsoft.com/office/drawing/2014/main" id="{2C926267-17B2-43DB-A897-AFB8B457A7D4}"/>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33" name="Ovaal 132">
              <a:extLst>
                <a:ext uri="{FF2B5EF4-FFF2-40B4-BE49-F238E27FC236}">
                  <a16:creationId xmlns:a16="http://schemas.microsoft.com/office/drawing/2014/main" id="{4757989C-F3CF-4CE6-A3FA-6ABAF71C9C4F}"/>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134" name="Rechthoek 133">
              <a:extLst>
                <a:ext uri="{FF2B5EF4-FFF2-40B4-BE49-F238E27FC236}">
                  <a16:creationId xmlns:a16="http://schemas.microsoft.com/office/drawing/2014/main" id="{3C8B7073-CE50-4885-B5FD-FE966BB1C46E}"/>
                </a:ext>
              </a:extLst>
            </p:cNvPr>
            <p:cNvSpPr/>
            <p:nvPr userDrawn="1"/>
          </p:nvSpPr>
          <p:spPr>
            <a:xfrm>
              <a:off x="-3059324" y="3221492"/>
              <a:ext cx="2823104" cy="255963"/>
            </a:xfrm>
            <a:prstGeom prst="rect">
              <a:avLst/>
            </a:prstGeom>
            <a:noFill/>
            <a:ln w="25400" cap="flat" cmpd="sng" algn="ctr">
              <a:noFill/>
              <a:prstDash val="solid"/>
            </a:ln>
            <a:effectLst/>
          </p:spPr>
          <p:txBody>
            <a:bodyPr lIns="0" tIns="0" rIns="0" bIns="0" rtlCol="0" anchor="ctr"/>
            <a:lstStyle/>
            <a:p>
              <a:pPr marL="180975"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Numerieke bullet</a:t>
              </a:r>
            </a:p>
          </p:txBody>
        </p:sp>
        <p:sp>
          <p:nvSpPr>
            <p:cNvPr id="135" name="Ovaal 134">
              <a:extLst>
                <a:ext uri="{FF2B5EF4-FFF2-40B4-BE49-F238E27FC236}">
                  <a16:creationId xmlns:a16="http://schemas.microsoft.com/office/drawing/2014/main" id="{D1E2D60C-F03A-4B3C-BCFD-5C44E3A26579}"/>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36" name="Rechthoek 135">
              <a:extLst>
                <a:ext uri="{FF2B5EF4-FFF2-40B4-BE49-F238E27FC236}">
                  <a16:creationId xmlns:a16="http://schemas.microsoft.com/office/drawing/2014/main" id="{4C3C7A59-948F-4E42-8CB9-3FC62B4D8559}"/>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360363" marR="0" lvl="0" indent="-179388" defTabSz="914400" eaLnBrk="1" fontAlgn="auto" latinLnBrk="0" hangingPunct="1">
                <a:lnSpc>
                  <a:spcPct val="90000"/>
                </a:lnSpc>
                <a:spcBef>
                  <a:spcPts val="600"/>
                </a:spcBef>
                <a:spcAft>
                  <a:spcPts val="600"/>
                </a:spcAft>
                <a:buClr>
                  <a:schemeClr val="tx1"/>
                </a:buClr>
                <a:buSzTx/>
                <a:buFont typeface="+mj-lt"/>
                <a:buAutoNum type="alphaL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Sub-alfabetische bullet</a:t>
              </a:r>
            </a:p>
          </p:txBody>
        </p:sp>
        <p:sp>
          <p:nvSpPr>
            <p:cNvPr id="137" name="Ovaal 136">
              <a:extLst>
                <a:ext uri="{FF2B5EF4-FFF2-40B4-BE49-F238E27FC236}">
                  <a16:creationId xmlns:a16="http://schemas.microsoft.com/office/drawing/2014/main" id="{50BE677C-C8EE-4B2D-ACB7-1032FCEE1BBD}"/>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38" name="Ovaal 137">
              <a:extLst>
                <a:ext uri="{FF2B5EF4-FFF2-40B4-BE49-F238E27FC236}">
                  <a16:creationId xmlns:a16="http://schemas.microsoft.com/office/drawing/2014/main" id="{20D3BCFF-7A1F-4524-8E41-FF647302FE79}"/>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39" name="Rechthoek 138">
              <a:extLst>
                <a:ext uri="{FF2B5EF4-FFF2-40B4-BE49-F238E27FC236}">
                  <a16:creationId xmlns:a16="http://schemas.microsoft.com/office/drawing/2014/main" id="{CF299AE6-8747-4BE3-8F58-9453B0699D35}"/>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2400" b="1" i="0" u="none" strike="noStrike" kern="0" cap="none" spc="0" normalizeH="0" baseline="0" noProof="0" dirty="0">
                  <a:ln>
                    <a:noFill/>
                  </a:ln>
                  <a:solidFill>
                    <a:schemeClr val="bg2"/>
                  </a:solidFill>
                  <a:effectLst/>
                  <a:uLnTx/>
                  <a:uFillTx/>
                  <a:latin typeface="+mn-lt"/>
                  <a:cs typeface="Segoe UI Light" panose="020B0502040204020203" pitchFamily="34" charset="0"/>
                </a:rPr>
                <a:t>Titel</a:t>
              </a:r>
            </a:p>
          </p:txBody>
        </p:sp>
        <p:grpSp>
          <p:nvGrpSpPr>
            <p:cNvPr id="140" name="Meer informatie">
              <a:extLst>
                <a:ext uri="{FF2B5EF4-FFF2-40B4-BE49-F238E27FC236}">
                  <a16:creationId xmlns:a16="http://schemas.microsoft.com/office/drawing/2014/main" id="{22100FDA-D952-4589-8AFD-1792BD8699B4}"/>
                </a:ext>
              </a:extLst>
            </p:cNvPr>
            <p:cNvGrpSpPr/>
            <p:nvPr userDrawn="1"/>
          </p:nvGrpSpPr>
          <p:grpSpPr>
            <a:xfrm>
              <a:off x="-3421298" y="5206936"/>
              <a:ext cx="3178515" cy="795662"/>
              <a:chOff x="-3741486" y="3387723"/>
              <a:chExt cx="3178515" cy="795662"/>
            </a:xfrm>
          </p:grpSpPr>
          <p:sp>
            <p:nvSpPr>
              <p:cNvPr id="225" name="Freeform 101">
                <a:extLst>
                  <a:ext uri="{FF2B5EF4-FFF2-40B4-BE49-F238E27FC236}">
                    <a16:creationId xmlns:a16="http://schemas.microsoft.com/office/drawing/2014/main" id="{20052190-2C93-4042-8D85-6211819A2CD2}"/>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26" name="Rechthoek 225">
                <a:extLst>
                  <a:ext uri="{FF2B5EF4-FFF2-40B4-BE49-F238E27FC236}">
                    <a16:creationId xmlns:a16="http://schemas.microsoft.com/office/drawing/2014/main" id="{9ECE2A63-A086-438E-AAFF-95EE5A973392}"/>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27" name="Rechte verbindingslijn 226">
                <a:extLst>
                  <a:ext uri="{FF2B5EF4-FFF2-40B4-BE49-F238E27FC236}">
                    <a16:creationId xmlns:a16="http://schemas.microsoft.com/office/drawing/2014/main" id="{A7BF7EEB-61C8-4C94-87FF-CDAB13AF23F9}"/>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41" name="Rechthoek 140">
              <a:extLst>
                <a:ext uri="{FF2B5EF4-FFF2-40B4-BE49-F238E27FC236}">
                  <a16:creationId xmlns:a16="http://schemas.microsoft.com/office/drawing/2014/main" id="{7B018920-1798-430A-A1DD-37CE976978F8}"/>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accent1"/>
                  </a:solidFill>
                  <a:effectLst/>
                  <a:uLnTx/>
                  <a:uFillTx/>
                  <a:latin typeface="+mj-lt"/>
                  <a:cs typeface="Segoe UI Light" panose="020B0502040204020203" pitchFamily="34" charset="0"/>
                </a:rPr>
                <a:t> NIVEAUS kiezen</a:t>
              </a:r>
              <a:endPar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142" name="Ovaal 141">
              <a:extLst>
                <a:ext uri="{FF2B5EF4-FFF2-40B4-BE49-F238E27FC236}">
                  <a16:creationId xmlns:a16="http://schemas.microsoft.com/office/drawing/2014/main" id="{F1181835-A7B3-4BE4-A0E1-79D625ED5584}"/>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43" name="Rechte verbindingslijn 142">
              <a:extLst>
                <a:ext uri="{FF2B5EF4-FFF2-40B4-BE49-F238E27FC236}">
                  <a16:creationId xmlns:a16="http://schemas.microsoft.com/office/drawing/2014/main" id="{50E283B9-17AA-4723-9CD4-B904E97DAF15}"/>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44" name="Groep 143">
              <a:extLst>
                <a:ext uri="{FF2B5EF4-FFF2-40B4-BE49-F238E27FC236}">
                  <a16:creationId xmlns:a16="http://schemas.microsoft.com/office/drawing/2014/main" id="{6FFEC5A6-29FE-4A9B-ADA9-D5251D9F00D8}"/>
                </a:ext>
              </a:extLst>
            </p:cNvPr>
            <p:cNvGrpSpPr/>
            <p:nvPr userDrawn="1"/>
          </p:nvGrpSpPr>
          <p:grpSpPr>
            <a:xfrm>
              <a:off x="-3437547" y="349413"/>
              <a:ext cx="2933825" cy="558875"/>
              <a:chOff x="-3419346" y="368233"/>
              <a:chExt cx="3904920" cy="743862"/>
            </a:xfrm>
          </p:grpSpPr>
          <p:sp>
            <p:nvSpPr>
              <p:cNvPr id="173" name="Rechthoek 172">
                <a:extLst>
                  <a:ext uri="{FF2B5EF4-FFF2-40B4-BE49-F238E27FC236}">
                    <a16:creationId xmlns:a16="http://schemas.microsoft.com/office/drawing/2014/main" id="{448D638D-D026-4B72-93D7-E307A4A04BB5}"/>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174" name="Rechte verbindingslijn 173">
                <a:extLst>
                  <a:ext uri="{FF2B5EF4-FFF2-40B4-BE49-F238E27FC236}">
                    <a16:creationId xmlns:a16="http://schemas.microsoft.com/office/drawing/2014/main" id="{78D662E4-9C55-43B5-91A8-6458B1F21FE4}"/>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75" name="Rechte verbindingslijn 174">
                <a:extLst>
                  <a:ext uri="{FF2B5EF4-FFF2-40B4-BE49-F238E27FC236}">
                    <a16:creationId xmlns:a16="http://schemas.microsoft.com/office/drawing/2014/main" id="{0501B07D-0109-45F7-B40F-678F29D01A42}"/>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76" name="Rechthoek 175">
                <a:extLst>
                  <a:ext uri="{FF2B5EF4-FFF2-40B4-BE49-F238E27FC236}">
                    <a16:creationId xmlns:a16="http://schemas.microsoft.com/office/drawing/2014/main" id="{59D6A4CE-171C-4A26-83EB-7910E36C9A52}"/>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177" name="Groep 176">
                <a:extLst>
                  <a:ext uri="{FF2B5EF4-FFF2-40B4-BE49-F238E27FC236}">
                    <a16:creationId xmlns:a16="http://schemas.microsoft.com/office/drawing/2014/main" id="{BD583474-A114-4DA6-BF1C-B91745083CE7}"/>
                  </a:ext>
                </a:extLst>
              </p:cNvPr>
              <p:cNvGrpSpPr/>
              <p:nvPr userDrawn="1"/>
            </p:nvGrpSpPr>
            <p:grpSpPr>
              <a:xfrm>
                <a:off x="-3002834" y="720303"/>
                <a:ext cx="182598" cy="143759"/>
                <a:chOff x="-3310843" y="700986"/>
                <a:chExt cx="182598" cy="143759"/>
              </a:xfrm>
            </p:grpSpPr>
            <p:grpSp>
              <p:nvGrpSpPr>
                <p:cNvPr id="216" name="Groep 215">
                  <a:extLst>
                    <a:ext uri="{FF2B5EF4-FFF2-40B4-BE49-F238E27FC236}">
                      <a16:creationId xmlns:a16="http://schemas.microsoft.com/office/drawing/2014/main" id="{53AD05E2-2681-4EF7-98A1-17613C2C479F}"/>
                    </a:ext>
                  </a:extLst>
                </p:cNvPr>
                <p:cNvGrpSpPr/>
                <p:nvPr userDrawn="1"/>
              </p:nvGrpSpPr>
              <p:grpSpPr>
                <a:xfrm>
                  <a:off x="-3310843" y="700986"/>
                  <a:ext cx="182598" cy="143759"/>
                  <a:chOff x="-3310843" y="700986"/>
                  <a:chExt cx="182598" cy="143759"/>
                </a:xfrm>
              </p:grpSpPr>
              <p:cxnSp>
                <p:nvCxnSpPr>
                  <p:cNvPr id="220" name="Rechte verbindingslijn 219">
                    <a:extLst>
                      <a:ext uri="{FF2B5EF4-FFF2-40B4-BE49-F238E27FC236}">
                        <a16:creationId xmlns:a16="http://schemas.microsoft.com/office/drawing/2014/main" id="{E775B454-DEA5-4D6D-A593-FDD6168D47BB}"/>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21" name="Rechte verbindingslijn 220">
                    <a:extLst>
                      <a:ext uri="{FF2B5EF4-FFF2-40B4-BE49-F238E27FC236}">
                        <a16:creationId xmlns:a16="http://schemas.microsoft.com/office/drawing/2014/main" id="{A7144F1C-14F2-49B9-9A6C-6467EF104305}"/>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22" name="Rechte verbindingslijn 221">
                    <a:extLst>
                      <a:ext uri="{FF2B5EF4-FFF2-40B4-BE49-F238E27FC236}">
                        <a16:creationId xmlns:a16="http://schemas.microsoft.com/office/drawing/2014/main" id="{F2596893-35C7-4D03-98CE-3AF7E248F539}"/>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23" name="Rechte verbindingslijn 222">
                    <a:extLst>
                      <a:ext uri="{FF2B5EF4-FFF2-40B4-BE49-F238E27FC236}">
                        <a16:creationId xmlns:a16="http://schemas.microsoft.com/office/drawing/2014/main" id="{0F7E9683-D1BA-43B7-9EFD-1569F49F60EE}"/>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24" name="Rechte verbindingslijn 223">
                    <a:extLst>
                      <a:ext uri="{FF2B5EF4-FFF2-40B4-BE49-F238E27FC236}">
                        <a16:creationId xmlns:a16="http://schemas.microsoft.com/office/drawing/2014/main" id="{268F1FB2-F1F9-437F-9435-F682F442BA33}"/>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17" name="Groep 216">
                  <a:extLst>
                    <a:ext uri="{FF2B5EF4-FFF2-40B4-BE49-F238E27FC236}">
                      <a16:creationId xmlns:a16="http://schemas.microsoft.com/office/drawing/2014/main" id="{C0DC6995-FB14-4613-8A7C-CBCC1223CBB4}"/>
                    </a:ext>
                  </a:extLst>
                </p:cNvPr>
                <p:cNvGrpSpPr/>
                <p:nvPr userDrawn="1"/>
              </p:nvGrpSpPr>
              <p:grpSpPr>
                <a:xfrm flipH="1">
                  <a:off x="-3310774" y="735854"/>
                  <a:ext cx="88801" cy="72568"/>
                  <a:chOff x="-2091059" y="1395403"/>
                  <a:chExt cx="157316" cy="128558"/>
                </a:xfrm>
              </p:grpSpPr>
              <p:sp>
                <p:nvSpPr>
                  <p:cNvPr id="218" name="Rechthoek 217">
                    <a:extLst>
                      <a:ext uri="{FF2B5EF4-FFF2-40B4-BE49-F238E27FC236}">
                        <a16:creationId xmlns:a16="http://schemas.microsoft.com/office/drawing/2014/main" id="{4158A001-003F-463E-9B57-B64D71CAB9E8}"/>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19" name="Pijl: punthaak 218">
                    <a:extLst>
                      <a:ext uri="{FF2B5EF4-FFF2-40B4-BE49-F238E27FC236}">
                        <a16:creationId xmlns:a16="http://schemas.microsoft.com/office/drawing/2014/main" id="{F195117C-38D7-4102-9B5D-4162116180B2}"/>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178" name="Groep 177">
                <a:extLst>
                  <a:ext uri="{FF2B5EF4-FFF2-40B4-BE49-F238E27FC236}">
                    <a16:creationId xmlns:a16="http://schemas.microsoft.com/office/drawing/2014/main" id="{3C8A69EF-6C5A-4A64-9EA4-D92CC5B1CF85}"/>
                  </a:ext>
                </a:extLst>
              </p:cNvPr>
              <p:cNvGrpSpPr/>
              <p:nvPr userDrawn="1"/>
            </p:nvGrpSpPr>
            <p:grpSpPr>
              <a:xfrm>
                <a:off x="-3326107" y="720303"/>
                <a:ext cx="182598" cy="143759"/>
                <a:chOff x="-3634116" y="700986"/>
                <a:chExt cx="182598" cy="143759"/>
              </a:xfrm>
            </p:grpSpPr>
            <p:grpSp>
              <p:nvGrpSpPr>
                <p:cNvPr id="207" name="Groep 206">
                  <a:extLst>
                    <a:ext uri="{FF2B5EF4-FFF2-40B4-BE49-F238E27FC236}">
                      <a16:creationId xmlns:a16="http://schemas.microsoft.com/office/drawing/2014/main" id="{3A9D856F-2F0A-46B7-AD79-484FD5765533}"/>
                    </a:ext>
                  </a:extLst>
                </p:cNvPr>
                <p:cNvGrpSpPr/>
                <p:nvPr userDrawn="1"/>
              </p:nvGrpSpPr>
              <p:grpSpPr>
                <a:xfrm>
                  <a:off x="-3634116" y="700986"/>
                  <a:ext cx="182598" cy="143759"/>
                  <a:chOff x="-3634116" y="700986"/>
                  <a:chExt cx="182598" cy="143759"/>
                </a:xfrm>
              </p:grpSpPr>
              <p:cxnSp>
                <p:nvCxnSpPr>
                  <p:cNvPr id="211" name="Rechte verbindingslijn 210">
                    <a:extLst>
                      <a:ext uri="{FF2B5EF4-FFF2-40B4-BE49-F238E27FC236}">
                        <a16:creationId xmlns:a16="http://schemas.microsoft.com/office/drawing/2014/main" id="{4E807C1D-F49A-4636-9FCE-CAAA6D524576}"/>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12" name="Rechte verbindingslijn 211">
                    <a:extLst>
                      <a:ext uri="{FF2B5EF4-FFF2-40B4-BE49-F238E27FC236}">
                        <a16:creationId xmlns:a16="http://schemas.microsoft.com/office/drawing/2014/main" id="{F101ED28-BA22-4F03-BBD5-047E98BFB88A}"/>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13" name="Rechte verbindingslijn 212">
                    <a:extLst>
                      <a:ext uri="{FF2B5EF4-FFF2-40B4-BE49-F238E27FC236}">
                        <a16:creationId xmlns:a16="http://schemas.microsoft.com/office/drawing/2014/main" id="{40BB84EB-E429-4695-8E3A-808DCFE5F94D}"/>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14" name="Rechte verbindingslijn 213">
                    <a:extLst>
                      <a:ext uri="{FF2B5EF4-FFF2-40B4-BE49-F238E27FC236}">
                        <a16:creationId xmlns:a16="http://schemas.microsoft.com/office/drawing/2014/main" id="{91682CB5-7F7A-46D6-BDDF-6174860359B0}"/>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15" name="Rechte verbindingslijn 214">
                    <a:extLst>
                      <a:ext uri="{FF2B5EF4-FFF2-40B4-BE49-F238E27FC236}">
                        <a16:creationId xmlns:a16="http://schemas.microsoft.com/office/drawing/2014/main" id="{9614F58F-0673-4149-8F19-1BBE584E7EFA}"/>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08" name="Groep 207">
                  <a:extLst>
                    <a:ext uri="{FF2B5EF4-FFF2-40B4-BE49-F238E27FC236}">
                      <a16:creationId xmlns:a16="http://schemas.microsoft.com/office/drawing/2014/main" id="{366757BF-34BB-4AEB-A49C-5EAD0195FFA5}"/>
                    </a:ext>
                  </a:extLst>
                </p:cNvPr>
                <p:cNvGrpSpPr/>
                <p:nvPr userDrawn="1"/>
              </p:nvGrpSpPr>
              <p:grpSpPr>
                <a:xfrm>
                  <a:off x="-3634047" y="735854"/>
                  <a:ext cx="88801" cy="72568"/>
                  <a:chOff x="-2091059" y="1395403"/>
                  <a:chExt cx="157316" cy="128558"/>
                </a:xfrm>
              </p:grpSpPr>
              <p:sp>
                <p:nvSpPr>
                  <p:cNvPr id="209" name="Rechthoek 208">
                    <a:extLst>
                      <a:ext uri="{FF2B5EF4-FFF2-40B4-BE49-F238E27FC236}">
                        <a16:creationId xmlns:a16="http://schemas.microsoft.com/office/drawing/2014/main" id="{C459B98F-4763-4472-A2E2-636FB29AED45}"/>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10" name="Pijl: punthaak 209">
                    <a:extLst>
                      <a:ext uri="{FF2B5EF4-FFF2-40B4-BE49-F238E27FC236}">
                        <a16:creationId xmlns:a16="http://schemas.microsoft.com/office/drawing/2014/main" id="{D163E36D-1ED0-44DF-981E-74279C966D2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179" name="Rechte verbindingslijn 178">
                <a:extLst>
                  <a:ext uri="{FF2B5EF4-FFF2-40B4-BE49-F238E27FC236}">
                    <a16:creationId xmlns:a16="http://schemas.microsoft.com/office/drawing/2014/main" id="{084AEC4D-0491-450E-B3D3-6EE59D71C9AA}"/>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80" name="Rechte verbindingslijn 179">
                <a:extLst>
                  <a:ext uri="{FF2B5EF4-FFF2-40B4-BE49-F238E27FC236}">
                    <a16:creationId xmlns:a16="http://schemas.microsoft.com/office/drawing/2014/main" id="{A3E96F52-2742-4AF2-995E-7C2F1F32203F}"/>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81" name="Groep 180">
                <a:extLst>
                  <a:ext uri="{FF2B5EF4-FFF2-40B4-BE49-F238E27FC236}">
                    <a16:creationId xmlns:a16="http://schemas.microsoft.com/office/drawing/2014/main" id="{FC0FC2A9-91EB-450E-9461-3380F4716DBF}"/>
                  </a:ext>
                </a:extLst>
              </p:cNvPr>
              <p:cNvGrpSpPr/>
              <p:nvPr userDrawn="1"/>
            </p:nvGrpSpPr>
            <p:grpSpPr>
              <a:xfrm>
                <a:off x="-2425037" y="370226"/>
                <a:ext cx="357690" cy="330595"/>
                <a:chOff x="-2721817" y="347336"/>
                <a:chExt cx="432805" cy="400021"/>
              </a:xfrm>
            </p:grpSpPr>
            <p:sp>
              <p:nvSpPr>
                <p:cNvPr id="196" name="Rechthoek 195">
                  <a:extLst>
                    <a:ext uri="{FF2B5EF4-FFF2-40B4-BE49-F238E27FC236}">
                      <a16:creationId xmlns:a16="http://schemas.microsoft.com/office/drawing/2014/main" id="{B4B37EE4-C57A-4E4A-ADF3-03CB107065B1}"/>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197" name="Groep 196">
                  <a:extLst>
                    <a:ext uri="{FF2B5EF4-FFF2-40B4-BE49-F238E27FC236}">
                      <a16:creationId xmlns:a16="http://schemas.microsoft.com/office/drawing/2014/main" id="{D0511B4E-109C-4C0D-8BE6-9C841A1AB956}"/>
                    </a:ext>
                  </a:extLst>
                </p:cNvPr>
                <p:cNvGrpSpPr/>
                <p:nvPr userDrawn="1"/>
              </p:nvGrpSpPr>
              <p:grpSpPr>
                <a:xfrm>
                  <a:off x="-2652453" y="431583"/>
                  <a:ext cx="294076" cy="231526"/>
                  <a:chOff x="-3634116" y="700986"/>
                  <a:chExt cx="182598" cy="143759"/>
                </a:xfrm>
              </p:grpSpPr>
              <p:grpSp>
                <p:nvGrpSpPr>
                  <p:cNvPr id="198" name="Groep 197">
                    <a:extLst>
                      <a:ext uri="{FF2B5EF4-FFF2-40B4-BE49-F238E27FC236}">
                        <a16:creationId xmlns:a16="http://schemas.microsoft.com/office/drawing/2014/main" id="{DE9F2CA4-1939-46BF-9F34-B90E342BD3F0}"/>
                      </a:ext>
                    </a:extLst>
                  </p:cNvPr>
                  <p:cNvGrpSpPr/>
                  <p:nvPr userDrawn="1"/>
                </p:nvGrpSpPr>
                <p:grpSpPr>
                  <a:xfrm>
                    <a:off x="-3634116" y="700986"/>
                    <a:ext cx="182598" cy="143759"/>
                    <a:chOff x="-3634116" y="700986"/>
                    <a:chExt cx="182598" cy="143759"/>
                  </a:xfrm>
                </p:grpSpPr>
                <p:cxnSp>
                  <p:nvCxnSpPr>
                    <p:cNvPr id="202" name="Rechte verbindingslijn 201">
                      <a:extLst>
                        <a:ext uri="{FF2B5EF4-FFF2-40B4-BE49-F238E27FC236}">
                          <a16:creationId xmlns:a16="http://schemas.microsoft.com/office/drawing/2014/main" id="{77220708-D47B-4324-993D-2E24C5B92B06}"/>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03" name="Rechte verbindingslijn 202">
                      <a:extLst>
                        <a:ext uri="{FF2B5EF4-FFF2-40B4-BE49-F238E27FC236}">
                          <a16:creationId xmlns:a16="http://schemas.microsoft.com/office/drawing/2014/main" id="{6611C50B-3B6B-4E9D-AE54-816DA46369FF}"/>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04" name="Rechte verbindingslijn 203">
                      <a:extLst>
                        <a:ext uri="{FF2B5EF4-FFF2-40B4-BE49-F238E27FC236}">
                          <a16:creationId xmlns:a16="http://schemas.microsoft.com/office/drawing/2014/main" id="{60549571-192A-4167-A43E-8357BC5D340C}"/>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05" name="Rechte verbindingslijn 204">
                      <a:extLst>
                        <a:ext uri="{FF2B5EF4-FFF2-40B4-BE49-F238E27FC236}">
                          <a16:creationId xmlns:a16="http://schemas.microsoft.com/office/drawing/2014/main" id="{4B6B334D-E2F9-4828-AC50-71259256B1E0}"/>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06" name="Rechte verbindingslijn 205">
                      <a:extLst>
                        <a:ext uri="{FF2B5EF4-FFF2-40B4-BE49-F238E27FC236}">
                          <a16:creationId xmlns:a16="http://schemas.microsoft.com/office/drawing/2014/main" id="{48320710-2957-4014-A2D6-DA47901DA51F}"/>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199" name="Groep 198">
                    <a:extLst>
                      <a:ext uri="{FF2B5EF4-FFF2-40B4-BE49-F238E27FC236}">
                        <a16:creationId xmlns:a16="http://schemas.microsoft.com/office/drawing/2014/main" id="{5D0BF555-4B46-490F-B1A0-023BB5DF71B1}"/>
                      </a:ext>
                    </a:extLst>
                  </p:cNvPr>
                  <p:cNvGrpSpPr/>
                  <p:nvPr userDrawn="1"/>
                </p:nvGrpSpPr>
                <p:grpSpPr>
                  <a:xfrm>
                    <a:off x="-3634047" y="735854"/>
                    <a:ext cx="88801" cy="72568"/>
                    <a:chOff x="-2091059" y="1395403"/>
                    <a:chExt cx="157316" cy="128558"/>
                  </a:xfrm>
                </p:grpSpPr>
                <p:sp>
                  <p:nvSpPr>
                    <p:cNvPr id="200" name="Rechthoek 199">
                      <a:extLst>
                        <a:ext uri="{FF2B5EF4-FFF2-40B4-BE49-F238E27FC236}">
                          <a16:creationId xmlns:a16="http://schemas.microsoft.com/office/drawing/2014/main" id="{035157A5-1E47-49C5-A3D6-5410CBA128F2}"/>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01" name="Pijl: punthaak 200">
                      <a:extLst>
                        <a:ext uri="{FF2B5EF4-FFF2-40B4-BE49-F238E27FC236}">
                          <a16:creationId xmlns:a16="http://schemas.microsoft.com/office/drawing/2014/main" id="{8CD523CA-1325-4CEA-80F2-87F70D8598C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182" name="Groep 181">
                <a:extLst>
                  <a:ext uri="{FF2B5EF4-FFF2-40B4-BE49-F238E27FC236}">
                    <a16:creationId xmlns:a16="http://schemas.microsoft.com/office/drawing/2014/main" id="{60DA9272-8ABD-4458-833C-70B64CA7EA4F}"/>
                  </a:ext>
                </a:extLst>
              </p:cNvPr>
              <p:cNvGrpSpPr/>
              <p:nvPr userDrawn="1"/>
            </p:nvGrpSpPr>
            <p:grpSpPr>
              <a:xfrm>
                <a:off x="-2425037" y="781500"/>
                <a:ext cx="357690" cy="330595"/>
                <a:chOff x="-2721817" y="782525"/>
                <a:chExt cx="432805" cy="400021"/>
              </a:xfrm>
            </p:grpSpPr>
            <p:sp>
              <p:nvSpPr>
                <p:cNvPr id="185" name="Rechthoek 184">
                  <a:extLst>
                    <a:ext uri="{FF2B5EF4-FFF2-40B4-BE49-F238E27FC236}">
                      <a16:creationId xmlns:a16="http://schemas.microsoft.com/office/drawing/2014/main" id="{D2C30618-3E31-4CDB-9A94-880234196AD0}"/>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186" name="Groep 185">
                  <a:extLst>
                    <a:ext uri="{FF2B5EF4-FFF2-40B4-BE49-F238E27FC236}">
                      <a16:creationId xmlns:a16="http://schemas.microsoft.com/office/drawing/2014/main" id="{F7893CF0-AC1B-4A86-B497-3E11B5CF69FB}"/>
                    </a:ext>
                  </a:extLst>
                </p:cNvPr>
                <p:cNvGrpSpPr/>
                <p:nvPr userDrawn="1"/>
              </p:nvGrpSpPr>
              <p:grpSpPr>
                <a:xfrm>
                  <a:off x="-2652453" y="866772"/>
                  <a:ext cx="294076" cy="231526"/>
                  <a:chOff x="-3310843" y="700986"/>
                  <a:chExt cx="182598" cy="143759"/>
                </a:xfrm>
              </p:grpSpPr>
              <p:grpSp>
                <p:nvGrpSpPr>
                  <p:cNvPr id="187" name="Groep 186">
                    <a:extLst>
                      <a:ext uri="{FF2B5EF4-FFF2-40B4-BE49-F238E27FC236}">
                        <a16:creationId xmlns:a16="http://schemas.microsoft.com/office/drawing/2014/main" id="{6C4A93EE-2A30-4B0E-959A-F47B56BE09A1}"/>
                      </a:ext>
                    </a:extLst>
                  </p:cNvPr>
                  <p:cNvGrpSpPr/>
                  <p:nvPr userDrawn="1"/>
                </p:nvGrpSpPr>
                <p:grpSpPr>
                  <a:xfrm>
                    <a:off x="-3310843" y="700986"/>
                    <a:ext cx="182598" cy="143759"/>
                    <a:chOff x="-3310843" y="700986"/>
                    <a:chExt cx="182598" cy="143759"/>
                  </a:xfrm>
                </p:grpSpPr>
                <p:cxnSp>
                  <p:nvCxnSpPr>
                    <p:cNvPr id="191" name="Rechte verbindingslijn 190">
                      <a:extLst>
                        <a:ext uri="{FF2B5EF4-FFF2-40B4-BE49-F238E27FC236}">
                          <a16:creationId xmlns:a16="http://schemas.microsoft.com/office/drawing/2014/main" id="{C94A3235-F016-4A75-B4C2-D4F56DEA155B}"/>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92" name="Rechte verbindingslijn 191">
                      <a:extLst>
                        <a:ext uri="{FF2B5EF4-FFF2-40B4-BE49-F238E27FC236}">
                          <a16:creationId xmlns:a16="http://schemas.microsoft.com/office/drawing/2014/main" id="{041477D1-4221-4F8E-88FB-9ADAF55A572F}"/>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93" name="Rechte verbindingslijn 192">
                      <a:extLst>
                        <a:ext uri="{FF2B5EF4-FFF2-40B4-BE49-F238E27FC236}">
                          <a16:creationId xmlns:a16="http://schemas.microsoft.com/office/drawing/2014/main" id="{713ED916-3DAC-4F83-8CBC-7AD1F76BB1E7}"/>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194" name="Rechte verbindingslijn 193">
                      <a:extLst>
                        <a:ext uri="{FF2B5EF4-FFF2-40B4-BE49-F238E27FC236}">
                          <a16:creationId xmlns:a16="http://schemas.microsoft.com/office/drawing/2014/main" id="{7042CD27-5D60-473A-81EA-C6AA20B57F45}"/>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195" name="Rechte verbindingslijn 194">
                      <a:extLst>
                        <a:ext uri="{FF2B5EF4-FFF2-40B4-BE49-F238E27FC236}">
                          <a16:creationId xmlns:a16="http://schemas.microsoft.com/office/drawing/2014/main" id="{9321D5C3-EED2-4D64-BECF-5813CEE1A5BA}"/>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88" name="Groep 187">
                    <a:extLst>
                      <a:ext uri="{FF2B5EF4-FFF2-40B4-BE49-F238E27FC236}">
                        <a16:creationId xmlns:a16="http://schemas.microsoft.com/office/drawing/2014/main" id="{60EBD87A-A8CE-4858-B159-7A6179C1A1D9}"/>
                      </a:ext>
                    </a:extLst>
                  </p:cNvPr>
                  <p:cNvGrpSpPr/>
                  <p:nvPr userDrawn="1"/>
                </p:nvGrpSpPr>
                <p:grpSpPr>
                  <a:xfrm flipH="1">
                    <a:off x="-3310774" y="735854"/>
                    <a:ext cx="88801" cy="72568"/>
                    <a:chOff x="-2091059" y="1395403"/>
                    <a:chExt cx="157316" cy="128558"/>
                  </a:xfrm>
                </p:grpSpPr>
                <p:sp>
                  <p:nvSpPr>
                    <p:cNvPr id="189" name="Rechthoek 188">
                      <a:extLst>
                        <a:ext uri="{FF2B5EF4-FFF2-40B4-BE49-F238E27FC236}">
                          <a16:creationId xmlns:a16="http://schemas.microsoft.com/office/drawing/2014/main" id="{B67E09B0-E167-48B9-AF91-8E644CD34794}"/>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90" name="Pijl: punthaak 189">
                      <a:extLst>
                        <a:ext uri="{FF2B5EF4-FFF2-40B4-BE49-F238E27FC236}">
                          <a16:creationId xmlns:a16="http://schemas.microsoft.com/office/drawing/2014/main" id="{4C20B15B-9BF4-429D-B237-79203E4DDF7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183" name="Rechthoek 182">
                <a:extLst>
                  <a:ext uri="{FF2B5EF4-FFF2-40B4-BE49-F238E27FC236}">
                    <a16:creationId xmlns:a16="http://schemas.microsoft.com/office/drawing/2014/main" id="{67B4B15B-06B7-48CA-B5BC-7A9B51E46F0D}"/>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184" name="Rechthoek 183">
                <a:extLst>
                  <a:ext uri="{FF2B5EF4-FFF2-40B4-BE49-F238E27FC236}">
                    <a16:creationId xmlns:a16="http://schemas.microsoft.com/office/drawing/2014/main" id="{F65CACEA-4113-4BB3-B9AB-D4B771FF77A7}"/>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145" name="Rechte verbindingslijn 144">
              <a:extLst>
                <a:ext uri="{FF2B5EF4-FFF2-40B4-BE49-F238E27FC236}">
                  <a16:creationId xmlns:a16="http://schemas.microsoft.com/office/drawing/2014/main" id="{A932F109-C5A9-430C-B5C9-BD85B9E8013C}"/>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46" name="Rechthoek 145">
              <a:extLst>
                <a:ext uri="{FF2B5EF4-FFF2-40B4-BE49-F238E27FC236}">
                  <a16:creationId xmlns:a16="http://schemas.microsoft.com/office/drawing/2014/main" id="{E4C16CC5-C8ED-48CC-A914-A80574BBFBC9}"/>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tx1"/>
                </a:buClr>
                <a:buSzTx/>
                <a:buFont typeface="Arial" panose="020B0604020202020204" pitchFamily="34" charset="0"/>
                <a:buChar char="•"/>
                <a:tabLst/>
                <a:defRPr/>
              </a:pPr>
              <a:r>
                <a:rPr kumimoji="0" lang="nl-NL" sz="1100" b="0" i="0" u="none" strike="noStrike" kern="0" cap="none" spc="0" normalizeH="0" baseline="0" noProof="0" dirty="0" err="1">
                  <a:ln>
                    <a:noFill/>
                  </a:ln>
                  <a:solidFill>
                    <a:schemeClr val="tx2"/>
                  </a:solidFill>
                  <a:effectLst/>
                  <a:uLnTx/>
                  <a:uFillTx/>
                  <a:latin typeface="+mn-lt"/>
                  <a:cs typeface="Segoe UI Light" panose="020B0502040204020203" pitchFamily="34" charset="0"/>
                </a:rPr>
                <a:t>Bullet</a:t>
              </a:r>
              <a:endPar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endParaRPr>
            </a:p>
          </p:txBody>
        </p:sp>
        <p:sp>
          <p:nvSpPr>
            <p:cNvPr id="147" name="Ovaal 146">
              <a:extLst>
                <a:ext uri="{FF2B5EF4-FFF2-40B4-BE49-F238E27FC236}">
                  <a16:creationId xmlns:a16="http://schemas.microsoft.com/office/drawing/2014/main" id="{43C46F66-4A87-4DEC-9635-E50FB687CC05}"/>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48" name="Rechthoek 147">
              <a:extLst>
                <a:ext uri="{FF2B5EF4-FFF2-40B4-BE49-F238E27FC236}">
                  <a16:creationId xmlns:a16="http://schemas.microsoft.com/office/drawing/2014/main" id="{8EAF3AC2-45E4-48B5-9B89-E106D3007DF7}"/>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361950" marR="0" lvl="0" indent="-180975" defTabSz="914400" eaLnBrk="1" fontAlgn="auto" latinLnBrk="0" hangingPunct="1">
                <a:lnSpc>
                  <a:spcPct val="90000"/>
                </a:lnSpc>
                <a:spcBef>
                  <a:spcPts val="600"/>
                </a:spcBef>
                <a:spcAft>
                  <a:spcPts val="600"/>
                </a:spcAft>
                <a:buClr>
                  <a:schemeClr val="tx1"/>
                </a:buClr>
                <a:buSzTx/>
                <a:buFont typeface="Calibri Light" panose="020F0302020204030204" pitchFamily="34" charset="0"/>
                <a:buChar char="→"/>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Sub-bullet #1</a:t>
              </a:r>
            </a:p>
          </p:txBody>
        </p:sp>
        <p:sp>
          <p:nvSpPr>
            <p:cNvPr id="149" name="Ovaal 148">
              <a:extLst>
                <a:ext uri="{FF2B5EF4-FFF2-40B4-BE49-F238E27FC236}">
                  <a16:creationId xmlns:a16="http://schemas.microsoft.com/office/drawing/2014/main" id="{6A805154-3943-4781-A552-0B7D22391EB1}"/>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66" name="Ovaal 165">
              <a:extLst>
                <a:ext uri="{FF2B5EF4-FFF2-40B4-BE49-F238E27FC236}">
                  <a16:creationId xmlns:a16="http://schemas.microsoft.com/office/drawing/2014/main" id="{385E6D45-6DAF-4D25-8472-A3A96B3B1C72}"/>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67" name="Rechthoek 166">
              <a:extLst>
                <a:ext uri="{FF2B5EF4-FFF2-40B4-BE49-F238E27FC236}">
                  <a16:creationId xmlns:a16="http://schemas.microsoft.com/office/drawing/2014/main" id="{701B77A1-56DB-4B97-B3F7-6B01D0430AD5}"/>
                </a:ext>
              </a:extLst>
            </p:cNvPr>
            <p:cNvSpPr/>
            <p:nvPr userDrawn="1"/>
          </p:nvSpPr>
          <p:spPr>
            <a:xfrm>
              <a:off x="-3059324" y="246524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sp>
          <p:nvSpPr>
            <p:cNvPr id="168" name="Ovaal 167">
              <a:extLst>
                <a:ext uri="{FF2B5EF4-FFF2-40B4-BE49-F238E27FC236}">
                  <a16:creationId xmlns:a16="http://schemas.microsoft.com/office/drawing/2014/main" id="{ABBBC047-CDF0-47B2-AA95-B5A4953530D4}"/>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69" name="Rechthoek 168">
              <a:extLst>
                <a:ext uri="{FF2B5EF4-FFF2-40B4-BE49-F238E27FC236}">
                  <a16:creationId xmlns:a16="http://schemas.microsoft.com/office/drawing/2014/main" id="{79CE16E4-4085-41E5-817F-C77FCB859967}"/>
                </a:ext>
              </a:extLst>
            </p:cNvPr>
            <p:cNvSpPr/>
            <p:nvPr userDrawn="1"/>
          </p:nvSpPr>
          <p:spPr>
            <a:xfrm>
              <a:off x="-3059324" y="2837886"/>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chemeClr val="tx2"/>
                  </a:solidFill>
                  <a:effectLst/>
                  <a:uLnTx/>
                  <a:uFillTx/>
                  <a:latin typeface="+mn-lt"/>
                  <a:cs typeface="Segoe UI Light" panose="020B0502040204020203" pitchFamily="34" charset="0"/>
                </a:rPr>
                <a:t>Subtitel</a:t>
              </a:r>
            </a:p>
          </p:txBody>
        </p:sp>
        <p:sp>
          <p:nvSpPr>
            <p:cNvPr id="170" name="Rechthoek 169">
              <a:extLst>
                <a:ext uri="{FF2B5EF4-FFF2-40B4-BE49-F238E27FC236}">
                  <a16:creationId xmlns:a16="http://schemas.microsoft.com/office/drawing/2014/main" id="{776F9370-DE43-4E5E-8BCE-16B27D404D31}"/>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sp>
          <p:nvSpPr>
            <p:cNvPr id="171" name="Rechthoek 170">
              <a:extLst>
                <a:ext uri="{FF2B5EF4-FFF2-40B4-BE49-F238E27FC236}">
                  <a16:creationId xmlns:a16="http://schemas.microsoft.com/office/drawing/2014/main" id="{E8A5787B-23C0-42C1-A71F-CEB6B2342457}"/>
                </a:ext>
              </a:extLst>
            </p:cNvPr>
            <p:cNvSpPr/>
            <p:nvPr userDrawn="1"/>
          </p:nvSpPr>
          <p:spPr>
            <a:xfrm>
              <a:off x="-3059324" y="3592540"/>
              <a:ext cx="2823104" cy="255963"/>
            </a:xfrm>
            <a:prstGeom prst="rect">
              <a:avLst/>
            </a:prstGeom>
            <a:noFill/>
            <a:ln w="25400" cap="flat" cmpd="sng" algn="ctr">
              <a:noFill/>
              <a:prstDash val="solid"/>
            </a:ln>
            <a:effectLst/>
          </p:spPr>
          <p:txBody>
            <a:bodyPr lIns="0" tIns="0" rIns="0" bIns="0" rtlCol="0" anchor="ctr"/>
            <a:lstStyle/>
            <a:p>
              <a:pPr marL="363538"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Sub-numerieke bullet</a:t>
              </a:r>
            </a:p>
          </p:txBody>
        </p:sp>
        <p:sp>
          <p:nvSpPr>
            <p:cNvPr id="172" name="Rechthoek 171">
              <a:extLst>
                <a:ext uri="{FF2B5EF4-FFF2-40B4-BE49-F238E27FC236}">
                  <a16:creationId xmlns:a16="http://schemas.microsoft.com/office/drawing/2014/main" id="{796EF5D2-BFF4-4B3D-A248-C532E5A1F9E0}"/>
                </a:ext>
              </a:extLst>
            </p:cNvPr>
            <p:cNvSpPr/>
            <p:nvPr userDrawn="1"/>
          </p:nvSpPr>
          <p:spPr>
            <a:xfrm>
              <a:off x="-3059324" y="433936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grpSp>
      <p:pic>
        <p:nvPicPr>
          <p:cNvPr id="228" name="Picture 5">
            <a:extLst>
              <a:ext uri="{FF2B5EF4-FFF2-40B4-BE49-F238E27FC236}">
                <a16:creationId xmlns:a16="http://schemas.microsoft.com/office/drawing/2014/main" id="{A2033F3E-41BF-409E-A308-721332F0E9BF}"/>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2510" y="184468"/>
            <a:ext cx="379459" cy="379459"/>
          </a:xfrm>
          <a:prstGeom prst="rect">
            <a:avLst/>
          </a:prstGeom>
        </p:spPr>
      </p:pic>
      <p:sp>
        <p:nvSpPr>
          <p:cNvPr id="229" name="Tijdelijke aanduiding voor titel 1">
            <a:extLst>
              <a:ext uri="{FF2B5EF4-FFF2-40B4-BE49-F238E27FC236}">
                <a16:creationId xmlns:a16="http://schemas.microsoft.com/office/drawing/2014/main" id="{1B6AF087-1A1D-4992-961C-E22832E1AA9F}"/>
              </a:ext>
            </a:extLst>
          </p:cNvPr>
          <p:cNvSpPr>
            <a:spLocks noGrp="1"/>
          </p:cNvSpPr>
          <p:nvPr>
            <p:ph type="title" hasCustomPrompt="1"/>
          </p:nvPr>
        </p:nvSpPr>
        <p:spPr>
          <a:xfrm>
            <a:off x="692468" y="1024409"/>
            <a:ext cx="5029200" cy="490400"/>
          </a:xfrm>
          <a:prstGeom prst="rect">
            <a:avLst/>
          </a:prstGeom>
        </p:spPr>
        <p:txBody>
          <a:bodyPr vert="horz" lIns="0" tIns="0" rIns="0" bIns="0" rtlCol="0" anchor="ctr" anchorCtr="0">
            <a:noAutofit/>
          </a:bodyPr>
          <a:lstStyle>
            <a:lvl1pPr>
              <a:defRPr/>
            </a:lvl1pPr>
          </a:lstStyle>
          <a:p>
            <a:r>
              <a:rPr lang="nl-NL" dirty="0"/>
              <a:t>Plaats hier je titel</a:t>
            </a:r>
          </a:p>
        </p:txBody>
      </p:sp>
      <p:sp>
        <p:nvSpPr>
          <p:cNvPr id="230" name="Tijdelijke aanduiding voor verticale tekst 2">
            <a:extLst>
              <a:ext uri="{FF2B5EF4-FFF2-40B4-BE49-F238E27FC236}">
                <a16:creationId xmlns:a16="http://schemas.microsoft.com/office/drawing/2014/main" id="{778968EE-1301-4FEB-A063-0FEB428174E4}"/>
              </a:ext>
            </a:extLst>
          </p:cNvPr>
          <p:cNvSpPr>
            <a:spLocks noGrp="1"/>
          </p:cNvSpPr>
          <p:nvPr>
            <p:ph type="body" orient="vert" idx="16" hasCustomPrompt="1"/>
          </p:nvPr>
        </p:nvSpPr>
        <p:spPr>
          <a:xfrm>
            <a:off x="693737" y="1700547"/>
            <a:ext cx="5027931" cy="4243053"/>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a:t>Klik hier om een bullet te plaatsen.</a:t>
            </a:r>
          </a:p>
          <a:p>
            <a:pPr lvl="1"/>
            <a:r>
              <a:rPr lang="nl-NL" noProof="0" dirty="0"/>
              <a:t>Sub-bullet</a:t>
            </a:r>
          </a:p>
          <a:p>
            <a:pPr lvl="2"/>
            <a:r>
              <a:rPr lang="nl-NL" noProof="0" dirty="0"/>
              <a:t>Leestekst</a:t>
            </a:r>
          </a:p>
          <a:p>
            <a:pPr lvl="3"/>
            <a:r>
              <a:rPr lang="nl-NL" noProof="0" dirty="0"/>
              <a:t>Subtitel</a:t>
            </a:r>
          </a:p>
          <a:p>
            <a:pPr lvl="4"/>
            <a:r>
              <a:rPr lang="nl-NL" noProof="0" dirty="0"/>
              <a:t>Numerieke bullet</a:t>
            </a:r>
          </a:p>
          <a:p>
            <a:pPr lvl="5"/>
            <a:r>
              <a:rPr lang="nl-NL" noProof="0" dirty="0"/>
              <a:t>Bullet</a:t>
            </a:r>
          </a:p>
          <a:p>
            <a:pPr lvl="6"/>
            <a:r>
              <a:rPr lang="nl-NL" noProof="0" dirty="0"/>
              <a:t>Sub-bullet</a:t>
            </a:r>
          </a:p>
          <a:p>
            <a:pPr lvl="7"/>
            <a:r>
              <a:rPr lang="nl-NL" noProof="0" dirty="0"/>
              <a:t>Leestekst</a:t>
            </a:r>
          </a:p>
          <a:p>
            <a:pPr lvl="8"/>
            <a:r>
              <a:rPr lang="nl-NL" noProof="0" dirty="0"/>
              <a:t>Titel</a:t>
            </a:r>
          </a:p>
        </p:txBody>
      </p:sp>
    </p:spTree>
    <p:extLst>
      <p:ext uri="{BB962C8B-B14F-4D97-AF65-F5344CB8AC3E}">
        <p14:creationId xmlns:p14="http://schemas.microsoft.com/office/powerpoint/2010/main" val="3898975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30"/>
                                        </p:tgtEl>
                                        <p:attrNameLst>
                                          <p:attrName>style.visibility</p:attrName>
                                        </p:attrNameLst>
                                      </p:cBhvr>
                                      <p:to>
                                        <p:strVal val="visible"/>
                                      </p:to>
                                    </p:set>
                                    <p:animEffect transition="in" filter="fade">
                                      <p:cBhvr>
                                        <p:cTn id="7" dur="1000"/>
                                        <p:tgtEl>
                                          <p:spTgt spid="230"/>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29"/>
                                        </p:tgtEl>
                                        <p:attrNameLst>
                                          <p:attrName>style.visibility</p:attrName>
                                        </p:attrNameLst>
                                      </p:cBhvr>
                                      <p:to>
                                        <p:strVal val="visible"/>
                                      </p:to>
                                    </p:set>
                                    <p:animEffect transition="in" filter="fade">
                                      <p:cBhvr>
                                        <p:cTn id="10" dur="1000"/>
                                        <p:tgtEl>
                                          <p:spTgt spid="2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9" grpId="0"/>
      <p:bldP spid="230" grpId="0">
        <p:tmplLst>
          <p:tmpl>
            <p:tnLst>
              <p:par>
                <p:cTn presetID="10" presetClass="entr" presetSubtype="0" fill="hold" nodeType="withEffect">
                  <p:stCondLst>
                    <p:cond delay="0"/>
                  </p:stCondLst>
                  <p:childTnLst>
                    <p:set>
                      <p:cBhvr>
                        <p:cTn dur="1" fill="hold">
                          <p:stCondLst>
                            <p:cond delay="0"/>
                          </p:stCondLst>
                        </p:cTn>
                        <p:tgtEl>
                          <p:spTgt spid="230"/>
                        </p:tgtEl>
                        <p:attrNameLst>
                          <p:attrName>style.visibility</p:attrName>
                        </p:attrNameLst>
                      </p:cBhvr>
                      <p:to>
                        <p:strVal val="visible"/>
                      </p:to>
                    </p:set>
                    <p:animEffect transition="in" filter="fade">
                      <p:cBhvr>
                        <p:cTn dur="1000"/>
                        <p:tgtEl>
                          <p:spTgt spid="230"/>
                        </p:tgtEl>
                      </p:cBhvr>
                    </p:animEffect>
                  </p:childTnLst>
                </p:cTn>
              </p:par>
            </p:tnLst>
          </p:tmpl>
        </p:tmplLst>
      </p:bldP>
    </p:bld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el slide Zalm">
    <p:spTree>
      <p:nvGrpSpPr>
        <p:cNvPr id="1" name=""/>
        <p:cNvGrpSpPr/>
        <p:nvPr/>
      </p:nvGrpSpPr>
      <p:grpSpPr>
        <a:xfrm>
          <a:off x="0" y="0"/>
          <a:ext cx="0" cy="0"/>
          <a:chOff x="0" y="0"/>
          <a:chExt cx="0" cy="0"/>
        </a:xfrm>
      </p:grpSpPr>
      <p:sp>
        <p:nvSpPr>
          <p:cNvPr id="26" name="Rechthoek 25">
            <a:extLst>
              <a:ext uri="{FF2B5EF4-FFF2-40B4-BE49-F238E27FC236}">
                <a16:creationId xmlns:a16="http://schemas.microsoft.com/office/drawing/2014/main" id="{714F2206-6DE8-4489-912B-476584EFAC32}"/>
              </a:ext>
            </a:extLst>
          </p:cNvPr>
          <p:cNvSpPr/>
          <p:nvPr userDrawn="1"/>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13" name="Tijdelijke aanduiding voor tekst 8">
            <a:extLst>
              <a:ext uri="{FF2B5EF4-FFF2-40B4-BE49-F238E27FC236}">
                <a16:creationId xmlns:a16="http://schemas.microsoft.com/office/drawing/2014/main" id="{EF03E0FA-47C4-425F-B015-B6829E3568CF}"/>
              </a:ext>
            </a:extLst>
          </p:cNvPr>
          <p:cNvSpPr>
            <a:spLocks noGrp="1"/>
          </p:cNvSpPr>
          <p:nvPr>
            <p:ph type="body" sz="quarter" idx="19" hasCustomPrompt="1"/>
          </p:nvPr>
        </p:nvSpPr>
        <p:spPr>
          <a:xfrm>
            <a:off x="6096000" y="504823"/>
            <a:ext cx="6096000" cy="5854723"/>
          </a:xfrm>
          <a:custGeom>
            <a:avLst/>
            <a:gdLst>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704871 w 4402288"/>
              <a:gd name="connsiteY9" fmla="*/ 2256944 h 4228047"/>
              <a:gd name="connsiteX10" fmla="*/ 3814443 w 4402288"/>
              <a:gd name="connsiteY10" fmla="*/ 2256944 h 4228047"/>
              <a:gd name="connsiteX11" fmla="*/ 4402288 w 4402288"/>
              <a:gd name="connsiteY11" fmla="*/ 2256944 h 4228047"/>
              <a:gd name="connsiteX12" fmla="*/ 4402288 w 4402288"/>
              <a:gd name="connsiteY12" fmla="*/ 2465369 h 4228047"/>
              <a:gd name="connsiteX13" fmla="*/ 3733022 w 4402288"/>
              <a:gd name="connsiteY13" fmla="*/ 2465369 h 4228047"/>
              <a:gd name="connsiteX14" fmla="*/ 3733022 w 4402288"/>
              <a:gd name="connsiteY14" fmla="*/ 4070118 h 4228047"/>
              <a:gd name="connsiteX15" fmla="*/ 3575092 w 4402288"/>
              <a:gd name="connsiteY15" fmla="*/ 4228047 h 4228047"/>
              <a:gd name="connsiteX16" fmla="*/ 3519397 w 4402288"/>
              <a:gd name="connsiteY16" fmla="*/ 4228047 h 4228047"/>
              <a:gd name="connsiteX17" fmla="*/ 2519418 w 4402288"/>
              <a:gd name="connsiteY17" fmla="*/ 4228047 h 4228047"/>
              <a:gd name="connsiteX18" fmla="*/ 2132731 w 4402288"/>
              <a:gd name="connsiteY18" fmla="*/ 3840972 h 4228047"/>
              <a:gd name="connsiteX19" fmla="*/ 2132731 w 4402288"/>
              <a:gd name="connsiteY19" fmla="*/ 387075 h 4228047"/>
              <a:gd name="connsiteX20" fmla="*/ 1951285 w 4402288"/>
              <a:gd name="connsiteY20" fmla="*/ 205447 h 4228047"/>
              <a:gd name="connsiteX21" fmla="*/ 945897 w 4402288"/>
              <a:gd name="connsiteY21" fmla="*/ 205447 h 4228047"/>
              <a:gd name="connsiteX22" fmla="*/ 945897 w 4402288"/>
              <a:gd name="connsiteY22" fmla="*/ 1823248 h 4228047"/>
              <a:gd name="connsiteX23" fmla="*/ 945897 w 4402288"/>
              <a:gd name="connsiteY23" fmla="*/ 1825488 h 4228047"/>
              <a:gd name="connsiteX24" fmla="*/ 800281 w 4402288"/>
              <a:gd name="connsiteY24" fmla="*/ 1971104 h 4228047"/>
              <a:gd name="connsiteX25" fmla="*/ 779395 w 4402288"/>
              <a:gd name="connsiteY25" fmla="*/ 1971104 h 4228047"/>
              <a:gd name="connsiteX26" fmla="*/ 0 w 4402288"/>
              <a:gd name="connsiteY26" fmla="*/ 1971104 h 4228047"/>
              <a:gd name="connsiteX27" fmla="*/ 0 w 4402288"/>
              <a:gd name="connsiteY27" fmla="*/ 1765657 h 4228047"/>
              <a:gd name="connsiteX28" fmla="*/ 740655 w 4402288"/>
              <a:gd name="connsiteY28" fmla="*/ 1765657 h 4228047"/>
              <a:gd name="connsiteX29" fmla="*/ 740655 w 4402288"/>
              <a:gd name="connsiteY29" fmla="*/ 220707 h 4228047"/>
              <a:gd name="connsiteX30" fmla="*/ 740655 w 4402288"/>
              <a:gd name="connsiteY30" fmla="*/ 179698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614692 w 4402288"/>
              <a:gd name="connsiteY9" fmla="*/ 2340435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800281 w 4402288"/>
              <a:gd name="connsiteY25" fmla="*/ 1971104 h 4228047"/>
              <a:gd name="connsiteX26" fmla="*/ 779395 w 4402288"/>
              <a:gd name="connsiteY26" fmla="*/ 1971104 h 4228047"/>
              <a:gd name="connsiteX27" fmla="*/ 0 w 4402288"/>
              <a:gd name="connsiteY27" fmla="*/ 1971104 h 4228047"/>
              <a:gd name="connsiteX28" fmla="*/ 0 w 4402288"/>
              <a:gd name="connsiteY28" fmla="*/ 1765657 h 4228047"/>
              <a:gd name="connsiteX29" fmla="*/ 740655 w 4402288"/>
              <a:gd name="connsiteY29" fmla="*/ 1765657 h 4228047"/>
              <a:gd name="connsiteX30" fmla="*/ 740655 w 4402288"/>
              <a:gd name="connsiteY30" fmla="*/ 220707 h 4228047"/>
              <a:gd name="connsiteX31" fmla="*/ 740655 w 4402288"/>
              <a:gd name="connsiteY31" fmla="*/ 179698 h 4228047"/>
              <a:gd name="connsiteX32" fmla="*/ 920353 w 4402288"/>
              <a:gd name="connsiteY32"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527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800281 w 4402288"/>
              <a:gd name="connsiteY25" fmla="*/ 1971104 h 4228047"/>
              <a:gd name="connsiteX26" fmla="*/ 779395 w 4402288"/>
              <a:gd name="connsiteY26" fmla="*/ 1971104 h 4228047"/>
              <a:gd name="connsiteX27" fmla="*/ 0 w 4402288"/>
              <a:gd name="connsiteY27" fmla="*/ 1971104 h 4228047"/>
              <a:gd name="connsiteX28" fmla="*/ 0 w 4402288"/>
              <a:gd name="connsiteY28" fmla="*/ 1765657 h 4228047"/>
              <a:gd name="connsiteX29" fmla="*/ 740655 w 4402288"/>
              <a:gd name="connsiteY29" fmla="*/ 1765657 h 4228047"/>
              <a:gd name="connsiteX30" fmla="*/ 740655 w 4402288"/>
              <a:gd name="connsiteY30" fmla="*/ 220707 h 4228047"/>
              <a:gd name="connsiteX31" fmla="*/ 740655 w 4402288"/>
              <a:gd name="connsiteY31" fmla="*/ 179698 h 4228047"/>
              <a:gd name="connsiteX32" fmla="*/ 920353 w 4402288"/>
              <a:gd name="connsiteY32"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30430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800281 w 4402288"/>
              <a:gd name="connsiteY25" fmla="*/ 1971104 h 4228047"/>
              <a:gd name="connsiteX26" fmla="*/ 779395 w 4402288"/>
              <a:gd name="connsiteY26" fmla="*/ 1971104 h 4228047"/>
              <a:gd name="connsiteX27" fmla="*/ 0 w 4402288"/>
              <a:gd name="connsiteY27" fmla="*/ 1971104 h 4228047"/>
              <a:gd name="connsiteX28" fmla="*/ 0 w 4402288"/>
              <a:gd name="connsiteY28" fmla="*/ 1765657 h 4228047"/>
              <a:gd name="connsiteX29" fmla="*/ 740655 w 4402288"/>
              <a:gd name="connsiteY29" fmla="*/ 1765657 h 4228047"/>
              <a:gd name="connsiteX30" fmla="*/ 740655 w 4402288"/>
              <a:gd name="connsiteY30" fmla="*/ 220707 h 4228047"/>
              <a:gd name="connsiteX31" fmla="*/ 740655 w 4402288"/>
              <a:gd name="connsiteY31" fmla="*/ 179698 h 4228047"/>
              <a:gd name="connsiteX32" fmla="*/ 920353 w 4402288"/>
              <a:gd name="connsiteY32"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699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800281 w 4402288"/>
              <a:gd name="connsiteY25" fmla="*/ 1971104 h 4228047"/>
              <a:gd name="connsiteX26" fmla="*/ 779395 w 4402288"/>
              <a:gd name="connsiteY26" fmla="*/ 1971104 h 4228047"/>
              <a:gd name="connsiteX27" fmla="*/ 0 w 4402288"/>
              <a:gd name="connsiteY27" fmla="*/ 1971104 h 4228047"/>
              <a:gd name="connsiteX28" fmla="*/ 0 w 4402288"/>
              <a:gd name="connsiteY28" fmla="*/ 1765657 h 4228047"/>
              <a:gd name="connsiteX29" fmla="*/ 740655 w 4402288"/>
              <a:gd name="connsiteY29" fmla="*/ 1765657 h 4228047"/>
              <a:gd name="connsiteX30" fmla="*/ 740655 w 4402288"/>
              <a:gd name="connsiteY30" fmla="*/ 220707 h 4228047"/>
              <a:gd name="connsiteX31" fmla="*/ 740655 w 4402288"/>
              <a:gd name="connsiteY31" fmla="*/ 179698 h 4228047"/>
              <a:gd name="connsiteX32" fmla="*/ 920353 w 4402288"/>
              <a:gd name="connsiteY32"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800281 w 4402288"/>
              <a:gd name="connsiteY25" fmla="*/ 1971104 h 4228047"/>
              <a:gd name="connsiteX26" fmla="*/ 779395 w 4402288"/>
              <a:gd name="connsiteY26" fmla="*/ 1971104 h 4228047"/>
              <a:gd name="connsiteX27" fmla="*/ 0 w 4402288"/>
              <a:gd name="connsiteY27" fmla="*/ 1971104 h 4228047"/>
              <a:gd name="connsiteX28" fmla="*/ 0 w 4402288"/>
              <a:gd name="connsiteY28" fmla="*/ 1765657 h 4228047"/>
              <a:gd name="connsiteX29" fmla="*/ 740655 w 4402288"/>
              <a:gd name="connsiteY29" fmla="*/ 1765657 h 4228047"/>
              <a:gd name="connsiteX30" fmla="*/ 740655 w 4402288"/>
              <a:gd name="connsiteY30" fmla="*/ 220707 h 4228047"/>
              <a:gd name="connsiteX31" fmla="*/ 740655 w 4402288"/>
              <a:gd name="connsiteY31" fmla="*/ 179698 h 4228047"/>
              <a:gd name="connsiteX32" fmla="*/ 920353 w 4402288"/>
              <a:gd name="connsiteY32"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890776 w 4402288"/>
              <a:gd name="connsiteY25" fmla="*/ 1881291 h 4228047"/>
              <a:gd name="connsiteX26" fmla="*/ 800281 w 4402288"/>
              <a:gd name="connsiteY26" fmla="*/ 1971104 h 4228047"/>
              <a:gd name="connsiteX27" fmla="*/ 779395 w 4402288"/>
              <a:gd name="connsiteY27" fmla="*/ 1971104 h 4228047"/>
              <a:gd name="connsiteX28" fmla="*/ 0 w 4402288"/>
              <a:gd name="connsiteY28" fmla="*/ 1971104 h 4228047"/>
              <a:gd name="connsiteX29" fmla="*/ 0 w 4402288"/>
              <a:gd name="connsiteY29" fmla="*/ 1765657 h 4228047"/>
              <a:gd name="connsiteX30" fmla="*/ 740655 w 4402288"/>
              <a:gd name="connsiteY30" fmla="*/ 1765657 h 4228047"/>
              <a:gd name="connsiteX31" fmla="*/ 740655 w 4402288"/>
              <a:gd name="connsiteY31" fmla="*/ 220707 h 4228047"/>
              <a:gd name="connsiteX32" fmla="*/ 740655 w 4402288"/>
              <a:gd name="connsiteY32" fmla="*/ 179698 h 4228047"/>
              <a:gd name="connsiteX33" fmla="*/ 920353 w 4402288"/>
              <a:gd name="connsiteY33"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942365 w 4402288"/>
              <a:gd name="connsiteY25" fmla="*/ 1967273 h 4228047"/>
              <a:gd name="connsiteX26" fmla="*/ 800281 w 4402288"/>
              <a:gd name="connsiteY26" fmla="*/ 1971104 h 4228047"/>
              <a:gd name="connsiteX27" fmla="*/ 779395 w 4402288"/>
              <a:gd name="connsiteY27" fmla="*/ 1971104 h 4228047"/>
              <a:gd name="connsiteX28" fmla="*/ 0 w 4402288"/>
              <a:gd name="connsiteY28" fmla="*/ 1971104 h 4228047"/>
              <a:gd name="connsiteX29" fmla="*/ 0 w 4402288"/>
              <a:gd name="connsiteY29" fmla="*/ 1765657 h 4228047"/>
              <a:gd name="connsiteX30" fmla="*/ 740655 w 4402288"/>
              <a:gd name="connsiteY30" fmla="*/ 1765657 h 4228047"/>
              <a:gd name="connsiteX31" fmla="*/ 740655 w 4402288"/>
              <a:gd name="connsiteY31" fmla="*/ 220707 h 4228047"/>
              <a:gd name="connsiteX32" fmla="*/ 740655 w 4402288"/>
              <a:gd name="connsiteY32" fmla="*/ 179698 h 4228047"/>
              <a:gd name="connsiteX33" fmla="*/ 920353 w 4402288"/>
              <a:gd name="connsiteY33"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944084 w 4402288"/>
              <a:gd name="connsiteY25" fmla="*/ 1967273 h 4228047"/>
              <a:gd name="connsiteX26" fmla="*/ 800281 w 4402288"/>
              <a:gd name="connsiteY26" fmla="*/ 1971104 h 4228047"/>
              <a:gd name="connsiteX27" fmla="*/ 779395 w 4402288"/>
              <a:gd name="connsiteY27" fmla="*/ 1971104 h 4228047"/>
              <a:gd name="connsiteX28" fmla="*/ 0 w 4402288"/>
              <a:gd name="connsiteY28" fmla="*/ 1971104 h 4228047"/>
              <a:gd name="connsiteX29" fmla="*/ 0 w 4402288"/>
              <a:gd name="connsiteY29" fmla="*/ 1765657 h 4228047"/>
              <a:gd name="connsiteX30" fmla="*/ 740655 w 4402288"/>
              <a:gd name="connsiteY30" fmla="*/ 1765657 h 4228047"/>
              <a:gd name="connsiteX31" fmla="*/ 740655 w 4402288"/>
              <a:gd name="connsiteY31" fmla="*/ 220707 h 4228047"/>
              <a:gd name="connsiteX32" fmla="*/ 740655 w 4402288"/>
              <a:gd name="connsiteY32" fmla="*/ 179698 h 4228047"/>
              <a:gd name="connsiteX33" fmla="*/ 920353 w 4402288"/>
              <a:gd name="connsiteY33"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944084 w 4402288"/>
              <a:gd name="connsiteY25" fmla="*/ 1968993 h 4228047"/>
              <a:gd name="connsiteX26" fmla="*/ 800281 w 4402288"/>
              <a:gd name="connsiteY26" fmla="*/ 1971104 h 4228047"/>
              <a:gd name="connsiteX27" fmla="*/ 779395 w 4402288"/>
              <a:gd name="connsiteY27" fmla="*/ 1971104 h 4228047"/>
              <a:gd name="connsiteX28" fmla="*/ 0 w 4402288"/>
              <a:gd name="connsiteY28" fmla="*/ 1971104 h 4228047"/>
              <a:gd name="connsiteX29" fmla="*/ 0 w 4402288"/>
              <a:gd name="connsiteY29" fmla="*/ 1765657 h 4228047"/>
              <a:gd name="connsiteX30" fmla="*/ 740655 w 4402288"/>
              <a:gd name="connsiteY30" fmla="*/ 1765657 h 4228047"/>
              <a:gd name="connsiteX31" fmla="*/ 740655 w 4402288"/>
              <a:gd name="connsiteY31" fmla="*/ 220707 h 4228047"/>
              <a:gd name="connsiteX32" fmla="*/ 740655 w 4402288"/>
              <a:gd name="connsiteY32" fmla="*/ 179698 h 4228047"/>
              <a:gd name="connsiteX33" fmla="*/ 920353 w 4402288"/>
              <a:gd name="connsiteY33"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944084 w 4402288"/>
              <a:gd name="connsiteY25" fmla="*/ 1974152 h 4228047"/>
              <a:gd name="connsiteX26" fmla="*/ 800281 w 4402288"/>
              <a:gd name="connsiteY26" fmla="*/ 1971104 h 4228047"/>
              <a:gd name="connsiteX27" fmla="*/ 779395 w 4402288"/>
              <a:gd name="connsiteY27" fmla="*/ 1971104 h 4228047"/>
              <a:gd name="connsiteX28" fmla="*/ 0 w 4402288"/>
              <a:gd name="connsiteY28" fmla="*/ 1971104 h 4228047"/>
              <a:gd name="connsiteX29" fmla="*/ 0 w 4402288"/>
              <a:gd name="connsiteY29" fmla="*/ 1765657 h 4228047"/>
              <a:gd name="connsiteX30" fmla="*/ 740655 w 4402288"/>
              <a:gd name="connsiteY30" fmla="*/ 1765657 h 4228047"/>
              <a:gd name="connsiteX31" fmla="*/ 740655 w 4402288"/>
              <a:gd name="connsiteY31" fmla="*/ 220707 h 4228047"/>
              <a:gd name="connsiteX32" fmla="*/ 740655 w 4402288"/>
              <a:gd name="connsiteY32" fmla="*/ 179698 h 4228047"/>
              <a:gd name="connsiteX33" fmla="*/ 920353 w 4402288"/>
              <a:gd name="connsiteY33"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944084 w 4402288"/>
              <a:gd name="connsiteY25" fmla="*/ 1972432 h 4228047"/>
              <a:gd name="connsiteX26" fmla="*/ 800281 w 4402288"/>
              <a:gd name="connsiteY26" fmla="*/ 1971104 h 4228047"/>
              <a:gd name="connsiteX27" fmla="*/ 779395 w 4402288"/>
              <a:gd name="connsiteY27" fmla="*/ 1971104 h 4228047"/>
              <a:gd name="connsiteX28" fmla="*/ 0 w 4402288"/>
              <a:gd name="connsiteY28" fmla="*/ 1971104 h 4228047"/>
              <a:gd name="connsiteX29" fmla="*/ 0 w 4402288"/>
              <a:gd name="connsiteY29" fmla="*/ 1765657 h 4228047"/>
              <a:gd name="connsiteX30" fmla="*/ 740655 w 4402288"/>
              <a:gd name="connsiteY30" fmla="*/ 1765657 h 4228047"/>
              <a:gd name="connsiteX31" fmla="*/ 740655 w 4402288"/>
              <a:gd name="connsiteY31" fmla="*/ 220707 h 4228047"/>
              <a:gd name="connsiteX32" fmla="*/ 740655 w 4402288"/>
              <a:gd name="connsiteY32" fmla="*/ 179698 h 4228047"/>
              <a:gd name="connsiteX33" fmla="*/ 920353 w 4402288"/>
              <a:gd name="connsiteY33"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650804 w 4402288"/>
              <a:gd name="connsiteY16" fmla="*/ 4147781 h 4228047"/>
              <a:gd name="connsiteX17" fmla="*/ 3575092 w 4402288"/>
              <a:gd name="connsiteY17" fmla="*/ 4228047 h 4228047"/>
              <a:gd name="connsiteX18" fmla="*/ 3519397 w 4402288"/>
              <a:gd name="connsiteY18" fmla="*/ 4228047 h 4228047"/>
              <a:gd name="connsiteX19" fmla="*/ 2519418 w 4402288"/>
              <a:gd name="connsiteY19" fmla="*/ 4228047 h 4228047"/>
              <a:gd name="connsiteX20" fmla="*/ 2132731 w 4402288"/>
              <a:gd name="connsiteY20" fmla="*/ 3840972 h 4228047"/>
              <a:gd name="connsiteX21" fmla="*/ 2132731 w 4402288"/>
              <a:gd name="connsiteY21" fmla="*/ 387075 h 4228047"/>
              <a:gd name="connsiteX22" fmla="*/ 1951285 w 4402288"/>
              <a:gd name="connsiteY22" fmla="*/ 205447 h 4228047"/>
              <a:gd name="connsiteX23" fmla="*/ 945897 w 4402288"/>
              <a:gd name="connsiteY23" fmla="*/ 205447 h 4228047"/>
              <a:gd name="connsiteX24" fmla="*/ 945897 w 4402288"/>
              <a:gd name="connsiteY24" fmla="*/ 1823248 h 4228047"/>
              <a:gd name="connsiteX25" fmla="*/ 945897 w 4402288"/>
              <a:gd name="connsiteY25" fmla="*/ 1825488 h 4228047"/>
              <a:gd name="connsiteX26" fmla="*/ 944084 w 4402288"/>
              <a:gd name="connsiteY26" fmla="*/ 1972432 h 4228047"/>
              <a:gd name="connsiteX27" fmla="*/ 800281 w 4402288"/>
              <a:gd name="connsiteY27" fmla="*/ 1971104 h 4228047"/>
              <a:gd name="connsiteX28" fmla="*/ 779395 w 4402288"/>
              <a:gd name="connsiteY28" fmla="*/ 1971104 h 4228047"/>
              <a:gd name="connsiteX29" fmla="*/ 0 w 4402288"/>
              <a:gd name="connsiteY29" fmla="*/ 1971104 h 4228047"/>
              <a:gd name="connsiteX30" fmla="*/ 0 w 4402288"/>
              <a:gd name="connsiteY30" fmla="*/ 1765657 h 4228047"/>
              <a:gd name="connsiteX31" fmla="*/ 740655 w 4402288"/>
              <a:gd name="connsiteY31" fmla="*/ 1765657 h 4228047"/>
              <a:gd name="connsiteX32" fmla="*/ 740655 w 4402288"/>
              <a:gd name="connsiteY32" fmla="*/ 220707 h 4228047"/>
              <a:gd name="connsiteX33" fmla="*/ 740655 w 4402288"/>
              <a:gd name="connsiteY33" fmla="*/ 179698 h 4228047"/>
              <a:gd name="connsiteX34" fmla="*/ 920353 w 4402288"/>
              <a:gd name="connsiteY34"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728188 w 4402288"/>
              <a:gd name="connsiteY16" fmla="*/ 4223445 h 4228047"/>
              <a:gd name="connsiteX17" fmla="*/ 3575092 w 4402288"/>
              <a:gd name="connsiteY17" fmla="*/ 4228047 h 4228047"/>
              <a:gd name="connsiteX18" fmla="*/ 3519397 w 4402288"/>
              <a:gd name="connsiteY18" fmla="*/ 4228047 h 4228047"/>
              <a:gd name="connsiteX19" fmla="*/ 2519418 w 4402288"/>
              <a:gd name="connsiteY19" fmla="*/ 4228047 h 4228047"/>
              <a:gd name="connsiteX20" fmla="*/ 2132731 w 4402288"/>
              <a:gd name="connsiteY20" fmla="*/ 3840972 h 4228047"/>
              <a:gd name="connsiteX21" fmla="*/ 2132731 w 4402288"/>
              <a:gd name="connsiteY21" fmla="*/ 387075 h 4228047"/>
              <a:gd name="connsiteX22" fmla="*/ 1951285 w 4402288"/>
              <a:gd name="connsiteY22" fmla="*/ 205447 h 4228047"/>
              <a:gd name="connsiteX23" fmla="*/ 945897 w 4402288"/>
              <a:gd name="connsiteY23" fmla="*/ 205447 h 4228047"/>
              <a:gd name="connsiteX24" fmla="*/ 945897 w 4402288"/>
              <a:gd name="connsiteY24" fmla="*/ 1823248 h 4228047"/>
              <a:gd name="connsiteX25" fmla="*/ 945897 w 4402288"/>
              <a:gd name="connsiteY25" fmla="*/ 1825488 h 4228047"/>
              <a:gd name="connsiteX26" fmla="*/ 944084 w 4402288"/>
              <a:gd name="connsiteY26" fmla="*/ 1972432 h 4228047"/>
              <a:gd name="connsiteX27" fmla="*/ 800281 w 4402288"/>
              <a:gd name="connsiteY27" fmla="*/ 1971104 h 4228047"/>
              <a:gd name="connsiteX28" fmla="*/ 779395 w 4402288"/>
              <a:gd name="connsiteY28" fmla="*/ 1971104 h 4228047"/>
              <a:gd name="connsiteX29" fmla="*/ 0 w 4402288"/>
              <a:gd name="connsiteY29" fmla="*/ 1971104 h 4228047"/>
              <a:gd name="connsiteX30" fmla="*/ 0 w 4402288"/>
              <a:gd name="connsiteY30" fmla="*/ 1765657 h 4228047"/>
              <a:gd name="connsiteX31" fmla="*/ 740655 w 4402288"/>
              <a:gd name="connsiteY31" fmla="*/ 1765657 h 4228047"/>
              <a:gd name="connsiteX32" fmla="*/ 740655 w 4402288"/>
              <a:gd name="connsiteY32" fmla="*/ 220707 h 4228047"/>
              <a:gd name="connsiteX33" fmla="*/ 740655 w 4402288"/>
              <a:gd name="connsiteY33" fmla="*/ 179698 h 4228047"/>
              <a:gd name="connsiteX34" fmla="*/ 920353 w 4402288"/>
              <a:gd name="connsiteY34"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728188 w 4402288"/>
              <a:gd name="connsiteY16" fmla="*/ 4225165 h 4228047"/>
              <a:gd name="connsiteX17" fmla="*/ 3575092 w 4402288"/>
              <a:gd name="connsiteY17" fmla="*/ 4228047 h 4228047"/>
              <a:gd name="connsiteX18" fmla="*/ 3519397 w 4402288"/>
              <a:gd name="connsiteY18" fmla="*/ 4228047 h 4228047"/>
              <a:gd name="connsiteX19" fmla="*/ 2519418 w 4402288"/>
              <a:gd name="connsiteY19" fmla="*/ 4228047 h 4228047"/>
              <a:gd name="connsiteX20" fmla="*/ 2132731 w 4402288"/>
              <a:gd name="connsiteY20" fmla="*/ 3840972 h 4228047"/>
              <a:gd name="connsiteX21" fmla="*/ 2132731 w 4402288"/>
              <a:gd name="connsiteY21" fmla="*/ 387075 h 4228047"/>
              <a:gd name="connsiteX22" fmla="*/ 1951285 w 4402288"/>
              <a:gd name="connsiteY22" fmla="*/ 205447 h 4228047"/>
              <a:gd name="connsiteX23" fmla="*/ 945897 w 4402288"/>
              <a:gd name="connsiteY23" fmla="*/ 205447 h 4228047"/>
              <a:gd name="connsiteX24" fmla="*/ 945897 w 4402288"/>
              <a:gd name="connsiteY24" fmla="*/ 1823248 h 4228047"/>
              <a:gd name="connsiteX25" fmla="*/ 945897 w 4402288"/>
              <a:gd name="connsiteY25" fmla="*/ 1825488 h 4228047"/>
              <a:gd name="connsiteX26" fmla="*/ 944084 w 4402288"/>
              <a:gd name="connsiteY26" fmla="*/ 1972432 h 4228047"/>
              <a:gd name="connsiteX27" fmla="*/ 800281 w 4402288"/>
              <a:gd name="connsiteY27" fmla="*/ 1971104 h 4228047"/>
              <a:gd name="connsiteX28" fmla="*/ 779395 w 4402288"/>
              <a:gd name="connsiteY28" fmla="*/ 1971104 h 4228047"/>
              <a:gd name="connsiteX29" fmla="*/ 0 w 4402288"/>
              <a:gd name="connsiteY29" fmla="*/ 1971104 h 4228047"/>
              <a:gd name="connsiteX30" fmla="*/ 0 w 4402288"/>
              <a:gd name="connsiteY30" fmla="*/ 1765657 h 4228047"/>
              <a:gd name="connsiteX31" fmla="*/ 740655 w 4402288"/>
              <a:gd name="connsiteY31" fmla="*/ 1765657 h 4228047"/>
              <a:gd name="connsiteX32" fmla="*/ 740655 w 4402288"/>
              <a:gd name="connsiteY32" fmla="*/ 220707 h 4228047"/>
              <a:gd name="connsiteX33" fmla="*/ 740655 w 4402288"/>
              <a:gd name="connsiteY33" fmla="*/ 179698 h 4228047"/>
              <a:gd name="connsiteX34" fmla="*/ 920353 w 4402288"/>
              <a:gd name="connsiteY34" fmla="*/ 0 h 4228047"/>
              <a:gd name="connsiteX0" fmla="*/ 920353 w 4402288"/>
              <a:gd name="connsiteY0" fmla="*/ 0 h 4230324"/>
              <a:gd name="connsiteX1" fmla="*/ 953757 w 4402288"/>
              <a:gd name="connsiteY1" fmla="*/ 0 h 4230324"/>
              <a:gd name="connsiteX2" fmla="*/ 1951285 w 4402288"/>
              <a:gd name="connsiteY2" fmla="*/ 0 h 4230324"/>
              <a:gd name="connsiteX3" fmla="*/ 2337971 w 4402288"/>
              <a:gd name="connsiteY3" fmla="*/ 387075 h 4230324"/>
              <a:gd name="connsiteX4" fmla="*/ 2337971 w 4402288"/>
              <a:gd name="connsiteY4" fmla="*/ 3840972 h 4230324"/>
              <a:gd name="connsiteX5" fmla="*/ 2519418 w 4402288"/>
              <a:gd name="connsiteY5" fmla="*/ 4022600 h 4230324"/>
              <a:gd name="connsiteX6" fmla="*/ 3524805 w 4402288"/>
              <a:gd name="connsiteY6" fmla="*/ 4022600 h 4230324"/>
              <a:gd name="connsiteX7" fmla="*/ 3524805 w 4402288"/>
              <a:gd name="connsiteY7" fmla="*/ 2477651 h 4230324"/>
              <a:gd name="connsiteX8" fmla="*/ 3524805 w 4402288"/>
              <a:gd name="connsiteY8" fmla="*/ 2437010 h 4230324"/>
              <a:gd name="connsiteX9" fmla="*/ 3523551 w 4402288"/>
              <a:gd name="connsiteY9" fmla="*/ 2256173 h 4230324"/>
              <a:gd name="connsiteX10" fmla="*/ 3704871 w 4402288"/>
              <a:gd name="connsiteY10" fmla="*/ 2256944 h 4230324"/>
              <a:gd name="connsiteX11" fmla="*/ 3814443 w 4402288"/>
              <a:gd name="connsiteY11" fmla="*/ 2256944 h 4230324"/>
              <a:gd name="connsiteX12" fmla="*/ 4402288 w 4402288"/>
              <a:gd name="connsiteY12" fmla="*/ 2256944 h 4230324"/>
              <a:gd name="connsiteX13" fmla="*/ 4402288 w 4402288"/>
              <a:gd name="connsiteY13" fmla="*/ 2465369 h 4230324"/>
              <a:gd name="connsiteX14" fmla="*/ 3733022 w 4402288"/>
              <a:gd name="connsiteY14" fmla="*/ 2465369 h 4230324"/>
              <a:gd name="connsiteX15" fmla="*/ 3733022 w 4402288"/>
              <a:gd name="connsiteY15" fmla="*/ 4070118 h 4230324"/>
              <a:gd name="connsiteX16" fmla="*/ 3728188 w 4402288"/>
              <a:gd name="connsiteY16" fmla="*/ 4230324 h 4230324"/>
              <a:gd name="connsiteX17" fmla="*/ 3575092 w 4402288"/>
              <a:gd name="connsiteY17" fmla="*/ 4228047 h 4230324"/>
              <a:gd name="connsiteX18" fmla="*/ 3519397 w 4402288"/>
              <a:gd name="connsiteY18" fmla="*/ 4228047 h 4230324"/>
              <a:gd name="connsiteX19" fmla="*/ 2519418 w 4402288"/>
              <a:gd name="connsiteY19" fmla="*/ 4228047 h 4230324"/>
              <a:gd name="connsiteX20" fmla="*/ 2132731 w 4402288"/>
              <a:gd name="connsiteY20" fmla="*/ 3840972 h 4230324"/>
              <a:gd name="connsiteX21" fmla="*/ 2132731 w 4402288"/>
              <a:gd name="connsiteY21" fmla="*/ 387075 h 4230324"/>
              <a:gd name="connsiteX22" fmla="*/ 1951285 w 4402288"/>
              <a:gd name="connsiteY22" fmla="*/ 205447 h 4230324"/>
              <a:gd name="connsiteX23" fmla="*/ 945897 w 4402288"/>
              <a:gd name="connsiteY23" fmla="*/ 205447 h 4230324"/>
              <a:gd name="connsiteX24" fmla="*/ 945897 w 4402288"/>
              <a:gd name="connsiteY24" fmla="*/ 1823248 h 4230324"/>
              <a:gd name="connsiteX25" fmla="*/ 945897 w 4402288"/>
              <a:gd name="connsiteY25" fmla="*/ 1825488 h 4230324"/>
              <a:gd name="connsiteX26" fmla="*/ 944084 w 4402288"/>
              <a:gd name="connsiteY26" fmla="*/ 1972432 h 4230324"/>
              <a:gd name="connsiteX27" fmla="*/ 800281 w 4402288"/>
              <a:gd name="connsiteY27" fmla="*/ 1971104 h 4230324"/>
              <a:gd name="connsiteX28" fmla="*/ 779395 w 4402288"/>
              <a:gd name="connsiteY28" fmla="*/ 1971104 h 4230324"/>
              <a:gd name="connsiteX29" fmla="*/ 0 w 4402288"/>
              <a:gd name="connsiteY29" fmla="*/ 1971104 h 4230324"/>
              <a:gd name="connsiteX30" fmla="*/ 0 w 4402288"/>
              <a:gd name="connsiteY30" fmla="*/ 1765657 h 4230324"/>
              <a:gd name="connsiteX31" fmla="*/ 740655 w 4402288"/>
              <a:gd name="connsiteY31" fmla="*/ 1765657 h 4230324"/>
              <a:gd name="connsiteX32" fmla="*/ 740655 w 4402288"/>
              <a:gd name="connsiteY32" fmla="*/ 220707 h 4230324"/>
              <a:gd name="connsiteX33" fmla="*/ 740655 w 4402288"/>
              <a:gd name="connsiteY33" fmla="*/ 179698 h 4230324"/>
              <a:gd name="connsiteX34" fmla="*/ 920353 w 4402288"/>
              <a:gd name="connsiteY34" fmla="*/ 0 h 4230324"/>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733347 w 4402288"/>
              <a:gd name="connsiteY16" fmla="*/ 4226885 h 4228047"/>
              <a:gd name="connsiteX17" fmla="*/ 3575092 w 4402288"/>
              <a:gd name="connsiteY17" fmla="*/ 4228047 h 4228047"/>
              <a:gd name="connsiteX18" fmla="*/ 3519397 w 4402288"/>
              <a:gd name="connsiteY18" fmla="*/ 4228047 h 4228047"/>
              <a:gd name="connsiteX19" fmla="*/ 2519418 w 4402288"/>
              <a:gd name="connsiteY19" fmla="*/ 4228047 h 4228047"/>
              <a:gd name="connsiteX20" fmla="*/ 2132731 w 4402288"/>
              <a:gd name="connsiteY20" fmla="*/ 3840972 h 4228047"/>
              <a:gd name="connsiteX21" fmla="*/ 2132731 w 4402288"/>
              <a:gd name="connsiteY21" fmla="*/ 387075 h 4228047"/>
              <a:gd name="connsiteX22" fmla="*/ 1951285 w 4402288"/>
              <a:gd name="connsiteY22" fmla="*/ 205447 h 4228047"/>
              <a:gd name="connsiteX23" fmla="*/ 945897 w 4402288"/>
              <a:gd name="connsiteY23" fmla="*/ 205447 h 4228047"/>
              <a:gd name="connsiteX24" fmla="*/ 945897 w 4402288"/>
              <a:gd name="connsiteY24" fmla="*/ 1823248 h 4228047"/>
              <a:gd name="connsiteX25" fmla="*/ 945897 w 4402288"/>
              <a:gd name="connsiteY25" fmla="*/ 1825488 h 4228047"/>
              <a:gd name="connsiteX26" fmla="*/ 944084 w 4402288"/>
              <a:gd name="connsiteY26" fmla="*/ 1972432 h 4228047"/>
              <a:gd name="connsiteX27" fmla="*/ 800281 w 4402288"/>
              <a:gd name="connsiteY27" fmla="*/ 1971104 h 4228047"/>
              <a:gd name="connsiteX28" fmla="*/ 779395 w 4402288"/>
              <a:gd name="connsiteY28" fmla="*/ 1971104 h 4228047"/>
              <a:gd name="connsiteX29" fmla="*/ 0 w 4402288"/>
              <a:gd name="connsiteY29" fmla="*/ 1971104 h 4228047"/>
              <a:gd name="connsiteX30" fmla="*/ 0 w 4402288"/>
              <a:gd name="connsiteY30" fmla="*/ 1765657 h 4228047"/>
              <a:gd name="connsiteX31" fmla="*/ 740655 w 4402288"/>
              <a:gd name="connsiteY31" fmla="*/ 1765657 h 4228047"/>
              <a:gd name="connsiteX32" fmla="*/ 740655 w 4402288"/>
              <a:gd name="connsiteY32" fmla="*/ 220707 h 4228047"/>
              <a:gd name="connsiteX33" fmla="*/ 740655 w 4402288"/>
              <a:gd name="connsiteY33" fmla="*/ 179698 h 4228047"/>
              <a:gd name="connsiteX34" fmla="*/ 920353 w 4402288"/>
              <a:gd name="connsiteY34"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733347 w 4402288"/>
              <a:gd name="connsiteY16" fmla="*/ 4226885 h 4228047"/>
              <a:gd name="connsiteX17" fmla="*/ 3575092 w 4402288"/>
              <a:gd name="connsiteY17" fmla="*/ 4228047 h 4228047"/>
              <a:gd name="connsiteX18" fmla="*/ 3519397 w 4402288"/>
              <a:gd name="connsiteY18" fmla="*/ 4228047 h 4228047"/>
              <a:gd name="connsiteX19" fmla="*/ 2519418 w 4402288"/>
              <a:gd name="connsiteY19" fmla="*/ 4228047 h 4228047"/>
              <a:gd name="connsiteX20" fmla="*/ 2132731 w 4402288"/>
              <a:gd name="connsiteY20" fmla="*/ 3840972 h 4228047"/>
              <a:gd name="connsiteX21" fmla="*/ 2132731 w 4402288"/>
              <a:gd name="connsiteY21" fmla="*/ 387075 h 4228047"/>
              <a:gd name="connsiteX22" fmla="*/ 1951285 w 4402288"/>
              <a:gd name="connsiteY22" fmla="*/ 205447 h 4228047"/>
              <a:gd name="connsiteX23" fmla="*/ 945897 w 4402288"/>
              <a:gd name="connsiteY23" fmla="*/ 205447 h 4228047"/>
              <a:gd name="connsiteX24" fmla="*/ 945897 w 4402288"/>
              <a:gd name="connsiteY24" fmla="*/ 1823248 h 4228047"/>
              <a:gd name="connsiteX25" fmla="*/ 945897 w 4402288"/>
              <a:gd name="connsiteY25" fmla="*/ 1825488 h 4228047"/>
              <a:gd name="connsiteX26" fmla="*/ 944084 w 4402288"/>
              <a:gd name="connsiteY26" fmla="*/ 1972432 h 4228047"/>
              <a:gd name="connsiteX27" fmla="*/ 800281 w 4402288"/>
              <a:gd name="connsiteY27" fmla="*/ 1971104 h 4228047"/>
              <a:gd name="connsiteX28" fmla="*/ 779395 w 4402288"/>
              <a:gd name="connsiteY28" fmla="*/ 1971104 h 4228047"/>
              <a:gd name="connsiteX29" fmla="*/ 0 w 4402288"/>
              <a:gd name="connsiteY29" fmla="*/ 1971104 h 4228047"/>
              <a:gd name="connsiteX30" fmla="*/ 0 w 4402288"/>
              <a:gd name="connsiteY30" fmla="*/ 1765657 h 4228047"/>
              <a:gd name="connsiteX31" fmla="*/ 740655 w 4402288"/>
              <a:gd name="connsiteY31" fmla="*/ 1765657 h 4228047"/>
              <a:gd name="connsiteX32" fmla="*/ 740655 w 4402288"/>
              <a:gd name="connsiteY32" fmla="*/ 220707 h 4228047"/>
              <a:gd name="connsiteX33" fmla="*/ 740655 w 4402288"/>
              <a:gd name="connsiteY33" fmla="*/ 179698 h 4228047"/>
              <a:gd name="connsiteX34" fmla="*/ 827722 w 4402288"/>
              <a:gd name="connsiteY34" fmla="*/ 89421 h 4228047"/>
              <a:gd name="connsiteX35" fmla="*/ 920353 w 4402288"/>
              <a:gd name="connsiteY35" fmla="*/ 0 h 4228047"/>
              <a:gd name="connsiteX0" fmla="*/ 920353 w 4402288"/>
              <a:gd name="connsiteY0" fmla="*/ 1 h 4228048"/>
              <a:gd name="connsiteX1" fmla="*/ 953757 w 4402288"/>
              <a:gd name="connsiteY1" fmla="*/ 1 h 4228048"/>
              <a:gd name="connsiteX2" fmla="*/ 1951285 w 4402288"/>
              <a:gd name="connsiteY2" fmla="*/ 1 h 4228048"/>
              <a:gd name="connsiteX3" fmla="*/ 2337971 w 4402288"/>
              <a:gd name="connsiteY3" fmla="*/ 387076 h 4228048"/>
              <a:gd name="connsiteX4" fmla="*/ 2337971 w 4402288"/>
              <a:gd name="connsiteY4" fmla="*/ 3840973 h 4228048"/>
              <a:gd name="connsiteX5" fmla="*/ 2519418 w 4402288"/>
              <a:gd name="connsiteY5" fmla="*/ 4022601 h 4228048"/>
              <a:gd name="connsiteX6" fmla="*/ 3524805 w 4402288"/>
              <a:gd name="connsiteY6" fmla="*/ 4022601 h 4228048"/>
              <a:gd name="connsiteX7" fmla="*/ 3524805 w 4402288"/>
              <a:gd name="connsiteY7" fmla="*/ 2477652 h 4228048"/>
              <a:gd name="connsiteX8" fmla="*/ 3524805 w 4402288"/>
              <a:gd name="connsiteY8" fmla="*/ 2437011 h 4228048"/>
              <a:gd name="connsiteX9" fmla="*/ 3523551 w 4402288"/>
              <a:gd name="connsiteY9" fmla="*/ 2256174 h 4228048"/>
              <a:gd name="connsiteX10" fmla="*/ 3704871 w 4402288"/>
              <a:gd name="connsiteY10" fmla="*/ 2256945 h 4228048"/>
              <a:gd name="connsiteX11" fmla="*/ 3814443 w 4402288"/>
              <a:gd name="connsiteY11" fmla="*/ 2256945 h 4228048"/>
              <a:gd name="connsiteX12" fmla="*/ 4402288 w 4402288"/>
              <a:gd name="connsiteY12" fmla="*/ 2256945 h 4228048"/>
              <a:gd name="connsiteX13" fmla="*/ 4402288 w 4402288"/>
              <a:gd name="connsiteY13" fmla="*/ 2465370 h 4228048"/>
              <a:gd name="connsiteX14" fmla="*/ 3733022 w 4402288"/>
              <a:gd name="connsiteY14" fmla="*/ 2465370 h 4228048"/>
              <a:gd name="connsiteX15" fmla="*/ 3733022 w 4402288"/>
              <a:gd name="connsiteY15" fmla="*/ 4070119 h 4228048"/>
              <a:gd name="connsiteX16" fmla="*/ 3733347 w 4402288"/>
              <a:gd name="connsiteY16" fmla="*/ 4226886 h 4228048"/>
              <a:gd name="connsiteX17" fmla="*/ 3575092 w 4402288"/>
              <a:gd name="connsiteY17" fmla="*/ 4228048 h 4228048"/>
              <a:gd name="connsiteX18" fmla="*/ 3519397 w 4402288"/>
              <a:gd name="connsiteY18" fmla="*/ 4228048 h 4228048"/>
              <a:gd name="connsiteX19" fmla="*/ 2519418 w 4402288"/>
              <a:gd name="connsiteY19" fmla="*/ 4228048 h 4228048"/>
              <a:gd name="connsiteX20" fmla="*/ 2132731 w 4402288"/>
              <a:gd name="connsiteY20" fmla="*/ 3840973 h 4228048"/>
              <a:gd name="connsiteX21" fmla="*/ 2132731 w 4402288"/>
              <a:gd name="connsiteY21" fmla="*/ 387076 h 4228048"/>
              <a:gd name="connsiteX22" fmla="*/ 1951285 w 4402288"/>
              <a:gd name="connsiteY22" fmla="*/ 205448 h 4228048"/>
              <a:gd name="connsiteX23" fmla="*/ 945897 w 4402288"/>
              <a:gd name="connsiteY23" fmla="*/ 205448 h 4228048"/>
              <a:gd name="connsiteX24" fmla="*/ 945897 w 4402288"/>
              <a:gd name="connsiteY24" fmla="*/ 1823249 h 4228048"/>
              <a:gd name="connsiteX25" fmla="*/ 945897 w 4402288"/>
              <a:gd name="connsiteY25" fmla="*/ 1825489 h 4228048"/>
              <a:gd name="connsiteX26" fmla="*/ 944084 w 4402288"/>
              <a:gd name="connsiteY26" fmla="*/ 1972433 h 4228048"/>
              <a:gd name="connsiteX27" fmla="*/ 800281 w 4402288"/>
              <a:gd name="connsiteY27" fmla="*/ 1971105 h 4228048"/>
              <a:gd name="connsiteX28" fmla="*/ 779395 w 4402288"/>
              <a:gd name="connsiteY28" fmla="*/ 1971105 h 4228048"/>
              <a:gd name="connsiteX29" fmla="*/ 0 w 4402288"/>
              <a:gd name="connsiteY29" fmla="*/ 1971105 h 4228048"/>
              <a:gd name="connsiteX30" fmla="*/ 0 w 4402288"/>
              <a:gd name="connsiteY30" fmla="*/ 1765658 h 4228048"/>
              <a:gd name="connsiteX31" fmla="*/ 740655 w 4402288"/>
              <a:gd name="connsiteY31" fmla="*/ 1765658 h 4228048"/>
              <a:gd name="connsiteX32" fmla="*/ 740655 w 4402288"/>
              <a:gd name="connsiteY32" fmla="*/ 220708 h 4228048"/>
              <a:gd name="connsiteX33" fmla="*/ 740655 w 4402288"/>
              <a:gd name="connsiteY33" fmla="*/ 179699 h 4228048"/>
              <a:gd name="connsiteX34" fmla="*/ 738300 w 4402288"/>
              <a:gd name="connsiteY34" fmla="*/ 0 h 4228048"/>
              <a:gd name="connsiteX35" fmla="*/ 920353 w 4402288"/>
              <a:gd name="connsiteY35" fmla="*/ 1 h 4228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02288" h="4228048">
                <a:moveTo>
                  <a:pt x="920353" y="1"/>
                </a:moveTo>
                <a:lnTo>
                  <a:pt x="953757" y="1"/>
                </a:lnTo>
                <a:lnTo>
                  <a:pt x="1951285" y="1"/>
                </a:lnTo>
                <a:cubicBezTo>
                  <a:pt x="2165450" y="1"/>
                  <a:pt x="2337971" y="172696"/>
                  <a:pt x="2337971" y="387076"/>
                </a:cubicBezTo>
                <a:lnTo>
                  <a:pt x="2337971" y="3840973"/>
                </a:lnTo>
                <a:cubicBezTo>
                  <a:pt x="2337971" y="3942208"/>
                  <a:pt x="2421259" y="4022601"/>
                  <a:pt x="2519418" y="4022601"/>
                </a:cubicBezTo>
                <a:lnTo>
                  <a:pt x="3524805" y="4022601"/>
                </a:lnTo>
                <a:lnTo>
                  <a:pt x="3524805" y="2477652"/>
                </a:lnTo>
                <a:lnTo>
                  <a:pt x="3524805" y="2437011"/>
                </a:lnTo>
                <a:cubicBezTo>
                  <a:pt x="3524960" y="2376732"/>
                  <a:pt x="3523396" y="2316453"/>
                  <a:pt x="3523551" y="2256174"/>
                </a:cubicBezTo>
                <a:lnTo>
                  <a:pt x="3704871" y="2256945"/>
                </a:lnTo>
                <a:lnTo>
                  <a:pt x="3814443" y="2256945"/>
                </a:lnTo>
                <a:lnTo>
                  <a:pt x="4402288" y="2256945"/>
                </a:lnTo>
                <a:lnTo>
                  <a:pt x="4402288" y="2465370"/>
                </a:lnTo>
                <a:lnTo>
                  <a:pt x="3733022" y="2465370"/>
                </a:lnTo>
                <a:lnTo>
                  <a:pt x="3733022" y="4070119"/>
                </a:lnTo>
                <a:cubicBezTo>
                  <a:pt x="3733130" y="4122375"/>
                  <a:pt x="3733239" y="4174630"/>
                  <a:pt x="3733347" y="4226886"/>
                </a:cubicBezTo>
                <a:lnTo>
                  <a:pt x="3575092" y="4228048"/>
                </a:lnTo>
                <a:lnTo>
                  <a:pt x="3519397" y="4228048"/>
                </a:lnTo>
                <a:lnTo>
                  <a:pt x="2519418" y="4228048"/>
                </a:lnTo>
                <a:cubicBezTo>
                  <a:pt x="2305253" y="4228048"/>
                  <a:pt x="2132731" y="4055353"/>
                  <a:pt x="2132731" y="3840973"/>
                </a:cubicBezTo>
                <a:lnTo>
                  <a:pt x="2132731" y="387076"/>
                </a:lnTo>
                <a:cubicBezTo>
                  <a:pt x="2132731" y="285841"/>
                  <a:pt x="2052418" y="205448"/>
                  <a:pt x="1951285" y="205448"/>
                </a:cubicBezTo>
                <a:lnTo>
                  <a:pt x="945897" y="205448"/>
                </a:lnTo>
                <a:lnTo>
                  <a:pt x="945897" y="1823249"/>
                </a:lnTo>
                <a:lnTo>
                  <a:pt x="945897" y="1825489"/>
                </a:lnTo>
                <a:cubicBezTo>
                  <a:pt x="944720" y="1872751"/>
                  <a:pt x="945261" y="1925171"/>
                  <a:pt x="944084" y="1972433"/>
                </a:cubicBezTo>
                <a:lnTo>
                  <a:pt x="800281" y="1971105"/>
                </a:lnTo>
                <a:lnTo>
                  <a:pt x="779395" y="1971105"/>
                </a:lnTo>
                <a:lnTo>
                  <a:pt x="0" y="1971105"/>
                </a:lnTo>
                <a:lnTo>
                  <a:pt x="0" y="1765658"/>
                </a:lnTo>
                <a:lnTo>
                  <a:pt x="740655" y="1765658"/>
                </a:lnTo>
                <a:lnTo>
                  <a:pt x="740655" y="220708"/>
                </a:lnTo>
                <a:lnTo>
                  <a:pt x="740655" y="179699"/>
                </a:lnTo>
                <a:lnTo>
                  <a:pt x="738300" y="0"/>
                </a:lnTo>
                <a:lnTo>
                  <a:pt x="920353" y="1"/>
                </a:lnTo>
                <a:close/>
              </a:path>
            </a:pathLst>
          </a:custGeom>
          <a:solidFill>
            <a:srgbClr val="232A33"/>
          </a:solidFill>
        </p:spPr>
        <p:txBody>
          <a:bodyPr wrap="square">
            <a:noAutofit/>
          </a:bodyPr>
          <a:lstStyle>
            <a:lvl1pPr marL="0" indent="0">
              <a:buNone/>
              <a:defRPr sz="100"/>
            </a:lvl1pPr>
          </a:lstStyle>
          <a:p>
            <a:pPr lvl="0"/>
            <a:r>
              <a:rPr lang="nl-NL" dirty="0"/>
              <a:t>     </a:t>
            </a:r>
          </a:p>
        </p:txBody>
      </p:sp>
      <p:sp>
        <p:nvSpPr>
          <p:cNvPr id="5" name="Tekstvak 4"/>
          <p:cNvSpPr txBox="1"/>
          <p:nvPr userDrawn="1"/>
        </p:nvSpPr>
        <p:spPr>
          <a:xfrm>
            <a:off x="-10750" y="-531667"/>
            <a:ext cx="12192000" cy="369332"/>
          </a:xfrm>
          <a:prstGeom prst="rect">
            <a:avLst/>
          </a:prstGeom>
          <a:noFill/>
        </p:spPr>
        <p:txBody>
          <a:bodyPr wrap="square" rtlCol="0">
            <a:spAutoFit/>
          </a:bodyPr>
          <a:lstStyle/>
          <a:p>
            <a:pPr algn="ctr"/>
            <a:r>
              <a:rPr lang="nl-NL" sz="1800" b="0" kern="1200" spc="50" baseline="0" dirty="0">
                <a:solidFill>
                  <a:schemeClr val="accent2"/>
                </a:solidFill>
                <a:latin typeface="+mn-lt"/>
                <a:ea typeface="+mn-ea"/>
                <a:cs typeface="Calibri" panose="020F0502020204030204" pitchFamily="34" charset="0"/>
              </a:rPr>
              <a:t>Titel slide Zalm</a:t>
            </a:r>
          </a:p>
        </p:txBody>
      </p:sp>
      <p:sp>
        <p:nvSpPr>
          <p:cNvPr id="4" name="Tijdelijke aanduiding voor dianummer 3"/>
          <p:cNvSpPr>
            <a:spLocks noGrp="1"/>
          </p:cNvSpPr>
          <p:nvPr>
            <p:ph type="sldNum" sz="quarter" idx="12"/>
          </p:nvPr>
        </p:nvSpPr>
        <p:spPr>
          <a:xfrm>
            <a:off x="696118" y="6997746"/>
            <a:ext cx="652906" cy="365125"/>
          </a:xfrm>
        </p:spPr>
        <p:txBody>
          <a:bodyPr/>
          <a:lstStyle/>
          <a:p>
            <a:fld id="{B502C9A5-716F-45E6-800B-D4D02CE26F90}" type="slidenum">
              <a:rPr lang="nl-NL" smtClean="0"/>
              <a:t>‹nr.›</a:t>
            </a:fld>
            <a:endParaRPr lang="nl-NL"/>
          </a:p>
        </p:txBody>
      </p:sp>
      <p:sp>
        <p:nvSpPr>
          <p:cNvPr id="8" name="Tijdelijke aanduiding voor tekst 7">
            <a:extLst>
              <a:ext uri="{FF2B5EF4-FFF2-40B4-BE49-F238E27FC236}">
                <a16:creationId xmlns:a16="http://schemas.microsoft.com/office/drawing/2014/main" id="{2EDD53AB-769F-43D6-B29B-3880CF8A25BC}"/>
              </a:ext>
            </a:extLst>
          </p:cNvPr>
          <p:cNvSpPr>
            <a:spLocks noGrp="1"/>
          </p:cNvSpPr>
          <p:nvPr>
            <p:ph type="body" sz="quarter" idx="14" hasCustomPrompt="1"/>
          </p:nvPr>
        </p:nvSpPr>
        <p:spPr>
          <a:xfrm>
            <a:off x="-11113" y="0"/>
            <a:ext cx="6107113" cy="6858000"/>
          </a:xfrm>
          <a:solidFill>
            <a:schemeClr val="accent3"/>
          </a:solidFill>
        </p:spPr>
        <p:txBody>
          <a:bodyPr/>
          <a:lstStyle>
            <a:lvl1pPr marL="0" indent="0">
              <a:buNone/>
              <a:defRPr sz="100"/>
            </a:lvl1pPr>
          </a:lstStyle>
          <a:p>
            <a:pPr lvl="0"/>
            <a:r>
              <a:rPr lang="nl-NL" dirty="0"/>
              <a:t>     </a:t>
            </a:r>
          </a:p>
        </p:txBody>
      </p:sp>
      <p:sp>
        <p:nvSpPr>
          <p:cNvPr id="6" name="Titel"/>
          <p:cNvSpPr>
            <a:spLocks noGrp="1"/>
          </p:cNvSpPr>
          <p:nvPr>
            <p:ph type="title" hasCustomPrompt="1"/>
          </p:nvPr>
        </p:nvSpPr>
        <p:spPr>
          <a:xfrm>
            <a:off x="698500" y="504825"/>
            <a:ext cx="5049837" cy="1362075"/>
          </a:xfrm>
        </p:spPr>
        <p:txBody>
          <a:bodyPr anchor="t" anchorCtr="0"/>
          <a:lstStyle>
            <a:lvl1pPr>
              <a:defRPr sz="4800" b="0">
                <a:solidFill>
                  <a:schemeClr val="bg1"/>
                </a:solidFill>
              </a:defRPr>
            </a:lvl1pPr>
          </a:lstStyle>
          <a:p>
            <a:r>
              <a:rPr lang="nl-NL" dirty="0"/>
              <a:t>Plaats hier de titel </a:t>
            </a:r>
            <a:br>
              <a:rPr lang="nl-NL" dirty="0"/>
            </a:br>
            <a:r>
              <a:rPr lang="nl-NL" dirty="0"/>
              <a:t>van de presentatie</a:t>
            </a:r>
          </a:p>
        </p:txBody>
      </p:sp>
      <p:sp>
        <p:nvSpPr>
          <p:cNvPr id="3" name="Tijdelijke aanduiding voor tekst 2">
            <a:extLst>
              <a:ext uri="{FF2B5EF4-FFF2-40B4-BE49-F238E27FC236}">
                <a16:creationId xmlns:a16="http://schemas.microsoft.com/office/drawing/2014/main" id="{FE7FF7C0-B70D-4200-9FBA-E727834898CD}"/>
              </a:ext>
            </a:extLst>
          </p:cNvPr>
          <p:cNvSpPr>
            <a:spLocks noGrp="1"/>
          </p:cNvSpPr>
          <p:nvPr>
            <p:ph type="body" sz="quarter" idx="13" hasCustomPrompt="1"/>
          </p:nvPr>
        </p:nvSpPr>
        <p:spPr>
          <a:xfrm>
            <a:off x="698500" y="2016171"/>
            <a:ext cx="5049837" cy="769030"/>
          </a:xfrm>
        </p:spPr>
        <p:txBody>
          <a:bodyPr/>
          <a:lstStyle>
            <a:lvl1pPr>
              <a:defRPr/>
            </a:lvl1pPr>
            <a:lvl4pPr>
              <a:defRPr sz="1600">
                <a:solidFill>
                  <a:schemeClr val="bg1"/>
                </a:solidFill>
              </a:defRPr>
            </a:lvl4pPr>
          </a:lstStyle>
          <a:p>
            <a:pPr lvl="3"/>
            <a:r>
              <a:rPr lang="nl-NL" dirty="0"/>
              <a:t>Subtitel of naam van spreker</a:t>
            </a:r>
          </a:p>
          <a:p>
            <a:pPr lvl="3"/>
            <a:r>
              <a:rPr lang="nl-NL" dirty="0"/>
              <a:t>Max. 2 regels</a:t>
            </a:r>
          </a:p>
        </p:txBody>
      </p:sp>
      <p:sp>
        <p:nvSpPr>
          <p:cNvPr id="12" name="Tijdelijke aanduiding voor datum 3">
            <a:extLst>
              <a:ext uri="{FF2B5EF4-FFF2-40B4-BE49-F238E27FC236}">
                <a16:creationId xmlns:a16="http://schemas.microsoft.com/office/drawing/2014/main" id="{775813B5-CE98-4101-91C5-F3C3F7CBA005}"/>
              </a:ext>
            </a:extLst>
          </p:cNvPr>
          <p:cNvSpPr>
            <a:spLocks noGrp="1"/>
          </p:cNvSpPr>
          <p:nvPr>
            <p:ph type="dt" sz="half" idx="2"/>
          </p:nvPr>
        </p:nvSpPr>
        <p:spPr>
          <a:xfrm>
            <a:off x="3005137" y="6105846"/>
            <a:ext cx="2743200" cy="494657"/>
          </a:xfrm>
          <a:prstGeom prst="rect">
            <a:avLst/>
          </a:prstGeom>
        </p:spPr>
        <p:txBody>
          <a:bodyPr vert="horz" lIns="0" tIns="0" rIns="0" bIns="0" rtlCol="0" anchor="b">
            <a:noAutofit/>
          </a:bodyPr>
          <a:lstStyle>
            <a:lvl1pPr algn="r">
              <a:defRPr lang="en-GB" sz="1200" b="0" smtClean="0">
                <a:solidFill>
                  <a:schemeClr val="bg1"/>
                </a:solidFill>
              </a:defRPr>
            </a:lvl1pPr>
          </a:lstStyle>
          <a:p>
            <a:fld id="{7CB51DE0-3FCB-403C-8203-77451436FB82}" type="datetime1">
              <a:rPr lang="nl-NL" smtClean="0"/>
              <a:pPr/>
              <a:t>14-11-2019</a:t>
            </a:fld>
            <a:endParaRPr lang="nl-NL" dirty="0"/>
          </a:p>
        </p:txBody>
      </p:sp>
      <p:sp>
        <p:nvSpPr>
          <p:cNvPr id="15" name="Tijdelijke aanduiding voor tekst 7">
            <a:extLst>
              <a:ext uri="{FF2B5EF4-FFF2-40B4-BE49-F238E27FC236}">
                <a16:creationId xmlns:a16="http://schemas.microsoft.com/office/drawing/2014/main" id="{7E2DF6F1-0DF8-4DF0-A748-BED5E573CC9D}"/>
              </a:ext>
            </a:extLst>
          </p:cNvPr>
          <p:cNvSpPr>
            <a:spLocks noGrp="1"/>
          </p:cNvSpPr>
          <p:nvPr>
            <p:ph type="body" sz="quarter" idx="15" hasCustomPrompt="1"/>
          </p:nvPr>
        </p:nvSpPr>
        <p:spPr>
          <a:xfrm>
            <a:off x="693737" y="6046103"/>
            <a:ext cx="550800" cy="554400"/>
          </a:xfrm>
          <a:custGeom>
            <a:avLst/>
            <a:gdLst>
              <a:gd name="connsiteX0" fmla="*/ 0 w 1307657"/>
              <a:gd name="connsiteY0" fmla="*/ 725454 h 1311600"/>
              <a:gd name="connsiteX1" fmla="*/ 237260 w 1307657"/>
              <a:gd name="connsiteY1" fmla="*/ 725454 h 1311600"/>
              <a:gd name="connsiteX2" fmla="*/ 360099 w 1307657"/>
              <a:gd name="connsiteY2" fmla="*/ 848437 h 1311600"/>
              <a:gd name="connsiteX3" fmla="*/ 360099 w 1307657"/>
              <a:gd name="connsiteY3" fmla="*/ 1245889 h 1311600"/>
              <a:gd name="connsiteX4" fmla="*/ 275664 w 1307657"/>
              <a:gd name="connsiteY4" fmla="*/ 1194954 h 1311600"/>
              <a:gd name="connsiteX5" fmla="*/ 275664 w 1307657"/>
              <a:gd name="connsiteY5" fmla="*/ 1034496 h 1311600"/>
              <a:gd name="connsiteX6" fmla="*/ 115736 w 1307657"/>
              <a:gd name="connsiteY6" fmla="*/ 1034496 h 1311600"/>
              <a:gd name="connsiteX7" fmla="*/ 65233 w 1307657"/>
              <a:gd name="connsiteY7" fmla="*/ 949780 h 1311600"/>
              <a:gd name="connsiteX8" fmla="*/ 275664 w 1307657"/>
              <a:gd name="connsiteY8" fmla="*/ 949780 h 1311600"/>
              <a:gd name="connsiteX9" fmla="*/ 275664 w 1307657"/>
              <a:gd name="connsiteY9" fmla="*/ 848437 h 1311600"/>
              <a:gd name="connsiteX10" fmla="*/ 237260 w 1307657"/>
              <a:gd name="connsiteY10" fmla="*/ 810170 h 1311600"/>
              <a:gd name="connsiteX11" fmla="*/ 14467 w 1307657"/>
              <a:gd name="connsiteY11" fmla="*/ 810170 h 1311600"/>
              <a:gd name="connsiteX12" fmla="*/ 0 w 1307657"/>
              <a:gd name="connsiteY12" fmla="*/ 725454 h 1311600"/>
              <a:gd name="connsiteX13" fmla="*/ 584340 w 1307657"/>
              <a:gd name="connsiteY13" fmla="*/ 438 h 1311600"/>
              <a:gd name="connsiteX14" fmla="*/ 584340 w 1307657"/>
              <a:gd name="connsiteY14" fmla="*/ 725312 h 1311600"/>
              <a:gd name="connsiteX15" fmla="*/ 1307657 w 1307657"/>
              <a:gd name="connsiteY15" fmla="*/ 725312 h 1311600"/>
              <a:gd name="connsiteX16" fmla="*/ 1292917 w 1307657"/>
              <a:gd name="connsiteY16" fmla="*/ 810048 h 1311600"/>
              <a:gd name="connsiteX17" fmla="*/ 1005748 w 1307657"/>
              <a:gd name="connsiteY17" fmla="*/ 810048 h 1311600"/>
              <a:gd name="connsiteX18" fmla="*/ 1206845 w 1307657"/>
              <a:gd name="connsiteY18" fmla="*/ 1011989 h 1311600"/>
              <a:gd name="connsiteX19" fmla="*/ 1156045 w 1307657"/>
              <a:gd name="connsiteY19" fmla="*/ 1080886 h 1311600"/>
              <a:gd name="connsiteX20" fmla="*/ 886248 w 1307657"/>
              <a:gd name="connsiteY20" fmla="*/ 810048 h 1311600"/>
              <a:gd name="connsiteX21" fmla="*/ 807547 w 1307657"/>
              <a:gd name="connsiteY21" fmla="*/ 810048 h 1311600"/>
              <a:gd name="connsiteX22" fmla="*/ 807547 w 1307657"/>
              <a:gd name="connsiteY22" fmla="*/ 924613 h 1311600"/>
              <a:gd name="connsiteX23" fmla="*/ 1057865 w 1307657"/>
              <a:gd name="connsiteY23" fmla="*/ 1175653 h 1311600"/>
              <a:gd name="connsiteX24" fmla="*/ 986797 w 1307657"/>
              <a:gd name="connsiteY24" fmla="*/ 1224225 h 1311600"/>
              <a:gd name="connsiteX25" fmla="*/ 809126 w 1307657"/>
              <a:gd name="connsiteY25" fmla="*/ 1045778 h 1311600"/>
              <a:gd name="connsiteX26" fmla="*/ 807547 w 1307657"/>
              <a:gd name="connsiteY26" fmla="*/ 1044458 h 1311600"/>
              <a:gd name="connsiteX27" fmla="*/ 807547 w 1307657"/>
              <a:gd name="connsiteY27" fmla="*/ 1296818 h 1311600"/>
              <a:gd name="connsiteX28" fmla="*/ 723054 w 1307657"/>
              <a:gd name="connsiteY28" fmla="*/ 1311600 h 1311600"/>
              <a:gd name="connsiteX29" fmla="*/ 723054 w 1307657"/>
              <a:gd name="connsiteY29" fmla="*/ 810048 h 1311600"/>
              <a:gd name="connsiteX30" fmla="*/ 584340 w 1307657"/>
              <a:gd name="connsiteY30" fmla="*/ 810048 h 1311600"/>
              <a:gd name="connsiteX31" fmla="*/ 584340 w 1307657"/>
              <a:gd name="connsiteY31" fmla="*/ 1311336 h 1311600"/>
              <a:gd name="connsiteX32" fmla="*/ 583813 w 1307657"/>
              <a:gd name="connsiteY32" fmla="*/ 1311336 h 1311600"/>
              <a:gd name="connsiteX33" fmla="*/ 499321 w 1307657"/>
              <a:gd name="connsiteY33" fmla="*/ 1296554 h 1311600"/>
              <a:gd name="connsiteX34" fmla="*/ 498531 w 1307657"/>
              <a:gd name="connsiteY34" fmla="*/ 1296554 h 1311600"/>
              <a:gd name="connsiteX35" fmla="*/ 498531 w 1307657"/>
              <a:gd name="connsiteY35" fmla="*/ 840933 h 1311600"/>
              <a:gd name="connsiteX36" fmla="*/ 244528 w 1307657"/>
              <a:gd name="connsiteY36" fmla="*/ 586990 h 1311600"/>
              <a:gd name="connsiteX37" fmla="*/ 0 w 1307657"/>
              <a:gd name="connsiteY37" fmla="*/ 586990 h 1311600"/>
              <a:gd name="connsiteX38" fmla="*/ 14477 w 1307657"/>
              <a:gd name="connsiteY38" fmla="*/ 502254 h 1311600"/>
              <a:gd name="connsiteX39" fmla="*/ 244528 w 1307657"/>
              <a:gd name="connsiteY39" fmla="*/ 502254 h 1311600"/>
              <a:gd name="connsiteX40" fmla="*/ 265848 w 1307657"/>
              <a:gd name="connsiteY40" fmla="*/ 503046 h 1311600"/>
              <a:gd name="connsiteX41" fmla="*/ 267954 w 1307657"/>
              <a:gd name="connsiteY41" fmla="*/ 503046 h 1311600"/>
              <a:gd name="connsiteX42" fmla="*/ 87124 w 1307657"/>
              <a:gd name="connsiteY42" fmla="*/ 321695 h 1311600"/>
              <a:gd name="connsiteX43" fmla="*/ 135556 w 1307657"/>
              <a:gd name="connsiteY43" fmla="*/ 250422 h 1311600"/>
              <a:gd name="connsiteX44" fmla="*/ 498531 w 1307657"/>
              <a:gd name="connsiteY44" fmla="*/ 614707 h 1311600"/>
              <a:gd name="connsiteX45" fmla="*/ 499847 w 1307657"/>
              <a:gd name="connsiteY45" fmla="*/ 616027 h 1311600"/>
              <a:gd name="connsiteX46" fmla="*/ 499847 w 1307657"/>
              <a:gd name="connsiteY46" fmla="*/ 420686 h 1311600"/>
              <a:gd name="connsiteX47" fmla="*/ 498794 w 1307657"/>
              <a:gd name="connsiteY47" fmla="*/ 421742 h 1311600"/>
              <a:gd name="connsiteX48" fmla="*/ 229788 w 1307657"/>
              <a:gd name="connsiteY48" fmla="*/ 151960 h 1311600"/>
              <a:gd name="connsiteX49" fmla="*/ 298750 w 1307657"/>
              <a:gd name="connsiteY49" fmla="*/ 101012 h 1311600"/>
              <a:gd name="connsiteX50" fmla="*/ 498531 w 1307657"/>
              <a:gd name="connsiteY50" fmla="*/ 301633 h 1311600"/>
              <a:gd name="connsiteX51" fmla="*/ 499847 w 1307657"/>
              <a:gd name="connsiteY51" fmla="*/ 302953 h 1311600"/>
              <a:gd name="connsiteX52" fmla="*/ 499847 w 1307657"/>
              <a:gd name="connsiteY52" fmla="*/ 14693 h 1311600"/>
              <a:gd name="connsiteX53" fmla="*/ 584340 w 1307657"/>
              <a:gd name="connsiteY53" fmla="*/ 438 h 1311600"/>
              <a:gd name="connsiteX54" fmla="*/ 722387 w 1307657"/>
              <a:gd name="connsiteY54" fmla="*/ 0 h 1311600"/>
              <a:gd name="connsiteX55" fmla="*/ 806862 w 1307657"/>
              <a:gd name="connsiteY55" fmla="*/ 14526 h 1311600"/>
              <a:gd name="connsiteX56" fmla="*/ 806862 w 1307657"/>
              <a:gd name="connsiteY56" fmla="*/ 277314 h 1311600"/>
              <a:gd name="connsiteX57" fmla="*/ 946863 w 1307657"/>
              <a:gd name="connsiteY57" fmla="*/ 277314 h 1311600"/>
              <a:gd name="connsiteX58" fmla="*/ 946863 w 1307657"/>
              <a:gd name="connsiteY58" fmla="*/ 65235 h 1311600"/>
              <a:gd name="connsiteX59" fmla="*/ 1031337 w 1307657"/>
              <a:gd name="connsiteY59" fmla="*/ 115944 h 1311600"/>
              <a:gd name="connsiteX60" fmla="*/ 1031337 w 1307657"/>
              <a:gd name="connsiteY60" fmla="*/ 277314 h 1311600"/>
              <a:gd name="connsiteX61" fmla="*/ 1191865 w 1307657"/>
              <a:gd name="connsiteY61" fmla="*/ 277314 h 1311600"/>
              <a:gd name="connsiteX62" fmla="*/ 1242392 w 1307657"/>
              <a:gd name="connsiteY62" fmla="*/ 362092 h 1311600"/>
              <a:gd name="connsiteX63" fmla="*/ 806862 w 1307657"/>
              <a:gd name="connsiteY63" fmla="*/ 362092 h 1311600"/>
              <a:gd name="connsiteX64" fmla="*/ 806862 w 1307657"/>
              <a:gd name="connsiteY64" fmla="*/ 501805 h 1311600"/>
              <a:gd name="connsiteX65" fmla="*/ 1292919 w 1307657"/>
              <a:gd name="connsiteY65" fmla="*/ 501805 h 1311600"/>
              <a:gd name="connsiteX66" fmla="*/ 1307656 w 1307657"/>
              <a:gd name="connsiteY66" fmla="*/ 586584 h 1311600"/>
              <a:gd name="connsiteX67" fmla="*/ 722387 w 1307657"/>
              <a:gd name="connsiteY67" fmla="*/ 586584 h 131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307657" h="1311600">
                <a:moveTo>
                  <a:pt x="0" y="725454"/>
                </a:moveTo>
                <a:lnTo>
                  <a:pt x="237260" y="725454"/>
                </a:lnTo>
                <a:cubicBezTo>
                  <a:pt x="304861" y="725454"/>
                  <a:pt x="360099" y="780612"/>
                  <a:pt x="360099" y="848437"/>
                </a:cubicBezTo>
                <a:lnTo>
                  <a:pt x="360099" y="1245889"/>
                </a:lnTo>
                <a:cubicBezTo>
                  <a:pt x="330902" y="1231110"/>
                  <a:pt x="302494" y="1214220"/>
                  <a:pt x="275664" y="1194954"/>
                </a:cubicBezTo>
                <a:lnTo>
                  <a:pt x="275664" y="1034496"/>
                </a:lnTo>
                <a:lnTo>
                  <a:pt x="115736" y="1034496"/>
                </a:lnTo>
                <a:cubicBezTo>
                  <a:pt x="96798" y="1007576"/>
                  <a:pt x="79700" y="979074"/>
                  <a:pt x="65233" y="949780"/>
                </a:cubicBezTo>
                <a:lnTo>
                  <a:pt x="275664" y="949780"/>
                </a:lnTo>
                <a:lnTo>
                  <a:pt x="275664" y="848437"/>
                </a:lnTo>
                <a:cubicBezTo>
                  <a:pt x="275664" y="827324"/>
                  <a:pt x="258303" y="810170"/>
                  <a:pt x="237260" y="810170"/>
                </a:cubicBezTo>
                <a:lnTo>
                  <a:pt x="14467" y="810170"/>
                </a:lnTo>
                <a:cubicBezTo>
                  <a:pt x="7891" y="781931"/>
                  <a:pt x="2893" y="753429"/>
                  <a:pt x="0" y="725454"/>
                </a:cubicBezTo>
                <a:close/>
                <a:moveTo>
                  <a:pt x="584340" y="438"/>
                </a:moveTo>
                <a:lnTo>
                  <a:pt x="584340" y="725312"/>
                </a:lnTo>
                <a:lnTo>
                  <a:pt x="1307657" y="725312"/>
                </a:lnTo>
                <a:cubicBezTo>
                  <a:pt x="1304762" y="753294"/>
                  <a:pt x="1299760" y="781803"/>
                  <a:pt x="1292917" y="810048"/>
                </a:cubicBezTo>
                <a:lnTo>
                  <a:pt x="1005748" y="810048"/>
                </a:lnTo>
                <a:lnTo>
                  <a:pt x="1206845" y="1011989"/>
                </a:lnTo>
                <a:cubicBezTo>
                  <a:pt x="1191316" y="1036011"/>
                  <a:pt x="1174470" y="1059240"/>
                  <a:pt x="1156045" y="1080886"/>
                </a:cubicBezTo>
                <a:lnTo>
                  <a:pt x="886248" y="810048"/>
                </a:lnTo>
                <a:lnTo>
                  <a:pt x="807547" y="810048"/>
                </a:lnTo>
                <a:lnTo>
                  <a:pt x="807547" y="924613"/>
                </a:lnTo>
                <a:lnTo>
                  <a:pt x="1057865" y="1175653"/>
                </a:lnTo>
                <a:cubicBezTo>
                  <a:pt x="1035228" y="1193340"/>
                  <a:pt x="1011276" y="1209706"/>
                  <a:pt x="986797" y="1224225"/>
                </a:cubicBezTo>
                <a:lnTo>
                  <a:pt x="809126" y="1045778"/>
                </a:lnTo>
                <a:lnTo>
                  <a:pt x="807547" y="1044458"/>
                </a:lnTo>
                <a:lnTo>
                  <a:pt x="807547" y="1296818"/>
                </a:lnTo>
                <a:cubicBezTo>
                  <a:pt x="779382" y="1303681"/>
                  <a:pt x="750955" y="1308432"/>
                  <a:pt x="723054" y="1311600"/>
                </a:cubicBezTo>
                <a:lnTo>
                  <a:pt x="723054" y="810048"/>
                </a:lnTo>
                <a:lnTo>
                  <a:pt x="584340" y="810048"/>
                </a:lnTo>
                <a:lnTo>
                  <a:pt x="584340" y="1311336"/>
                </a:lnTo>
                <a:cubicBezTo>
                  <a:pt x="584340" y="1311336"/>
                  <a:pt x="583813" y="1311336"/>
                  <a:pt x="583813" y="1311336"/>
                </a:cubicBezTo>
                <a:cubicBezTo>
                  <a:pt x="555912" y="1308432"/>
                  <a:pt x="527485" y="1303417"/>
                  <a:pt x="499321" y="1296554"/>
                </a:cubicBezTo>
                <a:lnTo>
                  <a:pt x="498531" y="1296554"/>
                </a:lnTo>
                <a:lnTo>
                  <a:pt x="498531" y="840933"/>
                </a:lnTo>
                <a:cubicBezTo>
                  <a:pt x="498268" y="701027"/>
                  <a:pt x="384295" y="586990"/>
                  <a:pt x="244528" y="586990"/>
                </a:cubicBezTo>
                <a:lnTo>
                  <a:pt x="0" y="586990"/>
                </a:lnTo>
                <a:cubicBezTo>
                  <a:pt x="2632" y="559272"/>
                  <a:pt x="7633" y="530763"/>
                  <a:pt x="14477" y="502254"/>
                </a:cubicBezTo>
                <a:lnTo>
                  <a:pt x="244528" y="502254"/>
                </a:lnTo>
                <a:cubicBezTo>
                  <a:pt x="250845" y="502254"/>
                  <a:pt x="257952" y="502518"/>
                  <a:pt x="265848" y="503046"/>
                </a:cubicBezTo>
                <a:lnTo>
                  <a:pt x="267954" y="503046"/>
                </a:lnTo>
                <a:lnTo>
                  <a:pt x="87124" y="321695"/>
                </a:lnTo>
                <a:cubicBezTo>
                  <a:pt x="101338" y="297146"/>
                  <a:pt x="117657" y="273124"/>
                  <a:pt x="135556" y="250422"/>
                </a:cubicBezTo>
                <a:lnTo>
                  <a:pt x="498531" y="614707"/>
                </a:lnTo>
                <a:lnTo>
                  <a:pt x="499847" y="616027"/>
                </a:lnTo>
                <a:lnTo>
                  <a:pt x="499847" y="420686"/>
                </a:lnTo>
                <a:lnTo>
                  <a:pt x="498794" y="421742"/>
                </a:lnTo>
                <a:lnTo>
                  <a:pt x="229788" y="151960"/>
                </a:lnTo>
                <a:cubicBezTo>
                  <a:pt x="251371" y="133745"/>
                  <a:pt x="274534" y="116587"/>
                  <a:pt x="298750" y="101012"/>
                </a:cubicBezTo>
                <a:lnTo>
                  <a:pt x="498531" y="301633"/>
                </a:lnTo>
                <a:lnTo>
                  <a:pt x="499847" y="302953"/>
                </a:lnTo>
                <a:lnTo>
                  <a:pt x="499847" y="14693"/>
                </a:lnTo>
                <a:cubicBezTo>
                  <a:pt x="528274" y="7829"/>
                  <a:pt x="556702" y="3078"/>
                  <a:pt x="584340" y="438"/>
                </a:cubicBezTo>
                <a:close/>
                <a:moveTo>
                  <a:pt x="722387" y="0"/>
                </a:moveTo>
                <a:cubicBezTo>
                  <a:pt x="750019" y="2641"/>
                  <a:pt x="778440" y="7659"/>
                  <a:pt x="806862" y="14526"/>
                </a:cubicBezTo>
                <a:lnTo>
                  <a:pt x="806862" y="277314"/>
                </a:lnTo>
                <a:lnTo>
                  <a:pt x="946863" y="277314"/>
                </a:lnTo>
                <a:lnTo>
                  <a:pt x="946863" y="65235"/>
                </a:lnTo>
                <a:cubicBezTo>
                  <a:pt x="975811" y="79761"/>
                  <a:pt x="1004232" y="96928"/>
                  <a:pt x="1031337" y="115944"/>
                </a:cubicBezTo>
                <a:lnTo>
                  <a:pt x="1031337" y="277314"/>
                </a:lnTo>
                <a:lnTo>
                  <a:pt x="1191865" y="277314"/>
                </a:lnTo>
                <a:cubicBezTo>
                  <a:pt x="1210813" y="304253"/>
                  <a:pt x="1227918" y="332776"/>
                  <a:pt x="1242392" y="362092"/>
                </a:cubicBezTo>
                <a:lnTo>
                  <a:pt x="806862" y="362092"/>
                </a:lnTo>
                <a:lnTo>
                  <a:pt x="806862" y="501805"/>
                </a:lnTo>
                <a:lnTo>
                  <a:pt x="1292919" y="501805"/>
                </a:lnTo>
                <a:cubicBezTo>
                  <a:pt x="1299761" y="530329"/>
                  <a:pt x="1304761" y="558853"/>
                  <a:pt x="1307656" y="586584"/>
                </a:cubicBezTo>
                <a:lnTo>
                  <a:pt x="722387" y="586584"/>
                </a:lnTo>
                <a:close/>
              </a:path>
            </a:pathLst>
          </a:custGeom>
          <a:solidFill>
            <a:schemeClr val="bg1"/>
          </a:solidFill>
        </p:spPr>
        <p:txBody>
          <a:bodyPr wrap="square">
            <a:noAutofit/>
          </a:bodyPr>
          <a:lstStyle>
            <a:lvl1pPr marL="0" indent="0">
              <a:buNone/>
              <a:defRPr sz="100"/>
            </a:lvl1pPr>
          </a:lstStyle>
          <a:p>
            <a:pPr lvl="0"/>
            <a:r>
              <a:rPr lang="nl-NL" dirty="0"/>
              <a:t>   </a:t>
            </a:r>
          </a:p>
        </p:txBody>
      </p:sp>
    </p:spTree>
    <p:extLst>
      <p:ext uri="{BB962C8B-B14F-4D97-AF65-F5344CB8AC3E}">
        <p14:creationId xmlns:p14="http://schemas.microsoft.com/office/powerpoint/2010/main" val="1800149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0-#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0-#ppt_w/2"/>
                                          </p:val>
                                        </p:tav>
                                        <p:tav tm="100000">
                                          <p:val>
                                            <p:strVal val="#ppt_x"/>
                                          </p:val>
                                        </p:tav>
                                      </p:tavLst>
                                    </p:anim>
                                    <p:anim calcmode="lin" valueType="num">
                                      <p:cBhvr additive="base">
                                        <p:cTn id="16" dur="100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4" decel="100000" fill="hold" grpId="0" nodeType="withEffect">
                                  <p:stCondLst>
                                    <p:cond delay="5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750" fill="hold"/>
                                        <p:tgtEl>
                                          <p:spTgt spid="15"/>
                                        </p:tgtEl>
                                        <p:attrNameLst>
                                          <p:attrName>ppt_x</p:attrName>
                                        </p:attrNameLst>
                                      </p:cBhvr>
                                      <p:tavLst>
                                        <p:tav tm="0">
                                          <p:val>
                                            <p:strVal val="#ppt_x"/>
                                          </p:val>
                                        </p:tav>
                                        <p:tav tm="100000">
                                          <p:val>
                                            <p:strVal val="#ppt_x"/>
                                          </p:val>
                                        </p:tav>
                                      </p:tavLst>
                                    </p:anim>
                                    <p:anim calcmode="lin" valueType="num">
                                      <p:cBhvr additive="base">
                                        <p:cTn id="20" dur="75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5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ppt_x"/>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50" presetClass="entr" presetSubtype="0" decel="100000" fill="hold" grpId="0" nodeType="withEffect">
                                  <p:stCondLst>
                                    <p:cond delay="750"/>
                                  </p:stCondLst>
                                  <p:childTnLst>
                                    <p:set>
                                      <p:cBhvr>
                                        <p:cTn id="26" dur="1" fill="hold">
                                          <p:stCondLst>
                                            <p:cond delay="0"/>
                                          </p:stCondLst>
                                        </p:cTn>
                                        <p:tgtEl>
                                          <p:spTgt spid="13"/>
                                        </p:tgtEl>
                                        <p:attrNameLst>
                                          <p:attrName>style.visibility</p:attrName>
                                        </p:attrNameLst>
                                      </p:cBhvr>
                                      <p:to>
                                        <p:strVal val="visible"/>
                                      </p:to>
                                    </p:set>
                                    <p:anim calcmode="lin" valueType="num">
                                      <p:cBhvr>
                                        <p:cTn id="27" dur="1000" fill="hold"/>
                                        <p:tgtEl>
                                          <p:spTgt spid="13"/>
                                        </p:tgtEl>
                                        <p:attrNameLst>
                                          <p:attrName>ppt_w</p:attrName>
                                        </p:attrNameLst>
                                      </p:cBhvr>
                                      <p:tavLst>
                                        <p:tav tm="0">
                                          <p:val>
                                            <p:strVal val="#ppt_w+.3"/>
                                          </p:val>
                                        </p:tav>
                                        <p:tav tm="100000">
                                          <p:val>
                                            <p:strVal val="#ppt_w"/>
                                          </p:val>
                                        </p:tav>
                                      </p:tavLst>
                                    </p:anim>
                                    <p:anim calcmode="lin" valueType="num">
                                      <p:cBhvr>
                                        <p:cTn id="28" dur="1000" fill="hold"/>
                                        <p:tgtEl>
                                          <p:spTgt spid="13"/>
                                        </p:tgtEl>
                                        <p:attrNameLst>
                                          <p:attrName>ppt_h</p:attrName>
                                        </p:attrNameLst>
                                      </p:cBhvr>
                                      <p:tavLst>
                                        <p:tav tm="0">
                                          <p:val>
                                            <p:strVal val="#ppt_h"/>
                                          </p:val>
                                        </p:tav>
                                        <p:tav tm="100000">
                                          <p:val>
                                            <p:strVal val="#ppt_h"/>
                                          </p:val>
                                        </p:tav>
                                      </p:tavLst>
                                    </p:anim>
                                    <p:animEffect transition="in" filter="fade">
                                      <p:cBhvr>
                                        <p:cTn id="2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tmplLst>
          <p:tmpl>
            <p:tnLst>
              <p:par>
                <p:cTn presetID="50" presetClass="entr" presetSubtype="0" decel="100000" fill="hold" nodeType="withEffect">
                  <p:stCondLst>
                    <p:cond delay="750"/>
                  </p:stCondLst>
                  <p:childTnLst>
                    <p:set>
                      <p:cBhvr>
                        <p:cTn dur="1" fill="hold">
                          <p:stCondLst>
                            <p:cond delay="0"/>
                          </p:stCondLst>
                        </p:cTn>
                        <p:tgtEl>
                          <p:spTgt spid="13"/>
                        </p:tgtEl>
                        <p:attrNameLst>
                          <p:attrName>style.visibility</p:attrName>
                        </p:attrNameLst>
                      </p:cBhvr>
                      <p:to>
                        <p:strVal val="visible"/>
                      </p:to>
                    </p:set>
                    <p:anim calcmode="lin" valueType="num">
                      <p:cBhvr>
                        <p:cTn dur="1000" fill="hold"/>
                        <p:tgtEl>
                          <p:spTgt spid="13"/>
                        </p:tgtEl>
                        <p:attrNameLst>
                          <p:attrName>ppt_w</p:attrName>
                        </p:attrNameLst>
                      </p:cBhvr>
                      <p:tavLst>
                        <p:tav tm="0">
                          <p:val>
                            <p:strVal val="#ppt_w+.3"/>
                          </p:val>
                        </p:tav>
                        <p:tav tm="100000">
                          <p:val>
                            <p:strVal val="#ppt_w"/>
                          </p:val>
                        </p:tav>
                      </p:tavLst>
                    </p:anim>
                    <p:anim calcmode="lin" valueType="num">
                      <p:cBhvr>
                        <p:cTn dur="1000" fill="hold"/>
                        <p:tgtEl>
                          <p:spTgt spid="13"/>
                        </p:tgtEl>
                        <p:attrNameLst>
                          <p:attrName>ppt_h</p:attrName>
                        </p:attrNameLst>
                      </p:cBhvr>
                      <p:tavLst>
                        <p:tav tm="0">
                          <p:val>
                            <p:strVal val="#ppt_h"/>
                          </p:val>
                        </p:tav>
                        <p:tav tm="100000">
                          <p:val>
                            <p:strVal val="#ppt_h"/>
                          </p:val>
                        </p:tav>
                      </p:tavLst>
                    </p:anim>
                    <p:animEffect transition="in" filter="fade">
                      <p:cBhvr>
                        <p:cTn dur="1000"/>
                        <p:tgtEl>
                          <p:spTgt spid="13"/>
                        </p:tgtEl>
                      </p:cBhvr>
                    </p:animEffect>
                  </p:childTnLst>
                </p:cTn>
              </p:par>
            </p:tnLst>
          </p:tmpl>
        </p:tmplLst>
      </p:bldP>
      <p:bldP spid="8" grpId="0" animBg="1">
        <p:tmplLst>
          <p:tmpl>
            <p:tnLst>
              <p:par>
                <p:cTn presetID="2" presetClass="entr" presetSubtype="8" decel="100000"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0-#ppt_w/2"/>
                          </p:val>
                        </p:tav>
                        <p:tav tm="100000">
                          <p:val>
                            <p:strVal val="#ppt_x"/>
                          </p:val>
                        </p:tav>
                      </p:tavLst>
                    </p:anim>
                    <p:anim calcmode="lin" valueType="num">
                      <p:cBhvr additive="base">
                        <p:cTn dur="1000" fill="hold"/>
                        <p:tgtEl>
                          <p:spTgt spid="8"/>
                        </p:tgtEl>
                        <p:attrNameLst>
                          <p:attrName>ppt_y</p:attrName>
                        </p:attrNameLst>
                      </p:cBhvr>
                      <p:tavLst>
                        <p:tav tm="0">
                          <p:val>
                            <p:strVal val="#ppt_y"/>
                          </p:val>
                        </p:tav>
                        <p:tav tm="100000">
                          <p:val>
                            <p:strVal val="#ppt_y"/>
                          </p:val>
                        </p:tav>
                      </p:tavLst>
                    </p:anim>
                  </p:childTnLst>
                </p:cTn>
              </p:par>
            </p:tnLst>
          </p:tmpl>
        </p:tmplLst>
      </p:bldP>
      <p:bldP spid="6" grpId="0"/>
      <p:bldP spid="3" grpId="0">
        <p:tmplLst>
          <p:tmpl>
            <p:tnLst>
              <p:par>
                <p:cTn presetID="2" presetClass="entr" presetSubtype="8" decel="10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Lst>
      </p:bldP>
      <p:bldP spid="12" grpId="0"/>
      <p:bldP spid="15" grpId="0" animBg="1">
        <p:tmplLst>
          <p:tmpl>
            <p:tnLst>
              <p:par>
                <p:cTn presetID="2" presetClass="entr" presetSubtype="4" decel="100000" fill="hold" nodeType="withEffect">
                  <p:stCondLst>
                    <p:cond delay="5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ppt_x"/>
                          </p:val>
                        </p:tav>
                        <p:tav tm="100000">
                          <p:val>
                            <p:strVal val="#ppt_x"/>
                          </p:val>
                        </p:tav>
                      </p:tavLst>
                    </p:anim>
                    <p:anim calcmode="lin" valueType="num">
                      <p:cBhvr additive="base">
                        <p:cTn dur="750" fill="hold"/>
                        <p:tgtEl>
                          <p:spTgt spid="15"/>
                        </p:tgtEl>
                        <p:attrNameLst>
                          <p:attrName>ppt_y</p:attrName>
                        </p:attrNameLst>
                      </p:cBhvr>
                      <p:tavLst>
                        <p:tav tm="0">
                          <p:val>
                            <p:strVal val="1+#ppt_h/2"/>
                          </p:val>
                        </p:tav>
                        <p:tav tm="100000">
                          <p:val>
                            <p:strVal val="#ppt_y"/>
                          </p:val>
                        </p:tav>
                      </p:tavLst>
                    </p:anim>
                  </p:childTnLst>
                </p:cTn>
              </p:par>
            </p:tnLst>
          </p:tmpl>
        </p:tmplLst>
      </p:bldP>
    </p:bldLst>
  </p:timing>
  <p:hf hdr="0" ftr="0"/>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00% tabel">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sp>
        <p:nvSpPr>
          <p:cNvPr id="11" name="Tijdelijke aanduiding voor tabel 8"/>
          <p:cNvSpPr>
            <a:spLocks noGrp="1"/>
          </p:cNvSpPr>
          <p:nvPr>
            <p:ph type="tbl" sz="quarter" idx="15" hasCustomPrompt="1"/>
          </p:nvPr>
        </p:nvSpPr>
        <p:spPr>
          <a:xfrm>
            <a:off x="698501" y="1700532"/>
            <a:ext cx="10772774" cy="4243053"/>
          </a:xfrm>
        </p:spPr>
        <p:txBody>
          <a:bodyPr bIns="1620000" anchor="ctr"/>
          <a:lstStyle>
            <a:lvl1pPr marL="0" indent="0" algn="ctr">
              <a:lnSpc>
                <a:spcPct val="90000"/>
              </a:lnSpc>
              <a:spcBef>
                <a:spcPts val="0"/>
              </a:spcBef>
              <a:spcAft>
                <a:spcPts val="0"/>
              </a:spcAft>
              <a:buNone/>
              <a:defRPr sz="1500">
                <a:solidFill>
                  <a:schemeClr val="tx1">
                    <a:lumMod val="50000"/>
                    <a:lumOff val="50000"/>
                  </a:schemeClr>
                </a:solidFill>
              </a:defRPr>
            </a:lvl1pPr>
          </a:lstStyle>
          <a:p>
            <a:r>
              <a:rPr lang="nl-NL" dirty="0"/>
              <a:t>Klik op het onderstaande icoon </a:t>
            </a:r>
            <a:br>
              <a:rPr lang="nl-NL" dirty="0"/>
            </a:br>
            <a:r>
              <a:rPr lang="nl-NL" dirty="0"/>
              <a:t>om een tabel in te voegen.</a:t>
            </a:r>
            <a:br>
              <a:rPr lang="nl-NL" dirty="0"/>
            </a:br>
            <a:r>
              <a:rPr lang="nl-NL" dirty="0"/>
              <a:t/>
            </a:r>
            <a:br>
              <a:rPr lang="nl-NL" dirty="0"/>
            </a:br>
            <a:r>
              <a:rPr lang="nl-NL" dirty="0"/>
              <a:t>Meer hulp nodig? </a:t>
            </a:r>
            <a:br>
              <a:rPr lang="nl-NL" dirty="0"/>
            </a:br>
            <a:r>
              <a:rPr lang="nl-NL" dirty="0"/>
              <a:t>Aan de zijkanten van de slides zijn instructies </a:t>
            </a:r>
            <a:br>
              <a:rPr lang="nl-NL" dirty="0"/>
            </a:br>
            <a:r>
              <a:rPr lang="nl-NL" dirty="0"/>
              <a:t>geplaatst voor verdere informatie.</a:t>
            </a:r>
          </a:p>
        </p:txBody>
      </p:sp>
      <p:grpSp>
        <p:nvGrpSpPr>
          <p:cNvPr id="40" name="Instructie">
            <a:extLst>
              <a:ext uri="{FF2B5EF4-FFF2-40B4-BE49-F238E27FC236}">
                <a16:creationId xmlns:a16="http://schemas.microsoft.com/office/drawing/2014/main" id="{50BFFF81-43B9-49BC-9EF1-E3E74DA82F01}"/>
              </a:ext>
            </a:extLst>
          </p:cNvPr>
          <p:cNvGrpSpPr/>
          <p:nvPr userDrawn="1"/>
        </p:nvGrpSpPr>
        <p:grpSpPr>
          <a:xfrm>
            <a:off x="12391601" y="0"/>
            <a:ext cx="3183678" cy="3418198"/>
            <a:chOff x="12391601" y="0"/>
            <a:chExt cx="3183678" cy="3418198"/>
          </a:xfrm>
        </p:grpSpPr>
        <p:grpSp>
          <p:nvGrpSpPr>
            <p:cNvPr id="41" name="Meer informatie">
              <a:extLst>
                <a:ext uri="{FF2B5EF4-FFF2-40B4-BE49-F238E27FC236}">
                  <a16:creationId xmlns:a16="http://schemas.microsoft.com/office/drawing/2014/main" id="{9CF249E6-E173-4037-9D26-90803FDE5453}"/>
                </a:ext>
              </a:extLst>
            </p:cNvPr>
            <p:cNvGrpSpPr/>
            <p:nvPr userDrawn="1"/>
          </p:nvGrpSpPr>
          <p:grpSpPr>
            <a:xfrm>
              <a:off x="12396764" y="2622893"/>
              <a:ext cx="3178515" cy="795305"/>
              <a:chOff x="-3741486" y="3347116"/>
              <a:chExt cx="3178515" cy="795305"/>
            </a:xfrm>
          </p:grpSpPr>
          <p:sp>
            <p:nvSpPr>
              <p:cNvPr id="63" name="Freeform 101">
                <a:extLst>
                  <a:ext uri="{FF2B5EF4-FFF2-40B4-BE49-F238E27FC236}">
                    <a16:creationId xmlns:a16="http://schemas.microsoft.com/office/drawing/2014/main" id="{B4CF7A2D-E7EE-41A0-A2A0-46304A32498C}"/>
                  </a:ext>
                </a:extLst>
              </p:cNvPr>
              <p:cNvSpPr>
                <a:spLocks noEditPoints="1"/>
              </p:cNvSpPr>
              <p:nvPr/>
            </p:nvSpPr>
            <p:spPr bwMode="auto">
              <a:xfrm>
                <a:off x="-3741486" y="3347116"/>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64" name="Rechthoek 63">
                <a:extLst>
                  <a:ext uri="{FF2B5EF4-FFF2-40B4-BE49-F238E27FC236}">
                    <a16:creationId xmlns:a16="http://schemas.microsoft.com/office/drawing/2014/main" id="{3B7C52ED-D9C4-42CB-B018-5FFD09D5C8C3}"/>
                  </a:ext>
                </a:extLst>
              </p:cNvPr>
              <p:cNvSpPr/>
              <p:nvPr userDrawn="1"/>
            </p:nvSpPr>
            <p:spPr>
              <a:xfrm>
                <a:off x="-3380966" y="3419145"/>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91" name="Rechte verbindingslijn 90">
                <a:extLst>
                  <a:ext uri="{FF2B5EF4-FFF2-40B4-BE49-F238E27FC236}">
                    <a16:creationId xmlns:a16="http://schemas.microsoft.com/office/drawing/2014/main" id="{3216EA85-D9EB-4C19-BC89-A7B9EAC375E3}"/>
                  </a:ext>
                </a:extLst>
              </p:cNvPr>
              <p:cNvCxnSpPr>
                <a:cxnSpLocks/>
              </p:cNvCxnSpPr>
              <p:nvPr userDrawn="1"/>
            </p:nvCxnSpPr>
            <p:spPr>
              <a:xfrm>
                <a:off x="-3740987" y="4142421"/>
                <a:ext cx="3178016" cy="0"/>
              </a:xfrm>
              <a:prstGeom prst="line">
                <a:avLst/>
              </a:prstGeom>
              <a:noFill/>
              <a:ln w="3175" cap="flat" cmpd="sng" algn="ctr">
                <a:solidFill>
                  <a:schemeClr val="accent1"/>
                </a:solidFill>
                <a:prstDash val="solid"/>
              </a:ln>
              <a:effectLst/>
            </p:spPr>
          </p:cxnSp>
        </p:grpSp>
        <p:sp>
          <p:nvSpPr>
            <p:cNvPr id="42" name="Rechthoek 41">
              <a:extLst>
                <a:ext uri="{FF2B5EF4-FFF2-40B4-BE49-F238E27FC236}">
                  <a16:creationId xmlns:a16="http://schemas.microsoft.com/office/drawing/2014/main" id="{52C6E4C6-C9FB-4B15-94CA-AEAB90938ADE}"/>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Tabel invoegen/veranderen</a:t>
              </a:r>
            </a:p>
          </p:txBody>
        </p:sp>
        <p:sp>
          <p:nvSpPr>
            <p:cNvPr id="43" name="Ovaal 42">
              <a:extLst>
                <a:ext uri="{FF2B5EF4-FFF2-40B4-BE49-F238E27FC236}">
                  <a16:creationId xmlns:a16="http://schemas.microsoft.com/office/drawing/2014/main" id="{6D5FDBBE-66D5-492D-962F-BD52D0CDBB37}"/>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44" name="Rechte verbindingslijn 43">
              <a:extLst>
                <a:ext uri="{FF2B5EF4-FFF2-40B4-BE49-F238E27FC236}">
                  <a16:creationId xmlns:a16="http://schemas.microsoft.com/office/drawing/2014/main" id="{C8C96265-C298-4DB2-BC1A-AC61054C96EE}"/>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45" name="Rechte verbindingslijn 44">
              <a:extLst>
                <a:ext uri="{FF2B5EF4-FFF2-40B4-BE49-F238E27FC236}">
                  <a16:creationId xmlns:a16="http://schemas.microsoft.com/office/drawing/2014/main" id="{DCC986E5-F079-414E-8FA6-C51051FEB4B4}"/>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46" name="Rechthoek 45">
              <a:extLst>
                <a:ext uri="{FF2B5EF4-FFF2-40B4-BE49-F238E27FC236}">
                  <a16:creationId xmlns:a16="http://schemas.microsoft.com/office/drawing/2014/main" id="{F273546F-396C-4F5C-A4F0-71847144903B}"/>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tabel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tabel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sp>
          <p:nvSpPr>
            <p:cNvPr id="47" name="Ovaal 46">
              <a:extLst>
                <a:ext uri="{FF2B5EF4-FFF2-40B4-BE49-F238E27FC236}">
                  <a16:creationId xmlns:a16="http://schemas.microsoft.com/office/drawing/2014/main" id="{DE54072F-78CC-4DB4-93B5-70B6523DD2C0}"/>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48" name="Rechthoek 47">
              <a:extLst>
                <a:ext uri="{FF2B5EF4-FFF2-40B4-BE49-F238E27FC236}">
                  <a16:creationId xmlns:a16="http://schemas.microsoft.com/office/drawing/2014/main" id="{5F6396BF-AF93-431D-AEF4-C6C69565A152}"/>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het gewenste aantal rijen en kolommen 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‘OK’</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49" name="Groep 48">
              <a:extLst>
                <a:ext uri="{FF2B5EF4-FFF2-40B4-BE49-F238E27FC236}">
                  <a16:creationId xmlns:a16="http://schemas.microsoft.com/office/drawing/2014/main" id="{9514B0F2-6C63-41D7-A81D-CD0B70B5F937}"/>
                </a:ext>
              </a:extLst>
            </p:cNvPr>
            <p:cNvGrpSpPr/>
            <p:nvPr userDrawn="1"/>
          </p:nvGrpSpPr>
          <p:grpSpPr>
            <a:xfrm>
              <a:off x="12757282" y="2184550"/>
              <a:ext cx="825500" cy="209550"/>
              <a:chOff x="13504624" y="2482850"/>
              <a:chExt cx="825500" cy="209550"/>
            </a:xfrm>
          </p:grpSpPr>
          <p:sp>
            <p:nvSpPr>
              <p:cNvPr id="60" name="Rechthoek 59">
                <a:extLst>
                  <a:ext uri="{FF2B5EF4-FFF2-40B4-BE49-F238E27FC236}">
                    <a16:creationId xmlns:a16="http://schemas.microsoft.com/office/drawing/2014/main" id="{9E6A79BC-FFC9-4419-919E-24BF783771E8}"/>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OK</a:t>
                </a:r>
              </a:p>
            </p:txBody>
          </p:sp>
          <p:cxnSp>
            <p:nvCxnSpPr>
              <p:cNvPr id="61" name="Rechte verbindingslijn 60">
                <a:extLst>
                  <a:ext uri="{FF2B5EF4-FFF2-40B4-BE49-F238E27FC236}">
                    <a16:creationId xmlns:a16="http://schemas.microsoft.com/office/drawing/2014/main" id="{AF58C6C2-172E-4A8F-8B99-FB3517959482}"/>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62" name="Gelijkbenige driehoek 61">
                <a:extLst>
                  <a:ext uri="{FF2B5EF4-FFF2-40B4-BE49-F238E27FC236}">
                    <a16:creationId xmlns:a16="http://schemas.microsoft.com/office/drawing/2014/main" id="{D271654D-29EA-4CC3-B734-14329F83D065}"/>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cxnSp>
          <p:nvCxnSpPr>
            <p:cNvPr id="50" name="Rechte verbindingslijn 49">
              <a:extLst>
                <a:ext uri="{FF2B5EF4-FFF2-40B4-BE49-F238E27FC236}">
                  <a16:creationId xmlns:a16="http://schemas.microsoft.com/office/drawing/2014/main" id="{EEE4DAD4-8955-4BF3-AEEC-1CF70C6F710A}"/>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51" name="Tabel icoon">
              <a:extLst>
                <a:ext uri="{FF2B5EF4-FFF2-40B4-BE49-F238E27FC236}">
                  <a16:creationId xmlns:a16="http://schemas.microsoft.com/office/drawing/2014/main" id="{7D4FEE52-2935-43B9-A2E2-2AE6DB41203D}"/>
                </a:ext>
              </a:extLst>
            </p:cNvPr>
            <p:cNvGrpSpPr/>
            <p:nvPr userDrawn="1"/>
          </p:nvGrpSpPr>
          <p:grpSpPr>
            <a:xfrm>
              <a:off x="12757283" y="1133664"/>
              <a:ext cx="375500" cy="339168"/>
              <a:chOff x="6072040" y="3376043"/>
              <a:chExt cx="1227920" cy="1109109"/>
            </a:xfrm>
          </p:grpSpPr>
          <p:sp>
            <p:nvSpPr>
              <p:cNvPr id="52" name="Rechthoek 51">
                <a:extLst>
                  <a:ext uri="{FF2B5EF4-FFF2-40B4-BE49-F238E27FC236}">
                    <a16:creationId xmlns:a16="http://schemas.microsoft.com/office/drawing/2014/main" id="{38674A4E-FBD2-4838-80FA-D78FF56467B0}"/>
                  </a:ext>
                </a:extLst>
              </p:cNvPr>
              <p:cNvSpPr/>
              <p:nvPr userDrawn="1"/>
            </p:nvSpPr>
            <p:spPr>
              <a:xfrm>
                <a:off x="6072040" y="3376043"/>
                <a:ext cx="1227920" cy="1109109"/>
              </a:xfrm>
              <a:prstGeom prst="rect">
                <a:avLst/>
              </a:prstGeom>
              <a:solidFill>
                <a:schemeClr val="bg1"/>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sp>
            <p:nvSpPr>
              <p:cNvPr id="53" name="Rechthoek 52">
                <a:extLst>
                  <a:ext uri="{FF2B5EF4-FFF2-40B4-BE49-F238E27FC236}">
                    <a16:creationId xmlns:a16="http://schemas.microsoft.com/office/drawing/2014/main" id="{CDE86B0C-BA11-4AB4-B95D-32BD34D12FBB}"/>
                  </a:ext>
                </a:extLst>
              </p:cNvPr>
              <p:cNvSpPr/>
              <p:nvPr userDrawn="1"/>
            </p:nvSpPr>
            <p:spPr>
              <a:xfrm>
                <a:off x="6090829" y="3393962"/>
                <a:ext cx="1209131" cy="218971"/>
              </a:xfrm>
              <a:prstGeom prst="rect">
                <a:avLst/>
              </a:prstGeom>
              <a:solidFill>
                <a:srgbClr val="6C6C6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cxnSp>
            <p:nvCxnSpPr>
              <p:cNvPr id="54" name="Rechte verbindingslijn 53">
                <a:extLst>
                  <a:ext uri="{FF2B5EF4-FFF2-40B4-BE49-F238E27FC236}">
                    <a16:creationId xmlns:a16="http://schemas.microsoft.com/office/drawing/2014/main" id="{57121513-0DCA-4D4E-8DF3-20B51F05A49C}"/>
                  </a:ext>
                </a:extLst>
              </p:cNvPr>
              <p:cNvCxnSpPr/>
              <p:nvPr userDrawn="1"/>
            </p:nvCxnSpPr>
            <p:spPr>
              <a:xfrm>
                <a:off x="6493304"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55" name="Rechte verbindingslijn 54">
                <a:extLst>
                  <a:ext uri="{FF2B5EF4-FFF2-40B4-BE49-F238E27FC236}">
                    <a16:creationId xmlns:a16="http://schemas.microsoft.com/office/drawing/2014/main" id="{AAF46FB3-43C7-43D9-8715-CB11A08B5788}"/>
                  </a:ext>
                </a:extLst>
              </p:cNvPr>
              <p:cNvCxnSpPr/>
              <p:nvPr userDrawn="1"/>
            </p:nvCxnSpPr>
            <p:spPr>
              <a:xfrm>
                <a:off x="6883025" y="3605313"/>
                <a:ext cx="0" cy="872219"/>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56" name="Rechte verbindingslijn 55">
                <a:extLst>
                  <a:ext uri="{FF2B5EF4-FFF2-40B4-BE49-F238E27FC236}">
                    <a16:creationId xmlns:a16="http://schemas.microsoft.com/office/drawing/2014/main" id="{2F36D830-B69B-4EE6-9B66-57B5535C5292}"/>
                  </a:ext>
                </a:extLst>
              </p:cNvPr>
              <p:cNvCxnSpPr/>
              <p:nvPr userDrawn="1"/>
            </p:nvCxnSpPr>
            <p:spPr>
              <a:xfrm flipH="1">
                <a:off x="6090561" y="38271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57" name="Rechte verbindingslijn 56">
                <a:extLst>
                  <a:ext uri="{FF2B5EF4-FFF2-40B4-BE49-F238E27FC236}">
                    <a16:creationId xmlns:a16="http://schemas.microsoft.com/office/drawing/2014/main" id="{C622AC65-7B81-45C3-9C2F-024D304F8D08}"/>
                  </a:ext>
                </a:extLst>
              </p:cNvPr>
              <p:cNvCxnSpPr/>
              <p:nvPr userDrawn="1"/>
            </p:nvCxnSpPr>
            <p:spPr>
              <a:xfrm flipH="1">
                <a:off x="6090561" y="405570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cxnSp>
            <p:nvCxnSpPr>
              <p:cNvPr id="58" name="Rechte verbindingslijn 57">
                <a:extLst>
                  <a:ext uri="{FF2B5EF4-FFF2-40B4-BE49-F238E27FC236}">
                    <a16:creationId xmlns:a16="http://schemas.microsoft.com/office/drawing/2014/main" id="{25F45740-4931-445F-86D5-6128EED7D5D6}"/>
                  </a:ext>
                </a:extLst>
              </p:cNvPr>
              <p:cNvCxnSpPr/>
              <p:nvPr userDrawn="1"/>
            </p:nvCxnSpPr>
            <p:spPr>
              <a:xfrm flipH="1">
                <a:off x="6090561" y="4276688"/>
                <a:ext cx="1209399" cy="0"/>
              </a:xfrm>
              <a:prstGeom prst="line">
                <a:avLst/>
              </a:prstGeom>
              <a:ln w="12700">
                <a:solidFill>
                  <a:srgbClr val="B5B5B5"/>
                </a:solidFill>
              </a:ln>
            </p:spPr>
            <p:style>
              <a:lnRef idx="1">
                <a:schemeClr val="accent1"/>
              </a:lnRef>
              <a:fillRef idx="0">
                <a:schemeClr val="accent1"/>
              </a:fillRef>
              <a:effectRef idx="0">
                <a:schemeClr val="accent1"/>
              </a:effectRef>
              <a:fontRef idx="minor">
                <a:schemeClr val="tx1"/>
              </a:fontRef>
            </p:style>
          </p:cxnSp>
          <p:sp>
            <p:nvSpPr>
              <p:cNvPr id="59" name="Rechthoek 58">
                <a:extLst>
                  <a:ext uri="{FF2B5EF4-FFF2-40B4-BE49-F238E27FC236}">
                    <a16:creationId xmlns:a16="http://schemas.microsoft.com/office/drawing/2014/main" id="{5FC11266-9C7F-4453-AE25-C1EE63663B70}"/>
                  </a:ext>
                </a:extLst>
              </p:cNvPr>
              <p:cNvSpPr/>
              <p:nvPr userDrawn="1"/>
            </p:nvSpPr>
            <p:spPr>
              <a:xfrm>
                <a:off x="6072040" y="3376043"/>
                <a:ext cx="1227920" cy="1109109"/>
              </a:xfrm>
              <a:prstGeom prst="rect">
                <a:avLst/>
              </a:prstGeom>
              <a:noFill/>
              <a:ln w="12700">
                <a:solidFill>
                  <a:srgbClr val="6C6C6C"/>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noProof="0"/>
              </a:p>
            </p:txBody>
          </p:sp>
        </p:grpSp>
      </p:grpSp>
      <p:sp>
        <p:nvSpPr>
          <p:cNvPr id="35" name="Tekstvak 34">
            <a:extLst>
              <a:ext uri="{FF2B5EF4-FFF2-40B4-BE49-F238E27FC236}">
                <a16:creationId xmlns:a16="http://schemas.microsoft.com/office/drawing/2014/main" id="{744DD2B0-3368-4D3C-AEF4-BFE68E9CDB97}"/>
              </a:ext>
            </a:extLst>
          </p:cNvPr>
          <p:cNvSpPr txBox="1"/>
          <p:nvPr userDrawn="1"/>
        </p:nvSpPr>
        <p:spPr>
          <a:xfrm>
            <a:off x="-10750" y="-531667"/>
            <a:ext cx="12192000" cy="369332"/>
          </a:xfrm>
          <a:prstGeom prst="rect">
            <a:avLst/>
          </a:prstGeom>
          <a:noFill/>
        </p:spPr>
        <p:txBody>
          <a:bodyPr wrap="square" rtlCol="0">
            <a:spAutoFit/>
          </a:bodyPr>
          <a:lstStyle/>
          <a:p>
            <a:pPr algn="ctr"/>
            <a:r>
              <a:rPr lang="nl-NL" sz="1800" b="0" spc="50" baseline="0" dirty="0">
                <a:solidFill>
                  <a:schemeClr val="accent2"/>
                </a:solidFill>
                <a:latin typeface="+mj-lt"/>
                <a:cs typeface="Calibri" panose="020F0502020204030204" pitchFamily="34" charset="0"/>
              </a:rPr>
              <a:t>100% tabel</a:t>
            </a:r>
          </a:p>
        </p:txBody>
      </p:sp>
      <p:pic>
        <p:nvPicPr>
          <p:cNvPr id="33" name="Picture 5">
            <a:extLst>
              <a:ext uri="{FF2B5EF4-FFF2-40B4-BE49-F238E27FC236}">
                <a16:creationId xmlns:a16="http://schemas.microsoft.com/office/drawing/2014/main" id="{7DB04235-62C2-4A82-834E-757C48724831}"/>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2510" y="184468"/>
            <a:ext cx="379459" cy="379459"/>
          </a:xfrm>
          <a:prstGeom prst="rect">
            <a:avLst/>
          </a:prstGeom>
        </p:spPr>
      </p:pic>
      <p:sp>
        <p:nvSpPr>
          <p:cNvPr id="34" name="Tijdelijke aanduiding voor titel 1">
            <a:extLst>
              <a:ext uri="{FF2B5EF4-FFF2-40B4-BE49-F238E27FC236}">
                <a16:creationId xmlns:a16="http://schemas.microsoft.com/office/drawing/2014/main" id="{57B487B8-146B-4A49-A5A7-DF24D63C41D1}"/>
              </a:ext>
            </a:extLst>
          </p:cNvPr>
          <p:cNvSpPr>
            <a:spLocks noGrp="1"/>
          </p:cNvSpPr>
          <p:nvPr>
            <p:ph type="title" hasCustomPrompt="1"/>
          </p:nvPr>
        </p:nvSpPr>
        <p:spPr>
          <a:xfrm>
            <a:off x="692467" y="1024409"/>
            <a:ext cx="10772761" cy="490400"/>
          </a:xfrm>
          <a:prstGeom prst="rect">
            <a:avLst/>
          </a:prstGeom>
        </p:spPr>
        <p:txBody>
          <a:bodyPr vert="horz" lIns="0" tIns="0" rIns="0" bIns="0" rtlCol="0" anchor="ctr" anchorCtr="0">
            <a:noAutofit/>
          </a:bodyPr>
          <a:lstStyle>
            <a:lvl1pPr>
              <a:defRPr/>
            </a:lvl1pPr>
          </a:lstStyle>
          <a:p>
            <a:r>
              <a:rPr lang="nl-NL" dirty="0"/>
              <a:t>Plaats hier je titel</a:t>
            </a:r>
          </a:p>
        </p:txBody>
      </p:sp>
    </p:spTree>
    <p:extLst>
      <p:ext uri="{BB962C8B-B14F-4D97-AF65-F5344CB8AC3E}">
        <p14:creationId xmlns:p14="http://schemas.microsoft.com/office/powerpoint/2010/main" val="4388891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fade">
                                      <p:cBhvr>
                                        <p:cTn id="7"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p:bld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100% smart-art">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sp>
        <p:nvSpPr>
          <p:cNvPr id="9" name="Tijdelijke aanduiding voor SmartArt 8"/>
          <p:cNvSpPr>
            <a:spLocks noGrp="1"/>
          </p:cNvSpPr>
          <p:nvPr>
            <p:ph type="dgm" sz="quarter" idx="16" hasCustomPrompt="1"/>
          </p:nvPr>
        </p:nvSpPr>
        <p:spPr>
          <a:xfrm>
            <a:off x="692468" y="1714411"/>
            <a:ext cx="10778808" cy="4244400"/>
          </a:xfrm>
        </p:spPr>
        <p:txBody>
          <a:bodyPr vert="horz" lIns="0" tIns="0" rIns="0" bIns="1620000" rtlCol="0" anchor="ctr">
            <a:noAutofit/>
          </a:bodyPr>
          <a:lstStyle>
            <a:lvl1pPr>
              <a:defRPr lang="nl-NL" sz="1500" dirty="0">
                <a:solidFill>
                  <a:schemeClr val="tx1">
                    <a:lumMod val="50000"/>
                    <a:lumOff val="50000"/>
                  </a:schemeClr>
                </a:solidFill>
              </a:defRPr>
            </a:lvl1pPr>
          </a:lstStyle>
          <a:p>
            <a:pPr marL="0" lvl="0" indent="0" algn="ctr">
              <a:lnSpc>
                <a:spcPct val="90000"/>
              </a:lnSpc>
              <a:spcBef>
                <a:spcPts val="0"/>
              </a:spcBef>
              <a:spcAft>
                <a:spcPts val="0"/>
              </a:spcAft>
              <a:buNone/>
            </a:pPr>
            <a:r>
              <a:rPr lang="nl-NL" dirty="0"/>
              <a:t>Klik op het onderstaande icoon </a:t>
            </a:r>
            <a:br>
              <a:rPr lang="nl-NL" dirty="0"/>
            </a:br>
            <a:r>
              <a:rPr lang="nl-NL" dirty="0"/>
              <a:t>om een smart-art object in te voegen.</a:t>
            </a:r>
            <a:br>
              <a:rPr lang="nl-NL" dirty="0"/>
            </a:br>
            <a:r>
              <a:rPr lang="nl-NL" dirty="0"/>
              <a:t/>
            </a:r>
            <a:br>
              <a:rPr lang="nl-NL" dirty="0"/>
            </a:br>
            <a:r>
              <a:rPr lang="nl-NL" dirty="0"/>
              <a:t>Meer hulp nodig? </a:t>
            </a:r>
            <a:br>
              <a:rPr lang="nl-NL" dirty="0"/>
            </a:br>
            <a:r>
              <a:rPr lang="nl-NL" dirty="0"/>
              <a:t>Aan de zijkanten van de slides zijn instructies </a:t>
            </a:r>
            <a:br>
              <a:rPr lang="nl-NL" dirty="0"/>
            </a:br>
            <a:r>
              <a:rPr lang="nl-NL" dirty="0"/>
              <a:t>geplaatst voor verdere informatie.</a:t>
            </a:r>
          </a:p>
        </p:txBody>
      </p:sp>
      <p:grpSp>
        <p:nvGrpSpPr>
          <p:cNvPr id="11" name="Instructie">
            <a:extLst>
              <a:ext uri="{FF2B5EF4-FFF2-40B4-BE49-F238E27FC236}">
                <a16:creationId xmlns:a16="http://schemas.microsoft.com/office/drawing/2014/main" id="{A341C061-76A3-48D5-8366-A7A75A9AF69D}"/>
              </a:ext>
            </a:extLst>
          </p:cNvPr>
          <p:cNvGrpSpPr/>
          <p:nvPr userDrawn="1"/>
        </p:nvGrpSpPr>
        <p:grpSpPr>
          <a:xfrm>
            <a:off x="12391601" y="0"/>
            <a:ext cx="3183678" cy="4084324"/>
            <a:chOff x="12391601" y="0"/>
            <a:chExt cx="3183678" cy="4084324"/>
          </a:xfrm>
        </p:grpSpPr>
        <p:sp>
          <p:nvSpPr>
            <p:cNvPr id="12" name="Rechthoek 11">
              <a:extLst>
                <a:ext uri="{FF2B5EF4-FFF2-40B4-BE49-F238E27FC236}">
                  <a16:creationId xmlns:a16="http://schemas.microsoft.com/office/drawing/2014/main" id="{9A410222-02F8-49E3-9F12-5C06EBE46981}"/>
                </a:ext>
              </a:extLst>
            </p:cNvPr>
            <p:cNvSpPr/>
            <p:nvPr userDrawn="1"/>
          </p:nvSpPr>
          <p:spPr>
            <a:xfrm>
              <a:off x="12397262" y="0"/>
              <a:ext cx="3178016"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err="1">
                  <a:ln>
                    <a:noFill/>
                  </a:ln>
                  <a:solidFill>
                    <a:schemeClr val="accent1"/>
                  </a:solidFill>
                  <a:effectLst/>
                  <a:uLnTx/>
                  <a:uFillTx/>
                  <a:latin typeface="+mj-lt"/>
                  <a:cs typeface="Segoe UI Light" panose="020B0502040204020203" pitchFamily="34" charset="0"/>
                </a:rPr>
                <a:t>SmartArt</a:t>
              </a: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 invoegen/veranderen</a:t>
              </a:r>
            </a:p>
          </p:txBody>
        </p:sp>
        <p:sp>
          <p:nvSpPr>
            <p:cNvPr id="13" name="Ovaal 12">
              <a:extLst>
                <a:ext uri="{FF2B5EF4-FFF2-40B4-BE49-F238E27FC236}">
                  <a16:creationId xmlns:a16="http://schemas.microsoft.com/office/drawing/2014/main" id="{F0954747-0FA3-48DD-BBBD-A72D7DB8AC77}"/>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4" name="Rechte verbindingslijn 13">
              <a:extLst>
                <a:ext uri="{FF2B5EF4-FFF2-40B4-BE49-F238E27FC236}">
                  <a16:creationId xmlns:a16="http://schemas.microsoft.com/office/drawing/2014/main" id="{93188085-22C0-4884-BBDD-4E4186E4EB53}"/>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15" name="Rechte verbindingslijn 14">
              <a:extLst>
                <a:ext uri="{FF2B5EF4-FFF2-40B4-BE49-F238E27FC236}">
                  <a16:creationId xmlns:a16="http://schemas.microsoft.com/office/drawing/2014/main" id="{AB9B7FCB-D0A1-43B1-A8BA-68967DCEB96E}"/>
                </a:ext>
              </a:extLst>
            </p:cNvPr>
            <p:cNvCxnSpPr>
              <a:cxnSpLocks/>
            </p:cNvCxnSpPr>
            <p:nvPr userDrawn="1"/>
          </p:nvCxnSpPr>
          <p:spPr>
            <a:xfrm>
              <a:off x="12397261" y="1714411"/>
              <a:ext cx="3178017" cy="0"/>
            </a:xfrm>
            <a:prstGeom prst="line">
              <a:avLst/>
            </a:prstGeom>
            <a:noFill/>
            <a:ln w="3175" cap="flat" cmpd="sng" algn="ctr">
              <a:solidFill>
                <a:schemeClr val="accent1"/>
              </a:solidFill>
              <a:prstDash val="solid"/>
            </a:ln>
            <a:effectLst/>
          </p:spPr>
        </p:cxnSp>
        <p:sp>
          <p:nvSpPr>
            <p:cNvPr id="16" name="Rechthoek 15">
              <a:extLst>
                <a:ext uri="{FF2B5EF4-FFF2-40B4-BE49-F238E27FC236}">
                  <a16:creationId xmlns:a16="http://schemas.microsoft.com/office/drawing/2014/main" id="{3103CC53-6DB3-4429-9B8C-E5B33C1DA03B}"/>
                </a:ext>
              </a:extLst>
            </p:cNvPr>
            <p:cNvSpPr/>
            <p:nvPr userDrawn="1"/>
          </p:nvSpPr>
          <p:spPr>
            <a:xfrm>
              <a:off x="12757283" y="432552"/>
              <a:ext cx="2812028"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het bestaande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SmartArt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object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 object in te voegen.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7" name="Rechte verbindingslijn 16">
              <a:extLst>
                <a:ext uri="{FF2B5EF4-FFF2-40B4-BE49-F238E27FC236}">
                  <a16:creationId xmlns:a16="http://schemas.microsoft.com/office/drawing/2014/main" id="{E157E871-EDD8-4B7D-A96A-6158D4D64996}"/>
                </a:ext>
              </a:extLst>
            </p:cNvPr>
            <p:cNvCxnSpPr>
              <a:cxnSpLocks/>
            </p:cNvCxnSpPr>
            <p:nvPr userDrawn="1"/>
          </p:nvCxnSpPr>
          <p:spPr>
            <a:xfrm>
              <a:off x="12397261" y="4084324"/>
              <a:ext cx="3178017" cy="0"/>
            </a:xfrm>
            <a:prstGeom prst="line">
              <a:avLst/>
            </a:prstGeom>
            <a:noFill/>
            <a:ln w="3175" cap="flat" cmpd="sng" algn="ctr">
              <a:solidFill>
                <a:schemeClr val="accent1"/>
              </a:solidFill>
              <a:prstDash val="solid"/>
            </a:ln>
            <a:effectLst/>
          </p:spPr>
        </p:cxnSp>
        <p:sp>
          <p:nvSpPr>
            <p:cNvPr id="18" name="Ovaal 17">
              <a:extLst>
                <a:ext uri="{FF2B5EF4-FFF2-40B4-BE49-F238E27FC236}">
                  <a16:creationId xmlns:a16="http://schemas.microsoft.com/office/drawing/2014/main" id="{5118BFB6-16EC-4662-95C8-F77DEB11F352}"/>
                </a:ext>
              </a:extLst>
            </p:cNvPr>
            <p:cNvSpPr/>
            <p:nvPr userDrawn="1"/>
          </p:nvSpPr>
          <p:spPr>
            <a:xfrm>
              <a:off x="12391601" y="184287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9" name="Rechthoek 18">
              <a:extLst>
                <a:ext uri="{FF2B5EF4-FFF2-40B4-BE49-F238E27FC236}">
                  <a16:creationId xmlns:a16="http://schemas.microsoft.com/office/drawing/2014/main" id="{121D3202-244A-4C16-B38A-3A204C26BA3B}"/>
                </a:ext>
              </a:extLst>
            </p:cNvPr>
            <p:cNvSpPr/>
            <p:nvPr userDrawn="1"/>
          </p:nvSpPr>
          <p:spPr>
            <a:xfrm>
              <a:off x="12757282" y="1908939"/>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aan de linker kant van het venster het gewenste type en vervolgens het gewenste objecten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‘OK’</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20" name="Groep 19">
              <a:extLst>
                <a:ext uri="{FF2B5EF4-FFF2-40B4-BE49-F238E27FC236}">
                  <a16:creationId xmlns:a16="http://schemas.microsoft.com/office/drawing/2014/main" id="{51B29E0A-5676-4160-99A9-7B081234086C}"/>
                </a:ext>
              </a:extLst>
            </p:cNvPr>
            <p:cNvGrpSpPr/>
            <p:nvPr userDrawn="1"/>
          </p:nvGrpSpPr>
          <p:grpSpPr>
            <a:xfrm>
              <a:off x="12757282" y="2471653"/>
              <a:ext cx="825500" cy="209550"/>
              <a:chOff x="13504624" y="2482850"/>
              <a:chExt cx="825500" cy="209550"/>
            </a:xfrm>
          </p:grpSpPr>
          <p:sp>
            <p:nvSpPr>
              <p:cNvPr id="36" name="Rechthoek 35">
                <a:extLst>
                  <a:ext uri="{FF2B5EF4-FFF2-40B4-BE49-F238E27FC236}">
                    <a16:creationId xmlns:a16="http://schemas.microsoft.com/office/drawing/2014/main" id="{159BCC7E-781C-4FBD-8572-9F9103A7B5BC}"/>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252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dirty="0">
                    <a:solidFill>
                      <a:schemeClr val="tx1"/>
                    </a:solidFill>
                    <a:latin typeface="Arial" panose="020B0604020202020204" pitchFamily="34" charset="0"/>
                    <a:cs typeface="Arial" panose="020B0604020202020204" pitchFamily="34" charset="0"/>
                  </a:rPr>
                  <a:t>OK</a:t>
                </a:r>
              </a:p>
            </p:txBody>
          </p:sp>
          <p:cxnSp>
            <p:nvCxnSpPr>
              <p:cNvPr id="37" name="Rechte verbindingslijn 36">
                <a:extLst>
                  <a:ext uri="{FF2B5EF4-FFF2-40B4-BE49-F238E27FC236}">
                    <a16:creationId xmlns:a16="http://schemas.microsoft.com/office/drawing/2014/main" id="{B2F692D8-D250-419D-A1D5-1F94566707FA}"/>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38" name="Gelijkbenige driehoek 37">
                <a:extLst>
                  <a:ext uri="{FF2B5EF4-FFF2-40B4-BE49-F238E27FC236}">
                    <a16:creationId xmlns:a16="http://schemas.microsoft.com/office/drawing/2014/main" id="{40B47272-E716-47D1-9CF3-DF2101223CF3}"/>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sp>
          <p:nvSpPr>
            <p:cNvPr id="21" name="Ovaal 20">
              <a:extLst>
                <a:ext uri="{FF2B5EF4-FFF2-40B4-BE49-F238E27FC236}">
                  <a16:creationId xmlns:a16="http://schemas.microsoft.com/office/drawing/2014/main" id="{B767B45C-98BC-429E-B45F-637DA9ACBC01}"/>
                </a:ext>
              </a:extLst>
            </p:cNvPr>
            <p:cNvSpPr/>
            <p:nvPr userDrawn="1"/>
          </p:nvSpPr>
          <p:spPr>
            <a:xfrm>
              <a:off x="12391601" y="2989099"/>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22" name="Rechthoek 21">
              <a:extLst>
                <a:ext uri="{FF2B5EF4-FFF2-40B4-BE49-F238E27FC236}">
                  <a16:creationId xmlns:a16="http://schemas.microsoft.com/office/drawing/2014/main" id="{5923D790-4639-41BA-B8B5-4285FD99F711}"/>
                </a:ext>
              </a:extLst>
            </p:cNvPr>
            <p:cNvSpPr/>
            <p:nvPr userDrawn="1"/>
          </p:nvSpPr>
          <p:spPr>
            <a:xfrm>
              <a:off x="12757283" y="3055162"/>
              <a:ext cx="2817996" cy="916337"/>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‘Hulpmiddelen voor </a:t>
              </a:r>
              <a:r>
                <a:rPr kumimoji="0" lang="nl-NL" sz="1100" b="1" i="0" u="none" strike="noStrike" kern="0" cap="none" spc="0" normalizeH="0" baseline="0" noProof="0" dirty="0" err="1">
                  <a:ln>
                    <a:noFill/>
                  </a:ln>
                  <a:solidFill>
                    <a:srgbClr val="000000"/>
                  </a:solidFill>
                  <a:effectLst/>
                  <a:uLnTx/>
                  <a:uFillTx/>
                  <a:latin typeface="+mn-lt"/>
                  <a:cs typeface="Segoe UI Light" panose="020B0502040204020203" pitchFamily="34" charset="0"/>
                </a:rPr>
                <a:t>SmartArt</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 - Opmaak’</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kunnen opvulkleuren en lijnkleuren aangepast worden.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kan o.a. de tekstopmaak worden gewijzigd.</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23" name="Rechte verbindingslijn 22">
              <a:extLst>
                <a:ext uri="{FF2B5EF4-FFF2-40B4-BE49-F238E27FC236}">
                  <a16:creationId xmlns:a16="http://schemas.microsoft.com/office/drawing/2014/main" id="{7A49BA3B-E758-43E8-8FAE-29A72F89CC28}"/>
                </a:ext>
              </a:extLst>
            </p:cNvPr>
            <p:cNvCxnSpPr>
              <a:cxnSpLocks/>
            </p:cNvCxnSpPr>
            <p:nvPr userDrawn="1"/>
          </p:nvCxnSpPr>
          <p:spPr>
            <a:xfrm>
              <a:off x="12397261" y="2801420"/>
              <a:ext cx="3178017" cy="0"/>
            </a:xfrm>
            <a:prstGeom prst="line">
              <a:avLst/>
            </a:prstGeom>
            <a:noFill/>
            <a:ln w="3175" cap="flat" cmpd="sng" algn="ctr">
              <a:solidFill>
                <a:schemeClr val="accent1"/>
              </a:solidFill>
              <a:prstDash val="solid"/>
            </a:ln>
            <a:effectLst/>
          </p:spPr>
        </p:cxnSp>
        <p:grpSp>
          <p:nvGrpSpPr>
            <p:cNvPr id="24" name="Groep 23">
              <a:extLst>
                <a:ext uri="{FF2B5EF4-FFF2-40B4-BE49-F238E27FC236}">
                  <a16:creationId xmlns:a16="http://schemas.microsoft.com/office/drawing/2014/main" id="{E8B98009-13BB-4525-B700-2AE5C2399BC8}"/>
                </a:ext>
              </a:extLst>
            </p:cNvPr>
            <p:cNvGrpSpPr/>
            <p:nvPr userDrawn="1"/>
          </p:nvGrpSpPr>
          <p:grpSpPr>
            <a:xfrm>
              <a:off x="12762292" y="1283764"/>
              <a:ext cx="390792" cy="312040"/>
              <a:chOff x="7741071" y="1082154"/>
              <a:chExt cx="589013" cy="470317"/>
            </a:xfrm>
          </p:grpSpPr>
          <p:sp>
            <p:nvSpPr>
              <p:cNvPr id="25" name="Pijl: punthaak 24">
                <a:extLst>
                  <a:ext uri="{FF2B5EF4-FFF2-40B4-BE49-F238E27FC236}">
                    <a16:creationId xmlns:a16="http://schemas.microsoft.com/office/drawing/2014/main" id="{012EAF51-A760-45A1-843F-31FA83DB7BCB}"/>
                  </a:ext>
                </a:extLst>
              </p:cNvPr>
              <p:cNvSpPr/>
              <p:nvPr userDrawn="1"/>
            </p:nvSpPr>
            <p:spPr>
              <a:xfrm>
                <a:off x="7741071" y="1082154"/>
                <a:ext cx="504056" cy="336748"/>
              </a:xfrm>
              <a:prstGeom prst="chevron">
                <a:avLst>
                  <a:gd name="adj" fmla="val 33421"/>
                </a:avLst>
              </a:prstGeom>
              <a:solidFill>
                <a:srgbClr val="BAD2CA"/>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dirty="0">
                  <a:solidFill>
                    <a:schemeClr val="tx1"/>
                  </a:solidFill>
                </a:endParaRPr>
              </a:p>
            </p:txBody>
          </p:sp>
          <p:sp>
            <p:nvSpPr>
              <p:cNvPr id="26" name="Rechthoek 25">
                <a:extLst>
                  <a:ext uri="{FF2B5EF4-FFF2-40B4-BE49-F238E27FC236}">
                    <a16:creationId xmlns:a16="http://schemas.microsoft.com/office/drawing/2014/main" id="{10E7CD7D-5CCF-4078-B4A6-23FD9FBDDB64}"/>
                  </a:ext>
                </a:extLst>
              </p:cNvPr>
              <p:cNvSpPr/>
              <p:nvPr userDrawn="1"/>
            </p:nvSpPr>
            <p:spPr>
              <a:xfrm>
                <a:off x="7896789" y="1235205"/>
                <a:ext cx="433295" cy="317266"/>
              </a:xfrm>
              <a:prstGeom prst="rect">
                <a:avLst/>
              </a:prstGeom>
              <a:solidFill>
                <a:schemeClr val="bg1"/>
              </a:solidFill>
              <a:ln w="6350">
                <a:solidFill>
                  <a:srgbClr val="A3A3A3"/>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dirty="0">
                  <a:solidFill>
                    <a:schemeClr val="tx1"/>
                  </a:solidFill>
                </a:endParaRPr>
              </a:p>
            </p:txBody>
          </p:sp>
          <p:grpSp>
            <p:nvGrpSpPr>
              <p:cNvPr id="27" name="Groep 26">
                <a:extLst>
                  <a:ext uri="{FF2B5EF4-FFF2-40B4-BE49-F238E27FC236}">
                    <a16:creationId xmlns:a16="http://schemas.microsoft.com/office/drawing/2014/main" id="{155B8C02-7170-4485-8302-B817EA200DA1}"/>
                  </a:ext>
                </a:extLst>
              </p:cNvPr>
              <p:cNvGrpSpPr/>
              <p:nvPr userDrawn="1"/>
            </p:nvGrpSpPr>
            <p:grpSpPr>
              <a:xfrm>
                <a:off x="7966294" y="1306401"/>
                <a:ext cx="308524" cy="31227"/>
                <a:chOff x="7966294" y="1306401"/>
                <a:chExt cx="308524" cy="31227"/>
              </a:xfrm>
            </p:grpSpPr>
            <p:sp>
              <p:nvSpPr>
                <p:cNvPr id="34" name="Ovaal 33">
                  <a:extLst>
                    <a:ext uri="{FF2B5EF4-FFF2-40B4-BE49-F238E27FC236}">
                      <a16:creationId xmlns:a16="http://schemas.microsoft.com/office/drawing/2014/main" id="{B200273B-D435-4543-843E-4A7D2032605D}"/>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dirty="0">
                    <a:solidFill>
                      <a:schemeClr val="tx1"/>
                    </a:solidFill>
                  </a:endParaRPr>
                </a:p>
              </p:txBody>
            </p:sp>
            <p:cxnSp>
              <p:nvCxnSpPr>
                <p:cNvPr id="35" name="Rechte verbindingslijn 34">
                  <a:extLst>
                    <a:ext uri="{FF2B5EF4-FFF2-40B4-BE49-F238E27FC236}">
                      <a16:creationId xmlns:a16="http://schemas.microsoft.com/office/drawing/2014/main" id="{3E2705C7-8E11-4F24-BD60-910FEB840493}"/>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nvGrpSpPr>
              <p:cNvPr id="28" name="Groep 27">
                <a:extLst>
                  <a:ext uri="{FF2B5EF4-FFF2-40B4-BE49-F238E27FC236}">
                    <a16:creationId xmlns:a16="http://schemas.microsoft.com/office/drawing/2014/main" id="{ABF7F489-9EE1-4049-BB55-051A1A05C7CF}"/>
                  </a:ext>
                </a:extLst>
              </p:cNvPr>
              <p:cNvGrpSpPr/>
              <p:nvPr userDrawn="1"/>
            </p:nvGrpSpPr>
            <p:grpSpPr>
              <a:xfrm>
                <a:off x="7966294" y="1381787"/>
                <a:ext cx="308524" cy="31227"/>
                <a:chOff x="7966294" y="1306401"/>
                <a:chExt cx="308524" cy="31227"/>
              </a:xfrm>
            </p:grpSpPr>
            <p:sp>
              <p:nvSpPr>
                <p:cNvPr id="32" name="Ovaal 31">
                  <a:extLst>
                    <a:ext uri="{FF2B5EF4-FFF2-40B4-BE49-F238E27FC236}">
                      <a16:creationId xmlns:a16="http://schemas.microsoft.com/office/drawing/2014/main" id="{0ACCE6FD-3F4F-449B-BDA2-316287693774}"/>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dirty="0">
                    <a:solidFill>
                      <a:schemeClr val="tx1"/>
                    </a:solidFill>
                  </a:endParaRPr>
                </a:p>
              </p:txBody>
            </p:sp>
            <p:cxnSp>
              <p:nvCxnSpPr>
                <p:cNvPr id="33" name="Rechte verbindingslijn 32">
                  <a:extLst>
                    <a:ext uri="{FF2B5EF4-FFF2-40B4-BE49-F238E27FC236}">
                      <a16:creationId xmlns:a16="http://schemas.microsoft.com/office/drawing/2014/main" id="{EB0EDD25-F0FD-4EE0-A160-B103118396DE}"/>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nvGrpSpPr>
              <p:cNvPr id="29" name="Groep 28">
                <a:extLst>
                  <a:ext uri="{FF2B5EF4-FFF2-40B4-BE49-F238E27FC236}">
                    <a16:creationId xmlns:a16="http://schemas.microsoft.com/office/drawing/2014/main" id="{B779A8FF-7F9D-4A7F-813C-36261E7AC2D5}"/>
                  </a:ext>
                </a:extLst>
              </p:cNvPr>
              <p:cNvGrpSpPr/>
              <p:nvPr userDrawn="1"/>
            </p:nvGrpSpPr>
            <p:grpSpPr>
              <a:xfrm>
                <a:off x="7966294" y="1457173"/>
                <a:ext cx="308524" cy="31227"/>
                <a:chOff x="7966294" y="1306401"/>
                <a:chExt cx="308524" cy="31227"/>
              </a:xfrm>
            </p:grpSpPr>
            <p:sp>
              <p:nvSpPr>
                <p:cNvPr id="30" name="Ovaal 29">
                  <a:extLst>
                    <a:ext uri="{FF2B5EF4-FFF2-40B4-BE49-F238E27FC236}">
                      <a16:creationId xmlns:a16="http://schemas.microsoft.com/office/drawing/2014/main" id="{5435BD56-6689-4C5C-9B69-FD553B54E4F8}"/>
                    </a:ext>
                  </a:extLst>
                </p:cNvPr>
                <p:cNvSpPr/>
                <p:nvPr userDrawn="1"/>
              </p:nvSpPr>
              <p:spPr>
                <a:xfrm>
                  <a:off x="7966294" y="1306401"/>
                  <a:ext cx="31227" cy="31227"/>
                </a:xfrm>
                <a:prstGeom prst="ellipse">
                  <a:avLst/>
                </a:prstGeom>
                <a:solidFill>
                  <a:srgbClr val="A3A3A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en-US" sz="1000" b="1" dirty="0">
                    <a:solidFill>
                      <a:schemeClr val="tx1"/>
                    </a:solidFill>
                  </a:endParaRPr>
                </a:p>
              </p:txBody>
            </p:sp>
            <p:cxnSp>
              <p:nvCxnSpPr>
                <p:cNvPr id="31" name="Rechte verbindingslijn 30">
                  <a:extLst>
                    <a:ext uri="{FF2B5EF4-FFF2-40B4-BE49-F238E27FC236}">
                      <a16:creationId xmlns:a16="http://schemas.microsoft.com/office/drawing/2014/main" id="{ECA5F66D-8462-4A21-9B4D-B1A2E9812859}"/>
                    </a:ext>
                  </a:extLst>
                </p:cNvPr>
                <p:cNvCxnSpPr>
                  <a:cxnSpLocks/>
                </p:cNvCxnSpPr>
                <p:nvPr userDrawn="1"/>
              </p:nvCxnSpPr>
              <p:spPr>
                <a:xfrm>
                  <a:off x="8034023" y="1323204"/>
                  <a:ext cx="240795" cy="0"/>
                </a:xfrm>
                <a:prstGeom prst="line">
                  <a:avLst/>
                </a:prstGeom>
                <a:noFill/>
                <a:ln w="9525" cap="flat" cmpd="sng" algn="ctr">
                  <a:solidFill>
                    <a:srgbClr val="A3A3A3"/>
                  </a:solidFill>
                  <a:prstDash val="solid"/>
                </a:ln>
                <a:effectLst/>
              </p:spPr>
            </p:cxnSp>
          </p:grpSp>
        </p:grpSp>
      </p:grpSp>
      <p:sp>
        <p:nvSpPr>
          <p:cNvPr id="39" name="Tekstvak 38">
            <a:extLst>
              <a:ext uri="{FF2B5EF4-FFF2-40B4-BE49-F238E27FC236}">
                <a16:creationId xmlns:a16="http://schemas.microsoft.com/office/drawing/2014/main" id="{999D7DBD-7BCA-4D55-B54B-BE7FFC669A9E}"/>
              </a:ext>
            </a:extLst>
          </p:cNvPr>
          <p:cNvSpPr txBox="1"/>
          <p:nvPr userDrawn="1"/>
        </p:nvSpPr>
        <p:spPr>
          <a:xfrm>
            <a:off x="-10750" y="-531667"/>
            <a:ext cx="12192000" cy="369332"/>
          </a:xfrm>
          <a:prstGeom prst="rect">
            <a:avLst/>
          </a:prstGeom>
          <a:noFill/>
        </p:spPr>
        <p:txBody>
          <a:bodyPr wrap="square" rtlCol="0">
            <a:spAutoFit/>
          </a:bodyPr>
          <a:lstStyle/>
          <a:p>
            <a:pPr algn="ctr"/>
            <a:r>
              <a:rPr lang="nl-NL" sz="1800" b="0" spc="50" baseline="0" dirty="0">
                <a:solidFill>
                  <a:schemeClr val="accent2"/>
                </a:solidFill>
                <a:latin typeface="+mj-lt"/>
                <a:cs typeface="Calibri" panose="020F0502020204030204" pitchFamily="34" charset="0"/>
              </a:rPr>
              <a:t>100% smart-art</a:t>
            </a:r>
          </a:p>
        </p:txBody>
      </p:sp>
      <p:pic>
        <p:nvPicPr>
          <p:cNvPr id="40" name="Picture 5">
            <a:extLst>
              <a:ext uri="{FF2B5EF4-FFF2-40B4-BE49-F238E27FC236}">
                <a16:creationId xmlns:a16="http://schemas.microsoft.com/office/drawing/2014/main" id="{3C276720-9B06-4C26-9C2A-5CA14655C6AB}"/>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2510" y="184468"/>
            <a:ext cx="379459" cy="379459"/>
          </a:xfrm>
          <a:prstGeom prst="rect">
            <a:avLst/>
          </a:prstGeom>
        </p:spPr>
      </p:pic>
      <p:sp>
        <p:nvSpPr>
          <p:cNvPr id="3" name="Titel 2">
            <a:extLst>
              <a:ext uri="{FF2B5EF4-FFF2-40B4-BE49-F238E27FC236}">
                <a16:creationId xmlns:a16="http://schemas.microsoft.com/office/drawing/2014/main" id="{7C7B4FBA-B3B0-4500-A104-81A2853FBC1D}"/>
              </a:ext>
            </a:extLst>
          </p:cNvPr>
          <p:cNvSpPr>
            <a:spLocks noGrp="1"/>
          </p:cNvSpPr>
          <p:nvPr>
            <p:ph type="title" hasCustomPrompt="1"/>
          </p:nvPr>
        </p:nvSpPr>
        <p:spPr/>
        <p:txBody>
          <a:bodyPr/>
          <a:lstStyle>
            <a:lvl1pPr>
              <a:defRPr/>
            </a:lvl1pPr>
          </a:lstStyle>
          <a:p>
            <a:r>
              <a:rPr lang="nl-NL" dirty="0"/>
              <a:t>Plaats hier je titel</a:t>
            </a:r>
          </a:p>
        </p:txBody>
      </p:sp>
    </p:spTree>
    <p:extLst>
      <p:ext uri="{BB962C8B-B14F-4D97-AF65-F5344CB8AC3E}">
        <p14:creationId xmlns:p14="http://schemas.microsoft.com/office/powerpoint/2010/main" val="2495700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Logo slide">
    <p:spTree>
      <p:nvGrpSpPr>
        <p:cNvPr id="1" name=""/>
        <p:cNvGrpSpPr/>
        <p:nvPr/>
      </p:nvGrpSpPr>
      <p:grpSpPr>
        <a:xfrm>
          <a:off x="0" y="0"/>
          <a:ext cx="0" cy="0"/>
          <a:chOff x="0" y="0"/>
          <a:chExt cx="0" cy="0"/>
        </a:xfrm>
      </p:grpSpPr>
      <p:sp>
        <p:nvSpPr>
          <p:cNvPr id="5" name="Tijdelijke aanduiding voor dianummer 4"/>
          <p:cNvSpPr>
            <a:spLocks noGrp="1"/>
          </p:cNvSpPr>
          <p:nvPr>
            <p:ph type="sldNum" sz="quarter" idx="12"/>
          </p:nvPr>
        </p:nvSpPr>
        <p:spPr/>
        <p:txBody>
          <a:bodyPr/>
          <a:lstStyle/>
          <a:p>
            <a:fld id="{B502C9A5-716F-45E6-800B-D4D02CE26F90}" type="slidenum">
              <a:rPr lang="nl-NL" smtClean="0"/>
              <a:pPr/>
              <a:t>‹nr.›</a:t>
            </a:fld>
            <a:endParaRPr lang="nl-NL" dirty="0"/>
          </a:p>
        </p:txBody>
      </p:sp>
      <p:sp>
        <p:nvSpPr>
          <p:cNvPr id="7" name="Rechthoek 6"/>
          <p:cNvSpPr/>
          <p:nvPr userDrawn="1"/>
        </p:nvSpPr>
        <p:spPr>
          <a:xfrm>
            <a:off x="698500" y="2015984"/>
            <a:ext cx="2466000" cy="1044000"/>
          </a:xfrm>
          <a:prstGeom prst="rect">
            <a:avLst/>
          </a:prstGeom>
          <a:noFill/>
          <a:ln>
            <a:solidFill>
              <a:schemeClr val="tx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a:p>
        </p:txBody>
      </p:sp>
      <p:sp>
        <p:nvSpPr>
          <p:cNvPr id="8" name="Rechthoek 7"/>
          <p:cNvSpPr/>
          <p:nvPr userDrawn="1"/>
        </p:nvSpPr>
        <p:spPr>
          <a:xfrm>
            <a:off x="3466524" y="2015984"/>
            <a:ext cx="2466000" cy="1044000"/>
          </a:xfrm>
          <a:prstGeom prst="rect">
            <a:avLst/>
          </a:prstGeom>
          <a:noFill/>
          <a:ln>
            <a:solidFill>
              <a:schemeClr val="tx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a:p>
        </p:txBody>
      </p:sp>
      <p:sp>
        <p:nvSpPr>
          <p:cNvPr id="9" name="Rechthoek 8"/>
          <p:cNvSpPr/>
          <p:nvPr userDrawn="1"/>
        </p:nvSpPr>
        <p:spPr>
          <a:xfrm>
            <a:off x="6234548" y="2015984"/>
            <a:ext cx="2466000" cy="1044000"/>
          </a:xfrm>
          <a:prstGeom prst="rect">
            <a:avLst/>
          </a:prstGeom>
          <a:noFill/>
          <a:ln>
            <a:solidFill>
              <a:schemeClr val="tx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a:p>
        </p:txBody>
      </p:sp>
      <p:sp>
        <p:nvSpPr>
          <p:cNvPr id="10" name="Rechthoek 9"/>
          <p:cNvSpPr/>
          <p:nvPr userDrawn="1"/>
        </p:nvSpPr>
        <p:spPr>
          <a:xfrm>
            <a:off x="9002571" y="2015984"/>
            <a:ext cx="2466000" cy="1044000"/>
          </a:xfrm>
          <a:prstGeom prst="rect">
            <a:avLst/>
          </a:prstGeom>
          <a:noFill/>
          <a:ln>
            <a:solidFill>
              <a:schemeClr val="tx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a:p>
        </p:txBody>
      </p:sp>
      <p:sp>
        <p:nvSpPr>
          <p:cNvPr id="12" name="Rechthoek 11"/>
          <p:cNvSpPr/>
          <p:nvPr userDrawn="1"/>
        </p:nvSpPr>
        <p:spPr>
          <a:xfrm>
            <a:off x="698500" y="3315061"/>
            <a:ext cx="2466000" cy="1044000"/>
          </a:xfrm>
          <a:prstGeom prst="rect">
            <a:avLst/>
          </a:prstGeom>
          <a:noFill/>
          <a:ln>
            <a:solidFill>
              <a:schemeClr val="tx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a:p>
        </p:txBody>
      </p:sp>
      <p:sp>
        <p:nvSpPr>
          <p:cNvPr id="13" name="Rechthoek 12"/>
          <p:cNvSpPr/>
          <p:nvPr userDrawn="1"/>
        </p:nvSpPr>
        <p:spPr>
          <a:xfrm>
            <a:off x="3466524" y="3315061"/>
            <a:ext cx="2466000" cy="1044000"/>
          </a:xfrm>
          <a:prstGeom prst="rect">
            <a:avLst/>
          </a:prstGeom>
          <a:noFill/>
          <a:ln>
            <a:solidFill>
              <a:schemeClr val="tx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a:p>
        </p:txBody>
      </p:sp>
      <p:sp>
        <p:nvSpPr>
          <p:cNvPr id="14" name="Rechthoek 13"/>
          <p:cNvSpPr/>
          <p:nvPr userDrawn="1"/>
        </p:nvSpPr>
        <p:spPr>
          <a:xfrm>
            <a:off x="6234548" y="3315061"/>
            <a:ext cx="2466000" cy="1044000"/>
          </a:xfrm>
          <a:prstGeom prst="rect">
            <a:avLst/>
          </a:prstGeom>
          <a:noFill/>
          <a:ln>
            <a:solidFill>
              <a:schemeClr val="tx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a:p>
        </p:txBody>
      </p:sp>
      <p:sp>
        <p:nvSpPr>
          <p:cNvPr id="15" name="Rechthoek 14"/>
          <p:cNvSpPr/>
          <p:nvPr userDrawn="1"/>
        </p:nvSpPr>
        <p:spPr>
          <a:xfrm>
            <a:off x="9002571" y="3315061"/>
            <a:ext cx="2466000" cy="1044000"/>
          </a:xfrm>
          <a:prstGeom prst="rect">
            <a:avLst/>
          </a:prstGeom>
          <a:noFill/>
          <a:ln>
            <a:solidFill>
              <a:schemeClr val="tx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a:p>
        </p:txBody>
      </p:sp>
      <p:sp>
        <p:nvSpPr>
          <p:cNvPr id="17" name="Rechthoek 16"/>
          <p:cNvSpPr/>
          <p:nvPr userDrawn="1"/>
        </p:nvSpPr>
        <p:spPr>
          <a:xfrm>
            <a:off x="698500" y="4614138"/>
            <a:ext cx="2466000" cy="1044000"/>
          </a:xfrm>
          <a:prstGeom prst="rect">
            <a:avLst/>
          </a:prstGeom>
          <a:noFill/>
          <a:ln>
            <a:solidFill>
              <a:schemeClr val="tx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a:p>
        </p:txBody>
      </p:sp>
      <p:sp>
        <p:nvSpPr>
          <p:cNvPr id="18" name="Rechthoek 17"/>
          <p:cNvSpPr/>
          <p:nvPr userDrawn="1"/>
        </p:nvSpPr>
        <p:spPr>
          <a:xfrm>
            <a:off x="3466524" y="4614138"/>
            <a:ext cx="2466000" cy="1044000"/>
          </a:xfrm>
          <a:prstGeom prst="rect">
            <a:avLst/>
          </a:prstGeom>
          <a:noFill/>
          <a:ln>
            <a:solidFill>
              <a:schemeClr val="tx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a:p>
        </p:txBody>
      </p:sp>
      <p:sp>
        <p:nvSpPr>
          <p:cNvPr id="19" name="Rechthoek 18"/>
          <p:cNvSpPr/>
          <p:nvPr userDrawn="1"/>
        </p:nvSpPr>
        <p:spPr>
          <a:xfrm>
            <a:off x="6234548" y="4614138"/>
            <a:ext cx="2466000" cy="1044000"/>
          </a:xfrm>
          <a:prstGeom prst="rect">
            <a:avLst/>
          </a:prstGeom>
          <a:noFill/>
          <a:ln>
            <a:solidFill>
              <a:schemeClr val="tx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a:p>
        </p:txBody>
      </p:sp>
      <p:sp>
        <p:nvSpPr>
          <p:cNvPr id="20" name="Rechthoek 19"/>
          <p:cNvSpPr/>
          <p:nvPr userDrawn="1"/>
        </p:nvSpPr>
        <p:spPr>
          <a:xfrm>
            <a:off x="9002571" y="4614138"/>
            <a:ext cx="2466000" cy="1044000"/>
          </a:xfrm>
          <a:prstGeom prst="rect">
            <a:avLst/>
          </a:prstGeom>
          <a:noFill/>
          <a:ln>
            <a:solidFill>
              <a:schemeClr val="tx1">
                <a:alpha val="1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sz="2000"/>
          </a:p>
        </p:txBody>
      </p:sp>
      <p:sp>
        <p:nvSpPr>
          <p:cNvPr id="22" name="Tijdelijke aanduiding voor afbeelding 40"/>
          <p:cNvSpPr>
            <a:spLocks noGrp="1"/>
          </p:cNvSpPr>
          <p:nvPr userDrawn="1">
            <p:ph type="pic" sz="quarter" idx="14" hasCustomPrompt="1"/>
          </p:nvPr>
        </p:nvSpPr>
        <p:spPr>
          <a:xfrm>
            <a:off x="977500" y="2195984"/>
            <a:ext cx="1908000" cy="684000"/>
          </a:xfrm>
          <a:ln>
            <a:noFill/>
          </a:ln>
        </p:spPr>
        <p:txBody>
          <a:bodyPr bIns="432000" anchor="ctr"/>
          <a:lstStyle>
            <a:lvl1pPr marL="0" indent="0" algn="ctr">
              <a:lnSpc>
                <a:spcPct val="75000"/>
              </a:lnSpc>
              <a:spcBef>
                <a:spcPts val="100"/>
              </a:spcBef>
              <a:spcAft>
                <a:spcPts val="100"/>
              </a:spcAft>
              <a:buNone/>
              <a:defRPr sz="900" i="1"/>
            </a:lvl1pPr>
          </a:lstStyle>
          <a:p>
            <a:r>
              <a:rPr lang="nl-NL" dirty="0"/>
              <a:t>Klik op het onderstaande icoon </a:t>
            </a:r>
            <a:br>
              <a:rPr lang="nl-NL" dirty="0"/>
            </a:br>
            <a:r>
              <a:rPr lang="nl-NL" dirty="0"/>
              <a:t>om een logo in te voegen.</a:t>
            </a:r>
          </a:p>
        </p:txBody>
      </p:sp>
      <p:sp>
        <p:nvSpPr>
          <p:cNvPr id="23" name="Tijdelijke aanduiding voor afbeelding 40"/>
          <p:cNvSpPr>
            <a:spLocks noGrp="1"/>
          </p:cNvSpPr>
          <p:nvPr userDrawn="1">
            <p:ph type="pic" sz="quarter" idx="15" hasCustomPrompt="1"/>
          </p:nvPr>
        </p:nvSpPr>
        <p:spPr>
          <a:xfrm>
            <a:off x="3745524" y="2195984"/>
            <a:ext cx="1908000" cy="684000"/>
          </a:xfrm>
          <a:ln>
            <a:noFill/>
          </a:ln>
        </p:spPr>
        <p:txBody>
          <a:bodyPr bIns="432000" anchor="ctr"/>
          <a:lstStyle>
            <a:lvl1pPr marL="0" indent="0" algn="ctr">
              <a:lnSpc>
                <a:spcPct val="75000"/>
              </a:lnSpc>
              <a:spcBef>
                <a:spcPts val="100"/>
              </a:spcBef>
              <a:spcAft>
                <a:spcPts val="100"/>
              </a:spcAft>
              <a:buNone/>
              <a:defRPr sz="900" i="1"/>
            </a:lvl1pPr>
          </a:lstStyle>
          <a:p>
            <a:r>
              <a:rPr lang="nl-NL" dirty="0"/>
              <a:t>Klik op het onderstaande icoon </a:t>
            </a:r>
            <a:br>
              <a:rPr lang="nl-NL" dirty="0"/>
            </a:br>
            <a:r>
              <a:rPr lang="nl-NL" dirty="0"/>
              <a:t>om een logo in te voegen.</a:t>
            </a:r>
          </a:p>
        </p:txBody>
      </p:sp>
      <p:sp>
        <p:nvSpPr>
          <p:cNvPr id="24" name="Tijdelijke aanduiding voor afbeelding 40"/>
          <p:cNvSpPr>
            <a:spLocks noGrp="1"/>
          </p:cNvSpPr>
          <p:nvPr userDrawn="1">
            <p:ph type="pic" sz="quarter" idx="16" hasCustomPrompt="1"/>
          </p:nvPr>
        </p:nvSpPr>
        <p:spPr>
          <a:xfrm>
            <a:off x="6513548" y="2195984"/>
            <a:ext cx="1908000" cy="684000"/>
          </a:xfrm>
          <a:ln>
            <a:noFill/>
          </a:ln>
        </p:spPr>
        <p:txBody>
          <a:bodyPr bIns="432000" anchor="ctr"/>
          <a:lstStyle>
            <a:lvl1pPr marL="0" indent="0" algn="ctr">
              <a:lnSpc>
                <a:spcPct val="75000"/>
              </a:lnSpc>
              <a:spcBef>
                <a:spcPts val="100"/>
              </a:spcBef>
              <a:spcAft>
                <a:spcPts val="100"/>
              </a:spcAft>
              <a:buNone/>
              <a:defRPr sz="900" i="1"/>
            </a:lvl1pPr>
          </a:lstStyle>
          <a:p>
            <a:r>
              <a:rPr lang="nl-NL" dirty="0"/>
              <a:t>Klik op het onderstaande icoon </a:t>
            </a:r>
            <a:br>
              <a:rPr lang="nl-NL" dirty="0"/>
            </a:br>
            <a:r>
              <a:rPr lang="nl-NL" dirty="0"/>
              <a:t>om een logo in te voegen.</a:t>
            </a:r>
          </a:p>
        </p:txBody>
      </p:sp>
      <p:sp>
        <p:nvSpPr>
          <p:cNvPr id="25" name="Tijdelijke aanduiding voor afbeelding 40"/>
          <p:cNvSpPr>
            <a:spLocks noGrp="1"/>
          </p:cNvSpPr>
          <p:nvPr userDrawn="1">
            <p:ph type="pic" sz="quarter" idx="17" hasCustomPrompt="1"/>
          </p:nvPr>
        </p:nvSpPr>
        <p:spPr>
          <a:xfrm>
            <a:off x="9281571" y="2195984"/>
            <a:ext cx="1908000" cy="684000"/>
          </a:xfrm>
          <a:ln>
            <a:noFill/>
          </a:ln>
        </p:spPr>
        <p:txBody>
          <a:bodyPr bIns="432000" anchor="ctr"/>
          <a:lstStyle>
            <a:lvl1pPr marL="0" indent="0" algn="ctr">
              <a:lnSpc>
                <a:spcPct val="75000"/>
              </a:lnSpc>
              <a:spcBef>
                <a:spcPts val="100"/>
              </a:spcBef>
              <a:spcAft>
                <a:spcPts val="100"/>
              </a:spcAft>
              <a:buNone/>
              <a:defRPr sz="900" i="1"/>
            </a:lvl1pPr>
          </a:lstStyle>
          <a:p>
            <a:r>
              <a:rPr lang="nl-NL" dirty="0"/>
              <a:t>Klik op het onderstaande icoon </a:t>
            </a:r>
            <a:br>
              <a:rPr lang="nl-NL" dirty="0"/>
            </a:br>
            <a:r>
              <a:rPr lang="nl-NL" dirty="0"/>
              <a:t>om een logo in te voegen.</a:t>
            </a:r>
          </a:p>
        </p:txBody>
      </p:sp>
      <p:sp>
        <p:nvSpPr>
          <p:cNvPr id="27" name="Tijdelijke aanduiding voor afbeelding 40"/>
          <p:cNvSpPr>
            <a:spLocks noGrp="1"/>
          </p:cNvSpPr>
          <p:nvPr userDrawn="1">
            <p:ph type="pic" sz="quarter" idx="19" hasCustomPrompt="1"/>
          </p:nvPr>
        </p:nvSpPr>
        <p:spPr>
          <a:xfrm>
            <a:off x="977500" y="3495061"/>
            <a:ext cx="1908000" cy="684000"/>
          </a:xfrm>
          <a:ln>
            <a:noFill/>
          </a:ln>
        </p:spPr>
        <p:txBody>
          <a:bodyPr bIns="432000" anchor="ctr"/>
          <a:lstStyle>
            <a:lvl1pPr marL="0" indent="0" algn="ctr">
              <a:lnSpc>
                <a:spcPct val="75000"/>
              </a:lnSpc>
              <a:spcBef>
                <a:spcPts val="100"/>
              </a:spcBef>
              <a:spcAft>
                <a:spcPts val="100"/>
              </a:spcAft>
              <a:buNone/>
              <a:defRPr sz="900" i="1"/>
            </a:lvl1pPr>
          </a:lstStyle>
          <a:p>
            <a:r>
              <a:rPr lang="nl-NL" dirty="0"/>
              <a:t>Klik op het onderstaande icoon </a:t>
            </a:r>
            <a:br>
              <a:rPr lang="nl-NL" dirty="0"/>
            </a:br>
            <a:r>
              <a:rPr lang="nl-NL" dirty="0"/>
              <a:t>om een logo in te voegen.</a:t>
            </a:r>
          </a:p>
        </p:txBody>
      </p:sp>
      <p:sp>
        <p:nvSpPr>
          <p:cNvPr id="28" name="Tijdelijke aanduiding voor afbeelding 40"/>
          <p:cNvSpPr>
            <a:spLocks noGrp="1"/>
          </p:cNvSpPr>
          <p:nvPr userDrawn="1">
            <p:ph type="pic" sz="quarter" idx="20" hasCustomPrompt="1"/>
          </p:nvPr>
        </p:nvSpPr>
        <p:spPr>
          <a:xfrm>
            <a:off x="3745524" y="3495061"/>
            <a:ext cx="1908000" cy="684000"/>
          </a:xfrm>
          <a:ln>
            <a:noFill/>
          </a:ln>
        </p:spPr>
        <p:txBody>
          <a:bodyPr bIns="432000" anchor="ctr"/>
          <a:lstStyle>
            <a:lvl1pPr marL="0" indent="0" algn="ctr">
              <a:lnSpc>
                <a:spcPct val="75000"/>
              </a:lnSpc>
              <a:spcBef>
                <a:spcPts val="100"/>
              </a:spcBef>
              <a:spcAft>
                <a:spcPts val="100"/>
              </a:spcAft>
              <a:buNone/>
              <a:defRPr sz="900" i="1"/>
            </a:lvl1pPr>
          </a:lstStyle>
          <a:p>
            <a:r>
              <a:rPr lang="nl-NL" dirty="0"/>
              <a:t>Klik op het onderstaande icoon </a:t>
            </a:r>
            <a:br>
              <a:rPr lang="nl-NL" dirty="0"/>
            </a:br>
            <a:r>
              <a:rPr lang="nl-NL" dirty="0"/>
              <a:t>om een logo in te voegen.</a:t>
            </a:r>
          </a:p>
        </p:txBody>
      </p:sp>
      <p:sp>
        <p:nvSpPr>
          <p:cNvPr id="29" name="Tijdelijke aanduiding voor afbeelding 40"/>
          <p:cNvSpPr>
            <a:spLocks noGrp="1"/>
          </p:cNvSpPr>
          <p:nvPr userDrawn="1">
            <p:ph type="pic" sz="quarter" idx="21" hasCustomPrompt="1"/>
          </p:nvPr>
        </p:nvSpPr>
        <p:spPr>
          <a:xfrm>
            <a:off x="6513548" y="3495061"/>
            <a:ext cx="1908000" cy="684000"/>
          </a:xfrm>
          <a:ln>
            <a:noFill/>
          </a:ln>
        </p:spPr>
        <p:txBody>
          <a:bodyPr bIns="432000" anchor="ctr"/>
          <a:lstStyle>
            <a:lvl1pPr marL="0" indent="0" algn="ctr">
              <a:lnSpc>
                <a:spcPct val="75000"/>
              </a:lnSpc>
              <a:spcBef>
                <a:spcPts val="100"/>
              </a:spcBef>
              <a:spcAft>
                <a:spcPts val="100"/>
              </a:spcAft>
              <a:buNone/>
              <a:defRPr sz="900" i="1"/>
            </a:lvl1pPr>
          </a:lstStyle>
          <a:p>
            <a:r>
              <a:rPr lang="nl-NL" dirty="0"/>
              <a:t>Klik op het onderstaande icoon </a:t>
            </a:r>
            <a:br>
              <a:rPr lang="nl-NL" dirty="0"/>
            </a:br>
            <a:r>
              <a:rPr lang="nl-NL" dirty="0"/>
              <a:t>om een logo in te voegen.</a:t>
            </a:r>
          </a:p>
        </p:txBody>
      </p:sp>
      <p:sp>
        <p:nvSpPr>
          <p:cNvPr id="30" name="Tijdelijke aanduiding voor afbeelding 40"/>
          <p:cNvSpPr>
            <a:spLocks noGrp="1"/>
          </p:cNvSpPr>
          <p:nvPr userDrawn="1">
            <p:ph type="pic" sz="quarter" idx="22" hasCustomPrompt="1"/>
          </p:nvPr>
        </p:nvSpPr>
        <p:spPr>
          <a:xfrm>
            <a:off x="9281571" y="3495061"/>
            <a:ext cx="1908000" cy="684000"/>
          </a:xfrm>
          <a:ln>
            <a:noFill/>
          </a:ln>
        </p:spPr>
        <p:txBody>
          <a:bodyPr bIns="432000" anchor="ctr"/>
          <a:lstStyle>
            <a:lvl1pPr marL="0" indent="0" algn="ctr">
              <a:lnSpc>
                <a:spcPct val="75000"/>
              </a:lnSpc>
              <a:spcBef>
                <a:spcPts val="100"/>
              </a:spcBef>
              <a:spcAft>
                <a:spcPts val="100"/>
              </a:spcAft>
              <a:buNone/>
              <a:defRPr sz="900" i="1"/>
            </a:lvl1pPr>
          </a:lstStyle>
          <a:p>
            <a:r>
              <a:rPr lang="nl-NL" dirty="0"/>
              <a:t>Klik op het onderstaande icoon </a:t>
            </a:r>
            <a:br>
              <a:rPr lang="nl-NL" dirty="0"/>
            </a:br>
            <a:r>
              <a:rPr lang="nl-NL" dirty="0"/>
              <a:t>om een logo in te voegen.</a:t>
            </a:r>
          </a:p>
        </p:txBody>
      </p:sp>
      <p:sp>
        <p:nvSpPr>
          <p:cNvPr id="32" name="Tijdelijke aanduiding voor afbeelding 40"/>
          <p:cNvSpPr>
            <a:spLocks noGrp="1"/>
          </p:cNvSpPr>
          <p:nvPr userDrawn="1">
            <p:ph type="pic" sz="quarter" idx="24" hasCustomPrompt="1"/>
          </p:nvPr>
        </p:nvSpPr>
        <p:spPr>
          <a:xfrm>
            <a:off x="977500" y="4794138"/>
            <a:ext cx="1908000" cy="684000"/>
          </a:xfrm>
          <a:ln>
            <a:noFill/>
          </a:ln>
        </p:spPr>
        <p:txBody>
          <a:bodyPr bIns="432000" anchor="ctr"/>
          <a:lstStyle>
            <a:lvl1pPr marL="0" indent="0" algn="ctr">
              <a:lnSpc>
                <a:spcPct val="75000"/>
              </a:lnSpc>
              <a:spcBef>
                <a:spcPts val="100"/>
              </a:spcBef>
              <a:spcAft>
                <a:spcPts val="100"/>
              </a:spcAft>
              <a:buNone/>
              <a:defRPr sz="900" i="1"/>
            </a:lvl1pPr>
          </a:lstStyle>
          <a:p>
            <a:r>
              <a:rPr lang="nl-NL" dirty="0"/>
              <a:t>Klik op het onderstaande icoon </a:t>
            </a:r>
            <a:br>
              <a:rPr lang="nl-NL" dirty="0"/>
            </a:br>
            <a:r>
              <a:rPr lang="nl-NL" dirty="0"/>
              <a:t>om een logo in te voegen.</a:t>
            </a:r>
          </a:p>
        </p:txBody>
      </p:sp>
      <p:sp>
        <p:nvSpPr>
          <p:cNvPr id="33" name="Tijdelijke aanduiding voor afbeelding 40"/>
          <p:cNvSpPr>
            <a:spLocks noGrp="1"/>
          </p:cNvSpPr>
          <p:nvPr userDrawn="1">
            <p:ph type="pic" sz="quarter" idx="25" hasCustomPrompt="1"/>
          </p:nvPr>
        </p:nvSpPr>
        <p:spPr>
          <a:xfrm>
            <a:off x="3745524" y="4794138"/>
            <a:ext cx="1908000" cy="684000"/>
          </a:xfrm>
          <a:ln>
            <a:noFill/>
          </a:ln>
        </p:spPr>
        <p:txBody>
          <a:bodyPr bIns="432000" anchor="ctr"/>
          <a:lstStyle>
            <a:lvl1pPr marL="0" indent="0" algn="ctr">
              <a:lnSpc>
                <a:spcPct val="75000"/>
              </a:lnSpc>
              <a:spcBef>
                <a:spcPts val="100"/>
              </a:spcBef>
              <a:spcAft>
                <a:spcPts val="100"/>
              </a:spcAft>
              <a:buNone/>
              <a:defRPr sz="900" i="1"/>
            </a:lvl1pPr>
          </a:lstStyle>
          <a:p>
            <a:r>
              <a:rPr lang="nl-NL" dirty="0"/>
              <a:t>Klik op het onderstaande icoon </a:t>
            </a:r>
            <a:br>
              <a:rPr lang="nl-NL" dirty="0"/>
            </a:br>
            <a:r>
              <a:rPr lang="nl-NL" dirty="0"/>
              <a:t>om een logo in te voegen.</a:t>
            </a:r>
          </a:p>
        </p:txBody>
      </p:sp>
      <p:sp>
        <p:nvSpPr>
          <p:cNvPr id="34" name="Tijdelijke aanduiding voor afbeelding 40"/>
          <p:cNvSpPr>
            <a:spLocks noGrp="1"/>
          </p:cNvSpPr>
          <p:nvPr userDrawn="1">
            <p:ph type="pic" sz="quarter" idx="26" hasCustomPrompt="1"/>
          </p:nvPr>
        </p:nvSpPr>
        <p:spPr>
          <a:xfrm>
            <a:off x="6513548" y="4794138"/>
            <a:ext cx="1908000" cy="684000"/>
          </a:xfrm>
          <a:ln>
            <a:noFill/>
          </a:ln>
        </p:spPr>
        <p:txBody>
          <a:bodyPr bIns="432000" anchor="ctr"/>
          <a:lstStyle>
            <a:lvl1pPr marL="0" indent="0" algn="ctr">
              <a:lnSpc>
                <a:spcPct val="75000"/>
              </a:lnSpc>
              <a:spcBef>
                <a:spcPts val="100"/>
              </a:spcBef>
              <a:spcAft>
                <a:spcPts val="100"/>
              </a:spcAft>
              <a:buNone/>
              <a:defRPr sz="900" i="1"/>
            </a:lvl1pPr>
          </a:lstStyle>
          <a:p>
            <a:r>
              <a:rPr lang="nl-NL" dirty="0"/>
              <a:t>Klik op het onderstaande icoon </a:t>
            </a:r>
            <a:br>
              <a:rPr lang="nl-NL" dirty="0"/>
            </a:br>
            <a:r>
              <a:rPr lang="nl-NL" dirty="0"/>
              <a:t>om een logo in te voegen.</a:t>
            </a:r>
          </a:p>
        </p:txBody>
      </p:sp>
      <p:sp>
        <p:nvSpPr>
          <p:cNvPr id="35" name="Tijdelijke aanduiding voor afbeelding 40"/>
          <p:cNvSpPr>
            <a:spLocks noGrp="1"/>
          </p:cNvSpPr>
          <p:nvPr userDrawn="1">
            <p:ph type="pic" sz="quarter" idx="27" hasCustomPrompt="1"/>
          </p:nvPr>
        </p:nvSpPr>
        <p:spPr>
          <a:xfrm>
            <a:off x="9281571" y="4794138"/>
            <a:ext cx="1908000" cy="684000"/>
          </a:xfrm>
          <a:ln>
            <a:noFill/>
          </a:ln>
        </p:spPr>
        <p:txBody>
          <a:bodyPr bIns="432000" anchor="ctr"/>
          <a:lstStyle>
            <a:lvl1pPr marL="0" indent="0" algn="ctr">
              <a:lnSpc>
                <a:spcPct val="75000"/>
              </a:lnSpc>
              <a:spcBef>
                <a:spcPts val="100"/>
              </a:spcBef>
              <a:spcAft>
                <a:spcPts val="100"/>
              </a:spcAft>
              <a:buNone/>
              <a:defRPr sz="900" i="1"/>
            </a:lvl1pPr>
          </a:lstStyle>
          <a:p>
            <a:r>
              <a:rPr lang="nl-NL" dirty="0"/>
              <a:t>Klik op het onderstaande icoon </a:t>
            </a:r>
            <a:br>
              <a:rPr lang="nl-NL" dirty="0"/>
            </a:br>
            <a:r>
              <a:rPr lang="nl-NL" dirty="0"/>
              <a:t>om een logo in te voegen.</a:t>
            </a:r>
          </a:p>
        </p:txBody>
      </p:sp>
      <p:grpSp>
        <p:nvGrpSpPr>
          <p:cNvPr id="106" name="Groep 105">
            <a:extLst>
              <a:ext uri="{FF2B5EF4-FFF2-40B4-BE49-F238E27FC236}">
                <a16:creationId xmlns:a16="http://schemas.microsoft.com/office/drawing/2014/main" id="{AAD5DEA3-CB42-46AF-9DFB-B33038CDE1A5}"/>
              </a:ext>
            </a:extLst>
          </p:cNvPr>
          <p:cNvGrpSpPr/>
          <p:nvPr userDrawn="1"/>
        </p:nvGrpSpPr>
        <p:grpSpPr>
          <a:xfrm>
            <a:off x="12372236" y="0"/>
            <a:ext cx="3307554" cy="6847413"/>
            <a:chOff x="12372236" y="0"/>
            <a:chExt cx="3307554" cy="6847413"/>
          </a:xfrm>
        </p:grpSpPr>
        <p:cxnSp>
          <p:nvCxnSpPr>
            <p:cNvPr id="107" name="Rechte verbindingslijn 106">
              <a:extLst>
                <a:ext uri="{FF2B5EF4-FFF2-40B4-BE49-F238E27FC236}">
                  <a16:creationId xmlns:a16="http://schemas.microsoft.com/office/drawing/2014/main" id="{B7F436AF-8FC9-43E6-AF35-7E07BEF9E141}"/>
                </a:ext>
              </a:extLst>
            </p:cNvPr>
            <p:cNvCxnSpPr>
              <a:cxnSpLocks/>
            </p:cNvCxnSpPr>
            <p:nvPr userDrawn="1"/>
          </p:nvCxnSpPr>
          <p:spPr>
            <a:xfrm>
              <a:off x="12383368" y="4422733"/>
              <a:ext cx="3178017" cy="0"/>
            </a:xfrm>
            <a:prstGeom prst="line">
              <a:avLst/>
            </a:prstGeom>
            <a:noFill/>
            <a:ln w="3175" cap="flat" cmpd="sng" algn="ctr">
              <a:solidFill>
                <a:schemeClr val="accent1"/>
              </a:solidFill>
              <a:prstDash val="solid"/>
            </a:ln>
            <a:effectLst/>
          </p:spPr>
        </p:cxnSp>
        <p:sp>
          <p:nvSpPr>
            <p:cNvPr id="108" name="Ovaal 107">
              <a:extLst>
                <a:ext uri="{FF2B5EF4-FFF2-40B4-BE49-F238E27FC236}">
                  <a16:creationId xmlns:a16="http://schemas.microsoft.com/office/drawing/2014/main" id="{C1D8942D-6F04-4AAC-A209-4136B8F173D6}"/>
                </a:ext>
              </a:extLst>
            </p:cNvPr>
            <p:cNvSpPr/>
            <p:nvPr userDrawn="1"/>
          </p:nvSpPr>
          <p:spPr>
            <a:xfrm>
              <a:off x="12372236" y="454448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4</a:t>
              </a:r>
            </a:p>
          </p:txBody>
        </p:sp>
        <p:sp>
          <p:nvSpPr>
            <p:cNvPr id="109" name="Rechthoek 108">
              <a:extLst>
                <a:ext uri="{FF2B5EF4-FFF2-40B4-BE49-F238E27FC236}">
                  <a16:creationId xmlns:a16="http://schemas.microsoft.com/office/drawing/2014/main" id="{D8FC17CD-18C7-41FE-BBA0-A1C85CE4DE10}"/>
                </a:ext>
              </a:extLst>
            </p:cNvPr>
            <p:cNvSpPr/>
            <p:nvPr userDrawn="1"/>
          </p:nvSpPr>
          <p:spPr>
            <a:xfrm>
              <a:off x="12737918" y="4610548"/>
              <a:ext cx="2823467" cy="625916"/>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Om het logo precies in het </a:t>
              </a:r>
              <a:r>
                <a:rPr kumimoji="0" lang="nl-NL" sz="1100" b="0" i="0" u="none" strike="noStrike" kern="0" cap="none" spc="0" normalizeH="0" baseline="0" noProof="0" dirty="0" err="1">
                  <a:ln>
                    <a:noFill/>
                  </a:ln>
                  <a:solidFill>
                    <a:srgbClr val="000000"/>
                  </a:solidFill>
                  <a:effectLst/>
                  <a:uLnTx/>
                  <a:uFillTx/>
                  <a:latin typeface="+mn-lt"/>
                  <a:cs typeface="Segoe UI Light" panose="020B0502040204020203" pitchFamily="34" charset="0"/>
                </a:rPr>
                <a:t>afbeeldings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-kader te krijgen, klik op het pijltje onder de knop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en kies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‘Aanpassen’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10" name="Groep 109">
              <a:extLst>
                <a:ext uri="{FF2B5EF4-FFF2-40B4-BE49-F238E27FC236}">
                  <a16:creationId xmlns:a16="http://schemas.microsoft.com/office/drawing/2014/main" id="{833D91C2-018B-4F29-B604-5E2529945381}"/>
                </a:ext>
              </a:extLst>
            </p:cNvPr>
            <p:cNvGrpSpPr/>
            <p:nvPr userDrawn="1"/>
          </p:nvGrpSpPr>
          <p:grpSpPr>
            <a:xfrm>
              <a:off x="12737916" y="5161495"/>
              <a:ext cx="1499406" cy="678267"/>
              <a:chOff x="12757283" y="5191603"/>
              <a:chExt cx="1499406" cy="678267"/>
            </a:xfrm>
          </p:grpSpPr>
          <p:sp>
            <p:nvSpPr>
              <p:cNvPr id="157" name="Rechthoek 156">
                <a:extLst>
                  <a:ext uri="{FF2B5EF4-FFF2-40B4-BE49-F238E27FC236}">
                    <a16:creationId xmlns:a16="http://schemas.microsoft.com/office/drawing/2014/main" id="{68D0A361-1899-47E9-BC2A-DE586622805F}"/>
                  </a:ext>
                </a:extLst>
              </p:cNvPr>
              <p:cNvSpPr/>
              <p:nvPr userDrawn="1"/>
            </p:nvSpPr>
            <p:spPr>
              <a:xfrm>
                <a:off x="12757283" y="5191603"/>
                <a:ext cx="1499406" cy="580946"/>
              </a:xfrm>
              <a:prstGeom prst="rect">
                <a:avLst/>
              </a:prstGeom>
              <a:solidFill>
                <a:schemeClr val="bg1"/>
              </a:solidFill>
              <a:ln w="12700">
                <a:solidFill>
                  <a:srgbClr val="D1D1D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58" name="Rechthoek 157">
                <a:extLst>
                  <a:ext uri="{FF2B5EF4-FFF2-40B4-BE49-F238E27FC236}">
                    <a16:creationId xmlns:a16="http://schemas.microsoft.com/office/drawing/2014/main" id="{AA23577B-EAB7-4FC0-85DA-D5C3223BA0D1}"/>
                  </a:ext>
                </a:extLst>
              </p:cNvPr>
              <p:cNvSpPr/>
              <p:nvPr userDrawn="1"/>
            </p:nvSpPr>
            <p:spPr>
              <a:xfrm>
                <a:off x="12768263" y="5502992"/>
                <a:ext cx="1481137" cy="262014"/>
              </a:xfrm>
              <a:prstGeom prst="rect">
                <a:avLst/>
              </a:prstGeom>
              <a:solidFill>
                <a:srgbClr val="FCE4DC"/>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59" name="Tekstvak 158">
                <a:extLst>
                  <a:ext uri="{FF2B5EF4-FFF2-40B4-BE49-F238E27FC236}">
                    <a16:creationId xmlns:a16="http://schemas.microsoft.com/office/drawing/2014/main" id="{5002BFAA-13C2-4AC5-B5E5-6867C4DF270A}"/>
                  </a:ext>
                </a:extLst>
              </p:cNvPr>
              <p:cNvSpPr txBox="1"/>
              <p:nvPr userDrawn="1"/>
            </p:nvSpPr>
            <p:spPr>
              <a:xfrm>
                <a:off x="12997648" y="5230713"/>
                <a:ext cx="957818"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dirty="0">
                    <a:solidFill>
                      <a:schemeClr val="tx1"/>
                    </a:solidFill>
                    <a:latin typeface="Arial" panose="020B0604020202020204" pitchFamily="34" charset="0"/>
                    <a:ea typeface="+mn-ea"/>
                    <a:cs typeface="Arial" panose="020B0604020202020204" pitchFamily="34" charset="0"/>
                  </a:rPr>
                  <a:t>Opvullen</a:t>
                </a:r>
              </a:p>
            </p:txBody>
          </p:sp>
          <p:sp>
            <p:nvSpPr>
              <p:cNvPr id="160" name="Tekstvak 159">
                <a:extLst>
                  <a:ext uri="{FF2B5EF4-FFF2-40B4-BE49-F238E27FC236}">
                    <a16:creationId xmlns:a16="http://schemas.microsoft.com/office/drawing/2014/main" id="{19705D2E-32B3-4CF8-9144-C55E822E91C4}"/>
                  </a:ext>
                </a:extLst>
              </p:cNvPr>
              <p:cNvSpPr txBox="1"/>
              <p:nvPr userDrawn="1"/>
            </p:nvSpPr>
            <p:spPr>
              <a:xfrm>
                <a:off x="12984219" y="5551839"/>
                <a:ext cx="1045804" cy="216982"/>
              </a:xfrm>
              <a:prstGeom prst="rect">
                <a:avLst/>
              </a:prstGeom>
              <a:noFill/>
            </p:spPr>
            <p:txBody>
              <a:bodyPr wrap="square" rtlCol="0">
                <a:spAutoFit/>
              </a:bodyPr>
              <a:lstStyle/>
              <a:p>
                <a:pPr marL="0" algn="l" defTabSz="1217512" rtl="0" eaLnBrk="1" latinLnBrk="0" hangingPunct="1">
                  <a:lnSpc>
                    <a:spcPct val="90000"/>
                  </a:lnSpc>
                  <a:spcBef>
                    <a:spcPts val="600"/>
                  </a:spcBef>
                  <a:spcAft>
                    <a:spcPts val="600"/>
                  </a:spcAft>
                </a:pPr>
                <a:r>
                  <a:rPr lang="nl-NL" sz="900" b="0" kern="1200" noProof="0" dirty="0">
                    <a:solidFill>
                      <a:schemeClr val="tx1"/>
                    </a:solidFill>
                    <a:latin typeface="Arial" panose="020B0604020202020204" pitchFamily="34" charset="0"/>
                    <a:ea typeface="+mn-ea"/>
                    <a:cs typeface="Arial" panose="020B0604020202020204" pitchFamily="34" charset="0"/>
                  </a:rPr>
                  <a:t>Aanpassen</a:t>
                </a:r>
              </a:p>
            </p:txBody>
          </p:sp>
          <p:pic>
            <p:nvPicPr>
              <p:cNvPr id="161" name="Picture 3">
                <a:extLst>
                  <a:ext uri="{FF2B5EF4-FFF2-40B4-BE49-F238E27FC236}">
                    <a16:creationId xmlns:a16="http://schemas.microsoft.com/office/drawing/2014/main" id="{123AE866-1E27-4228-B51A-49F4B89FE4FD}"/>
                  </a:ext>
                </a:extLst>
              </p:cNvPr>
              <p:cNvPicPr>
                <a:picLocks noChangeAspect="1" noChangeArrowheads="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13938926" y="5638539"/>
                <a:ext cx="143086" cy="2313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2" name="Gelijkbenige driehoek 161">
                <a:extLst>
                  <a:ext uri="{FF2B5EF4-FFF2-40B4-BE49-F238E27FC236}">
                    <a16:creationId xmlns:a16="http://schemas.microsoft.com/office/drawing/2014/main" id="{8B2D67E9-D6E1-4FD4-93FD-99EB3544F0EC}"/>
                  </a:ext>
                </a:extLst>
              </p:cNvPr>
              <p:cNvSpPr/>
              <p:nvPr userDrawn="1"/>
            </p:nvSpPr>
            <p:spPr>
              <a:xfrm rot="5400000">
                <a:off x="14094210" y="5619821"/>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163" name="Groep 162">
                <a:extLst>
                  <a:ext uri="{FF2B5EF4-FFF2-40B4-BE49-F238E27FC236}">
                    <a16:creationId xmlns:a16="http://schemas.microsoft.com/office/drawing/2014/main" id="{5908CCEE-AE4F-4EC5-96AD-B84BBEF90AED}"/>
                  </a:ext>
                </a:extLst>
              </p:cNvPr>
              <p:cNvGrpSpPr/>
              <p:nvPr userDrawn="1"/>
            </p:nvGrpSpPr>
            <p:grpSpPr>
              <a:xfrm>
                <a:off x="12816093" y="5580077"/>
                <a:ext cx="194111" cy="107826"/>
                <a:chOff x="12834891" y="3555641"/>
                <a:chExt cx="431762" cy="239838"/>
              </a:xfrm>
            </p:grpSpPr>
            <p:sp>
              <p:nvSpPr>
                <p:cNvPr id="167" name="Rechthoek 166">
                  <a:extLst>
                    <a:ext uri="{FF2B5EF4-FFF2-40B4-BE49-F238E27FC236}">
                      <a16:creationId xmlns:a16="http://schemas.microsoft.com/office/drawing/2014/main" id="{A029D904-8DF3-4FAE-9724-D34569B1F7EA}"/>
                    </a:ext>
                  </a:extLst>
                </p:cNvPr>
                <p:cNvSpPr/>
                <p:nvPr userDrawn="1"/>
              </p:nvSpPr>
              <p:spPr>
                <a:xfrm>
                  <a:off x="12834891" y="3555641"/>
                  <a:ext cx="243392" cy="239838"/>
                </a:xfrm>
                <a:prstGeom prst="rect">
                  <a:avLst/>
                </a:prstGeom>
                <a:noFill/>
                <a:ln w="6350">
                  <a:solidFill>
                    <a:srgbClr val="585454"/>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68" name="Rechthoek 167">
                  <a:extLst>
                    <a:ext uri="{FF2B5EF4-FFF2-40B4-BE49-F238E27FC236}">
                      <a16:creationId xmlns:a16="http://schemas.microsoft.com/office/drawing/2014/main" id="{55FB8522-6690-429A-B51B-852BDDE49261}"/>
                    </a:ext>
                  </a:extLst>
                </p:cNvPr>
                <p:cNvSpPr/>
                <p:nvPr userDrawn="1"/>
              </p:nvSpPr>
              <p:spPr>
                <a:xfrm>
                  <a:off x="13023258" y="3555641"/>
                  <a:ext cx="243395" cy="239838"/>
                </a:xfrm>
                <a:prstGeom prst="rect">
                  <a:avLst/>
                </a:prstGeom>
                <a:noFill/>
                <a:ln w="6350">
                  <a:solidFill>
                    <a:srgbClr val="585454"/>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69" name="Rechthoek 168">
                  <a:extLst>
                    <a:ext uri="{FF2B5EF4-FFF2-40B4-BE49-F238E27FC236}">
                      <a16:creationId xmlns:a16="http://schemas.microsoft.com/office/drawing/2014/main" id="{FE1B7494-4F99-418C-8470-086F768CDC81}"/>
                    </a:ext>
                  </a:extLst>
                </p:cNvPr>
                <p:cNvSpPr/>
                <p:nvPr userDrawn="1"/>
              </p:nvSpPr>
              <p:spPr>
                <a:xfrm>
                  <a:off x="12923968" y="3555641"/>
                  <a:ext cx="243394" cy="239838"/>
                </a:xfrm>
                <a:prstGeom prst="rect">
                  <a:avLst/>
                </a:prstGeom>
                <a:solidFill>
                  <a:schemeClr val="bg1"/>
                </a:solidFill>
                <a:ln w="6350">
                  <a:solidFill>
                    <a:srgbClr val="ABABA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70" name="Ovaal 169">
                  <a:extLst>
                    <a:ext uri="{FF2B5EF4-FFF2-40B4-BE49-F238E27FC236}">
                      <a16:creationId xmlns:a16="http://schemas.microsoft.com/office/drawing/2014/main" id="{E72E4578-607F-47D6-8EA5-C7CF86D81FFE}"/>
                    </a:ext>
                  </a:extLst>
                </p:cNvPr>
                <p:cNvSpPr/>
                <p:nvPr userDrawn="1"/>
              </p:nvSpPr>
              <p:spPr>
                <a:xfrm>
                  <a:off x="13072246" y="3585939"/>
                  <a:ext cx="67157" cy="67157"/>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64" name="Groep 163">
                <a:extLst>
                  <a:ext uri="{FF2B5EF4-FFF2-40B4-BE49-F238E27FC236}">
                    <a16:creationId xmlns:a16="http://schemas.microsoft.com/office/drawing/2014/main" id="{89891C0A-F80F-4877-9A68-ECD40E1ECB18}"/>
                  </a:ext>
                </a:extLst>
              </p:cNvPr>
              <p:cNvGrpSpPr/>
              <p:nvPr userDrawn="1"/>
            </p:nvGrpSpPr>
            <p:grpSpPr>
              <a:xfrm>
                <a:off x="12830382" y="5279016"/>
                <a:ext cx="158395" cy="118609"/>
                <a:chOff x="12553949" y="5580076"/>
                <a:chExt cx="143995" cy="107826"/>
              </a:xfrm>
            </p:grpSpPr>
            <p:sp>
              <p:nvSpPr>
                <p:cNvPr id="165" name="Rechthoek 164">
                  <a:extLst>
                    <a:ext uri="{FF2B5EF4-FFF2-40B4-BE49-F238E27FC236}">
                      <a16:creationId xmlns:a16="http://schemas.microsoft.com/office/drawing/2014/main" id="{BC321198-24A7-4811-90E2-C09ED57FF79B}"/>
                    </a:ext>
                  </a:extLst>
                </p:cNvPr>
                <p:cNvSpPr/>
                <p:nvPr userDrawn="1"/>
              </p:nvSpPr>
              <p:spPr>
                <a:xfrm>
                  <a:off x="12553949" y="5580076"/>
                  <a:ext cx="143995" cy="107826"/>
                </a:xfrm>
                <a:prstGeom prst="rect">
                  <a:avLst/>
                </a:prstGeom>
                <a:noFill/>
                <a:ln w="6350">
                  <a:solidFill>
                    <a:srgbClr val="585454"/>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66" name="Vrije vorm: vorm 165">
                  <a:extLst>
                    <a:ext uri="{FF2B5EF4-FFF2-40B4-BE49-F238E27FC236}">
                      <a16:creationId xmlns:a16="http://schemas.microsoft.com/office/drawing/2014/main" id="{8906D941-F2C9-4B72-AF24-9AC4B3439C76}"/>
                    </a:ext>
                  </a:extLst>
                </p:cNvPr>
                <p:cNvSpPr/>
                <p:nvPr userDrawn="1"/>
              </p:nvSpPr>
              <p:spPr>
                <a:xfrm>
                  <a:off x="12623393" y="5584031"/>
                  <a:ext cx="48592" cy="23094"/>
                </a:xfrm>
                <a:custGeom>
                  <a:avLst/>
                  <a:gdLst>
                    <a:gd name="connsiteX0" fmla="*/ 0 w 48592"/>
                    <a:gd name="connsiteY0" fmla="*/ 0 h 23094"/>
                    <a:gd name="connsiteX1" fmla="*/ 48592 w 48592"/>
                    <a:gd name="connsiteY1" fmla="*/ 0 h 23094"/>
                    <a:gd name="connsiteX2" fmla="*/ 42077 w 48592"/>
                    <a:gd name="connsiteY2" fmla="*/ 15729 h 23094"/>
                    <a:gd name="connsiteX3" fmla="*/ 24296 w 48592"/>
                    <a:gd name="connsiteY3" fmla="*/ 23094 h 23094"/>
                    <a:gd name="connsiteX4" fmla="*/ 6515 w 48592"/>
                    <a:gd name="connsiteY4" fmla="*/ 15729 h 2309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8592" h="23094">
                      <a:moveTo>
                        <a:pt x="0" y="0"/>
                      </a:moveTo>
                      <a:lnTo>
                        <a:pt x="48592" y="0"/>
                      </a:lnTo>
                      <a:lnTo>
                        <a:pt x="42077" y="15729"/>
                      </a:lnTo>
                      <a:cubicBezTo>
                        <a:pt x="37526" y="20280"/>
                        <a:pt x="31240" y="23094"/>
                        <a:pt x="24296" y="23094"/>
                      </a:cubicBezTo>
                      <a:cubicBezTo>
                        <a:pt x="17352" y="23094"/>
                        <a:pt x="11066" y="20280"/>
                        <a:pt x="6515" y="15729"/>
                      </a:cubicBezTo>
                      <a:close/>
                    </a:path>
                  </a:pathLst>
                </a:cu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111" name="Rechthoek 110">
              <a:extLst>
                <a:ext uri="{FF2B5EF4-FFF2-40B4-BE49-F238E27FC236}">
                  <a16:creationId xmlns:a16="http://schemas.microsoft.com/office/drawing/2014/main" id="{1207CEDA-0F4F-4E4E-A7E8-298D6C3307AE}"/>
                </a:ext>
              </a:extLst>
            </p:cNvPr>
            <p:cNvSpPr/>
            <p:nvPr userDrawn="1"/>
          </p:nvSpPr>
          <p:spPr>
            <a:xfrm>
              <a:off x="12383866" y="0"/>
              <a:ext cx="3295924" cy="191611"/>
            </a:xfrm>
            <a:prstGeom prst="rect">
              <a:avLst/>
            </a:prstGeom>
            <a:noFill/>
            <a:ln w="25400" cap="flat" cmpd="sng" algn="ctr">
              <a:noFill/>
              <a:prstDash val="solid"/>
            </a:ln>
            <a:effectLst/>
          </p:spPr>
          <p:txBody>
            <a:bodyPr lIns="0" tIns="0" rIns="0" bIns="0" rtlCol="0" anchor="ctr"/>
            <a:lstStyle/>
            <a:p>
              <a:pPr marL="0" marR="0" lvl="0" indent="0" algn="l"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KLANTLOGO invoegen/veranderen</a:t>
              </a:r>
            </a:p>
          </p:txBody>
        </p:sp>
        <p:sp>
          <p:nvSpPr>
            <p:cNvPr id="112" name="Ovaal 111">
              <a:extLst>
                <a:ext uri="{FF2B5EF4-FFF2-40B4-BE49-F238E27FC236}">
                  <a16:creationId xmlns:a16="http://schemas.microsoft.com/office/drawing/2014/main" id="{9F12C1A9-6FB1-4325-A15E-59E581D928C6}"/>
                </a:ext>
              </a:extLst>
            </p:cNvPr>
            <p:cNvSpPr/>
            <p:nvPr userDrawn="1"/>
          </p:nvSpPr>
          <p:spPr>
            <a:xfrm>
              <a:off x="12378205"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13" name="Rechte verbindingslijn 112">
              <a:extLst>
                <a:ext uri="{FF2B5EF4-FFF2-40B4-BE49-F238E27FC236}">
                  <a16:creationId xmlns:a16="http://schemas.microsoft.com/office/drawing/2014/main" id="{70024452-3E05-4D44-8E82-1F452E5A0ADE}"/>
                </a:ext>
              </a:extLst>
            </p:cNvPr>
            <p:cNvCxnSpPr>
              <a:cxnSpLocks/>
            </p:cNvCxnSpPr>
            <p:nvPr userDrawn="1"/>
          </p:nvCxnSpPr>
          <p:spPr>
            <a:xfrm>
              <a:off x="12383865" y="241635"/>
              <a:ext cx="3178017" cy="0"/>
            </a:xfrm>
            <a:prstGeom prst="line">
              <a:avLst/>
            </a:prstGeom>
            <a:noFill/>
            <a:ln w="3175" cap="flat" cmpd="sng" algn="ctr">
              <a:solidFill>
                <a:schemeClr val="accent1"/>
              </a:solidFill>
              <a:prstDash val="solid"/>
            </a:ln>
            <a:effectLst/>
          </p:spPr>
        </p:cxnSp>
        <p:cxnSp>
          <p:nvCxnSpPr>
            <p:cNvPr id="114" name="Rechte verbindingslijn 113">
              <a:extLst>
                <a:ext uri="{FF2B5EF4-FFF2-40B4-BE49-F238E27FC236}">
                  <a16:creationId xmlns:a16="http://schemas.microsoft.com/office/drawing/2014/main" id="{C8410A2A-9CCA-4A97-A655-00488AC91B64}"/>
                </a:ext>
              </a:extLst>
            </p:cNvPr>
            <p:cNvCxnSpPr>
              <a:cxnSpLocks/>
            </p:cNvCxnSpPr>
            <p:nvPr userDrawn="1"/>
          </p:nvCxnSpPr>
          <p:spPr>
            <a:xfrm>
              <a:off x="12383865" y="1577933"/>
              <a:ext cx="3178017" cy="0"/>
            </a:xfrm>
            <a:prstGeom prst="line">
              <a:avLst/>
            </a:prstGeom>
            <a:noFill/>
            <a:ln w="3175" cap="flat" cmpd="sng" algn="ctr">
              <a:solidFill>
                <a:schemeClr val="accent1"/>
              </a:solidFill>
              <a:prstDash val="solid"/>
            </a:ln>
            <a:effectLst/>
          </p:spPr>
        </p:cxnSp>
        <p:sp>
          <p:nvSpPr>
            <p:cNvPr id="115" name="Rechthoek 114">
              <a:extLst>
                <a:ext uri="{FF2B5EF4-FFF2-40B4-BE49-F238E27FC236}">
                  <a16:creationId xmlns:a16="http://schemas.microsoft.com/office/drawing/2014/main" id="{A7D3C671-873E-4FF4-A461-E6B43F2E3934}"/>
                </a:ext>
              </a:extLst>
            </p:cNvPr>
            <p:cNvSpPr/>
            <p:nvPr userDrawn="1"/>
          </p:nvSpPr>
          <p:spPr>
            <a:xfrm>
              <a:off x="12743886"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het bestaande logo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 logo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16" name="Groep 115">
              <a:extLst>
                <a:ext uri="{FF2B5EF4-FFF2-40B4-BE49-F238E27FC236}">
                  <a16:creationId xmlns:a16="http://schemas.microsoft.com/office/drawing/2014/main" id="{DB85D4D3-293C-4058-834B-B2753FE4150C}"/>
                </a:ext>
              </a:extLst>
            </p:cNvPr>
            <p:cNvGrpSpPr/>
            <p:nvPr userDrawn="1"/>
          </p:nvGrpSpPr>
          <p:grpSpPr>
            <a:xfrm>
              <a:off x="12383368" y="5946257"/>
              <a:ext cx="3178515" cy="901156"/>
              <a:chOff x="12396764" y="4300582"/>
              <a:chExt cx="3178515" cy="901156"/>
            </a:xfrm>
          </p:grpSpPr>
          <p:grpSp>
            <p:nvGrpSpPr>
              <p:cNvPr id="152" name="Meer informatie">
                <a:extLst>
                  <a:ext uri="{FF2B5EF4-FFF2-40B4-BE49-F238E27FC236}">
                    <a16:creationId xmlns:a16="http://schemas.microsoft.com/office/drawing/2014/main" id="{0C1EC843-08C6-49EE-8197-AD26718EDE04}"/>
                  </a:ext>
                </a:extLst>
              </p:cNvPr>
              <p:cNvGrpSpPr/>
              <p:nvPr userDrawn="1"/>
            </p:nvGrpSpPr>
            <p:grpSpPr>
              <a:xfrm>
                <a:off x="12396764" y="4418465"/>
                <a:ext cx="3178515" cy="783273"/>
                <a:chOff x="-3741486" y="3386444"/>
                <a:chExt cx="3178515" cy="783273"/>
              </a:xfrm>
            </p:grpSpPr>
            <p:sp>
              <p:nvSpPr>
                <p:cNvPr id="154" name="Freeform 101">
                  <a:extLst>
                    <a:ext uri="{FF2B5EF4-FFF2-40B4-BE49-F238E27FC236}">
                      <a16:creationId xmlns:a16="http://schemas.microsoft.com/office/drawing/2014/main" id="{8350AE7D-360D-4AB1-867C-FE5CBBDE3B1C}"/>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55" name="Rechthoek 154">
                  <a:extLst>
                    <a:ext uri="{FF2B5EF4-FFF2-40B4-BE49-F238E27FC236}">
                      <a16:creationId xmlns:a16="http://schemas.microsoft.com/office/drawing/2014/main" id="{614E8C60-A79B-4855-B3FC-F390E4A9AD25}"/>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56" name="Rechte verbindingslijn 155">
                  <a:extLst>
                    <a:ext uri="{FF2B5EF4-FFF2-40B4-BE49-F238E27FC236}">
                      <a16:creationId xmlns:a16="http://schemas.microsoft.com/office/drawing/2014/main" id="{7B1CF339-C13A-4264-9A55-48EE2B4AC6F5}"/>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cxnSp>
            <p:nvCxnSpPr>
              <p:cNvPr id="153" name="Rechte verbindingslijn 152">
                <a:extLst>
                  <a:ext uri="{FF2B5EF4-FFF2-40B4-BE49-F238E27FC236}">
                    <a16:creationId xmlns:a16="http://schemas.microsoft.com/office/drawing/2014/main" id="{A3C9295C-15B1-431F-9589-8EF6A1D6AF32}"/>
                  </a:ext>
                </a:extLst>
              </p:cNvPr>
              <p:cNvCxnSpPr>
                <a:cxnSpLocks/>
              </p:cNvCxnSpPr>
              <p:nvPr userDrawn="1"/>
            </p:nvCxnSpPr>
            <p:spPr>
              <a:xfrm>
                <a:off x="12397261" y="4300582"/>
                <a:ext cx="3178017" cy="0"/>
              </a:xfrm>
              <a:prstGeom prst="line">
                <a:avLst/>
              </a:prstGeom>
              <a:noFill/>
              <a:ln w="3175" cap="flat" cmpd="sng" algn="ctr">
                <a:solidFill>
                  <a:schemeClr val="accent1"/>
                </a:solidFill>
                <a:prstDash val="solid"/>
              </a:ln>
              <a:effectLst/>
            </p:spPr>
          </p:cxnSp>
        </p:grpSp>
        <p:sp>
          <p:nvSpPr>
            <p:cNvPr id="117" name="Ovaal 116">
              <a:extLst>
                <a:ext uri="{FF2B5EF4-FFF2-40B4-BE49-F238E27FC236}">
                  <a16:creationId xmlns:a16="http://schemas.microsoft.com/office/drawing/2014/main" id="{703AA250-41EF-4271-9907-3465CD1B729E}"/>
                </a:ext>
              </a:extLst>
            </p:cNvPr>
            <p:cNvSpPr/>
            <p:nvPr userDrawn="1"/>
          </p:nvSpPr>
          <p:spPr>
            <a:xfrm>
              <a:off x="12378205"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18" name="Rechthoek 117">
              <a:extLst>
                <a:ext uri="{FF2B5EF4-FFF2-40B4-BE49-F238E27FC236}">
                  <a16:creationId xmlns:a16="http://schemas.microsoft.com/office/drawing/2014/main" id="{17B91947-3902-45EB-ACA7-0F32B731BF82}"/>
                </a:ext>
              </a:extLst>
            </p:cNvPr>
            <p:cNvSpPr/>
            <p:nvPr userDrawn="1"/>
          </p:nvSpPr>
          <p:spPr>
            <a:xfrm>
              <a:off x="12743886"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Selecteer het gewenste logo</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grpSp>
          <p:nvGrpSpPr>
            <p:cNvPr id="119" name="Groep 118">
              <a:extLst>
                <a:ext uri="{FF2B5EF4-FFF2-40B4-BE49-F238E27FC236}">
                  <a16:creationId xmlns:a16="http://schemas.microsoft.com/office/drawing/2014/main" id="{E2DA181C-21E0-46D1-B491-1CD6DC3F1EED}"/>
                </a:ext>
              </a:extLst>
            </p:cNvPr>
            <p:cNvGrpSpPr/>
            <p:nvPr userDrawn="1"/>
          </p:nvGrpSpPr>
          <p:grpSpPr>
            <a:xfrm>
              <a:off x="12743886" y="2184550"/>
              <a:ext cx="825500" cy="209550"/>
              <a:chOff x="13504624" y="2482850"/>
              <a:chExt cx="825500" cy="209550"/>
            </a:xfrm>
          </p:grpSpPr>
          <p:sp>
            <p:nvSpPr>
              <p:cNvPr id="149" name="Rechthoek 148">
                <a:extLst>
                  <a:ext uri="{FF2B5EF4-FFF2-40B4-BE49-F238E27FC236}">
                    <a16:creationId xmlns:a16="http://schemas.microsoft.com/office/drawing/2014/main" id="{7CE239D3-C288-4939-BA0D-1EE9813162BE}"/>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150" name="Rechte verbindingslijn 149">
                <a:extLst>
                  <a:ext uri="{FF2B5EF4-FFF2-40B4-BE49-F238E27FC236}">
                    <a16:creationId xmlns:a16="http://schemas.microsoft.com/office/drawing/2014/main" id="{F230BB6E-C92C-492B-9374-2B3B3AD85466}"/>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151" name="Gelijkbenige driehoek 150">
                <a:extLst>
                  <a:ext uri="{FF2B5EF4-FFF2-40B4-BE49-F238E27FC236}">
                    <a16:creationId xmlns:a16="http://schemas.microsoft.com/office/drawing/2014/main" id="{76B6D739-BF59-47E4-9069-1747404877E4}"/>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20" name="Groep 119">
              <a:extLst>
                <a:ext uri="{FF2B5EF4-FFF2-40B4-BE49-F238E27FC236}">
                  <a16:creationId xmlns:a16="http://schemas.microsoft.com/office/drawing/2014/main" id="{A8DF06E2-32C7-4460-A541-690F0D97395C}"/>
                </a:ext>
              </a:extLst>
            </p:cNvPr>
            <p:cNvGrpSpPr/>
            <p:nvPr userDrawn="1"/>
          </p:nvGrpSpPr>
          <p:grpSpPr>
            <a:xfrm>
              <a:off x="12743886" y="1141626"/>
              <a:ext cx="294789" cy="318834"/>
              <a:chOff x="14466489" y="1001522"/>
              <a:chExt cx="290627" cy="314333"/>
            </a:xfrm>
          </p:grpSpPr>
          <p:sp>
            <p:nvSpPr>
              <p:cNvPr id="143" name="Rechthoek 142">
                <a:extLst>
                  <a:ext uri="{FF2B5EF4-FFF2-40B4-BE49-F238E27FC236}">
                    <a16:creationId xmlns:a16="http://schemas.microsoft.com/office/drawing/2014/main" id="{4EC78C39-077A-43D7-8781-9DF2C5985ECB}"/>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44" name="Ovaal 143">
                <a:extLst>
                  <a:ext uri="{FF2B5EF4-FFF2-40B4-BE49-F238E27FC236}">
                    <a16:creationId xmlns:a16="http://schemas.microsoft.com/office/drawing/2014/main" id="{D734611A-5586-4544-8792-E4565C0E8D44}"/>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45" name="Vrije vorm: vorm 144">
                <a:extLst>
                  <a:ext uri="{FF2B5EF4-FFF2-40B4-BE49-F238E27FC236}">
                    <a16:creationId xmlns:a16="http://schemas.microsoft.com/office/drawing/2014/main" id="{AEDF9E2E-007A-4952-BFD3-B07251D00625}"/>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46" name="Rechthoek: afgeronde hoeken 145">
                <a:extLst>
                  <a:ext uri="{FF2B5EF4-FFF2-40B4-BE49-F238E27FC236}">
                    <a16:creationId xmlns:a16="http://schemas.microsoft.com/office/drawing/2014/main" id="{3045D2AA-E1CB-4748-8C79-F8BBDB3388BD}"/>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147" name="Rechte verbindingslijn 146">
                <a:extLst>
                  <a:ext uri="{FF2B5EF4-FFF2-40B4-BE49-F238E27FC236}">
                    <a16:creationId xmlns:a16="http://schemas.microsoft.com/office/drawing/2014/main" id="{C1743198-72E4-4A45-8858-8BFD9738BFC7}"/>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148" name="Rechte verbindingslijn 147">
                <a:extLst>
                  <a:ext uri="{FF2B5EF4-FFF2-40B4-BE49-F238E27FC236}">
                    <a16:creationId xmlns:a16="http://schemas.microsoft.com/office/drawing/2014/main" id="{FA6F503D-4D4D-499A-B3A3-32593C3C4148}"/>
                  </a:ext>
                </a:extLst>
              </p:cNvPr>
              <p:cNvCxnSpPr>
                <a:cxnSpLocks/>
                <a:stCxn id="146"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21" name="Ovaal 120">
              <a:extLst>
                <a:ext uri="{FF2B5EF4-FFF2-40B4-BE49-F238E27FC236}">
                  <a16:creationId xmlns:a16="http://schemas.microsoft.com/office/drawing/2014/main" id="{71BB1E3F-2F47-49B9-BBBE-8607ADCB9C43}"/>
                </a:ext>
              </a:extLst>
            </p:cNvPr>
            <p:cNvSpPr/>
            <p:nvPr userDrawn="1"/>
          </p:nvSpPr>
          <p:spPr>
            <a:xfrm>
              <a:off x="12378205"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22" name="Rechthoek 121">
              <a:extLst>
                <a:ext uri="{FF2B5EF4-FFF2-40B4-BE49-F238E27FC236}">
                  <a16:creationId xmlns:a16="http://schemas.microsoft.com/office/drawing/2014/main" id="{05875747-BA8B-4408-8478-C440BCF9FD99}"/>
                </a:ext>
              </a:extLst>
            </p:cNvPr>
            <p:cNvSpPr/>
            <p:nvPr userDrawn="1"/>
          </p:nvSpPr>
          <p:spPr>
            <a:xfrm>
              <a:off x="12743886" y="2684014"/>
              <a:ext cx="2817499"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Om het logo te schalen of bij te snijden, ga naar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Schaal met de bolletjes het logo en met de hoekjes het logokader.</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23" name="Rechte verbindingslijn 122">
              <a:extLst>
                <a:ext uri="{FF2B5EF4-FFF2-40B4-BE49-F238E27FC236}">
                  <a16:creationId xmlns:a16="http://schemas.microsoft.com/office/drawing/2014/main" id="{A9332B6C-AF95-43FE-AA4B-DE22658BF58F}"/>
                </a:ext>
              </a:extLst>
            </p:cNvPr>
            <p:cNvCxnSpPr>
              <a:cxnSpLocks/>
            </p:cNvCxnSpPr>
            <p:nvPr userDrawn="1"/>
          </p:nvCxnSpPr>
          <p:spPr>
            <a:xfrm>
              <a:off x="12383865" y="2499789"/>
              <a:ext cx="3178017" cy="0"/>
            </a:xfrm>
            <a:prstGeom prst="line">
              <a:avLst/>
            </a:prstGeom>
            <a:noFill/>
            <a:ln w="3175" cap="flat" cmpd="sng" algn="ctr">
              <a:solidFill>
                <a:schemeClr val="accent1"/>
              </a:solidFill>
              <a:prstDash val="solid"/>
            </a:ln>
            <a:effectLst/>
          </p:spPr>
        </p:cxnSp>
        <p:grpSp>
          <p:nvGrpSpPr>
            <p:cNvPr id="124" name="Groep 123">
              <a:extLst>
                <a:ext uri="{FF2B5EF4-FFF2-40B4-BE49-F238E27FC236}">
                  <a16:creationId xmlns:a16="http://schemas.microsoft.com/office/drawing/2014/main" id="{2359F903-DAF0-4A2E-8C26-060AE37C8017}"/>
                </a:ext>
              </a:extLst>
            </p:cNvPr>
            <p:cNvGrpSpPr/>
            <p:nvPr userDrawn="1"/>
          </p:nvGrpSpPr>
          <p:grpSpPr>
            <a:xfrm>
              <a:off x="12683118" y="3695270"/>
              <a:ext cx="514284" cy="1958432"/>
              <a:chOff x="12683118" y="3566062"/>
              <a:chExt cx="514284" cy="1958432"/>
            </a:xfrm>
          </p:grpSpPr>
          <p:grpSp>
            <p:nvGrpSpPr>
              <p:cNvPr id="125" name="Groep 124">
                <a:extLst>
                  <a:ext uri="{FF2B5EF4-FFF2-40B4-BE49-F238E27FC236}">
                    <a16:creationId xmlns:a16="http://schemas.microsoft.com/office/drawing/2014/main" id="{DE85F23B-6AF1-4A26-BED2-741BC4379EEB}"/>
                  </a:ext>
                </a:extLst>
              </p:cNvPr>
              <p:cNvGrpSpPr/>
              <p:nvPr userDrawn="1"/>
            </p:nvGrpSpPr>
            <p:grpSpPr>
              <a:xfrm>
                <a:off x="13021883" y="3815672"/>
                <a:ext cx="120512" cy="121043"/>
                <a:chOff x="13096169" y="3602278"/>
                <a:chExt cx="145820" cy="146462"/>
              </a:xfrm>
            </p:grpSpPr>
            <p:sp>
              <p:nvSpPr>
                <p:cNvPr id="141" name="Rechthoek 140">
                  <a:extLst>
                    <a:ext uri="{FF2B5EF4-FFF2-40B4-BE49-F238E27FC236}">
                      <a16:creationId xmlns:a16="http://schemas.microsoft.com/office/drawing/2014/main" id="{3CFD8E87-4EA4-47E5-A050-58BF1DEE3C0A}"/>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42" name="Rechthoek 141">
                  <a:extLst>
                    <a:ext uri="{FF2B5EF4-FFF2-40B4-BE49-F238E27FC236}">
                      <a16:creationId xmlns:a16="http://schemas.microsoft.com/office/drawing/2014/main" id="{A19E861F-CC10-4AEA-8219-459FCAC95BEF}"/>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26" name="Groep 125">
                <a:extLst>
                  <a:ext uri="{FF2B5EF4-FFF2-40B4-BE49-F238E27FC236}">
                    <a16:creationId xmlns:a16="http://schemas.microsoft.com/office/drawing/2014/main" id="{B111461D-91F8-4DAB-BF52-2CCB5ED21124}"/>
                  </a:ext>
                </a:extLst>
              </p:cNvPr>
              <p:cNvGrpSpPr/>
              <p:nvPr userDrawn="1"/>
            </p:nvGrpSpPr>
            <p:grpSpPr>
              <a:xfrm rot="10800000">
                <a:off x="12987080" y="3782920"/>
                <a:ext cx="120512" cy="121043"/>
                <a:chOff x="13096169" y="3602278"/>
                <a:chExt cx="145820" cy="146462"/>
              </a:xfrm>
            </p:grpSpPr>
            <p:sp>
              <p:nvSpPr>
                <p:cNvPr id="139" name="Rechthoek 138">
                  <a:extLst>
                    <a:ext uri="{FF2B5EF4-FFF2-40B4-BE49-F238E27FC236}">
                      <a16:creationId xmlns:a16="http://schemas.microsoft.com/office/drawing/2014/main" id="{B83B7AFC-E423-4647-A1BC-5C7978850C85}"/>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40" name="Rechthoek 139">
                  <a:extLst>
                    <a:ext uri="{FF2B5EF4-FFF2-40B4-BE49-F238E27FC236}">
                      <a16:creationId xmlns:a16="http://schemas.microsoft.com/office/drawing/2014/main" id="{594C8B0D-B733-4F11-A476-BA0AEC9DFA6B}"/>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sp>
            <p:nvSpPr>
              <p:cNvPr id="127" name="Rechthoek 126">
                <a:extLst>
                  <a:ext uri="{FF2B5EF4-FFF2-40B4-BE49-F238E27FC236}">
                    <a16:creationId xmlns:a16="http://schemas.microsoft.com/office/drawing/2014/main" id="{A5B93147-33DB-4312-AA91-03B74AAB77F6}"/>
                  </a:ext>
                </a:extLst>
              </p:cNvPr>
              <p:cNvSpPr/>
              <p:nvPr userDrawn="1"/>
            </p:nvSpPr>
            <p:spPr>
              <a:xfrm>
                <a:off x="12683118" y="3968253"/>
                <a:ext cx="514284" cy="133198"/>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chemeClr val="tx1"/>
                    </a:solidFill>
                    <a:latin typeface="Arial" panose="020B0604020202020204" pitchFamily="34" charset="0"/>
                    <a:cs typeface="Arial" panose="020B0604020202020204" pitchFamily="34" charset="0"/>
                  </a:rPr>
                  <a:t>Bijsnijden</a:t>
                </a:r>
              </a:p>
            </p:txBody>
          </p:sp>
          <p:sp>
            <p:nvSpPr>
              <p:cNvPr id="128" name="Gelijkbenige driehoek 127">
                <a:extLst>
                  <a:ext uri="{FF2B5EF4-FFF2-40B4-BE49-F238E27FC236}">
                    <a16:creationId xmlns:a16="http://schemas.microsoft.com/office/drawing/2014/main" id="{420FA302-A949-4288-AFFE-4360FCF8C93B}"/>
                  </a:ext>
                </a:extLst>
              </p:cNvPr>
              <p:cNvSpPr/>
              <p:nvPr userDrawn="1"/>
            </p:nvSpPr>
            <p:spPr>
              <a:xfrm rot="10800000">
                <a:off x="12904364" y="4136712"/>
                <a:ext cx="71790" cy="42270"/>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129" name="Groep 128">
                <a:extLst>
                  <a:ext uri="{FF2B5EF4-FFF2-40B4-BE49-F238E27FC236}">
                    <a16:creationId xmlns:a16="http://schemas.microsoft.com/office/drawing/2014/main" id="{BC1E733B-96EF-4D32-B424-340F57BB6C12}"/>
                  </a:ext>
                </a:extLst>
              </p:cNvPr>
              <p:cNvGrpSpPr/>
              <p:nvPr userDrawn="1"/>
            </p:nvGrpSpPr>
            <p:grpSpPr>
              <a:xfrm>
                <a:off x="12756326" y="3566062"/>
                <a:ext cx="341295" cy="1958432"/>
                <a:chOff x="12756326" y="3566062"/>
                <a:chExt cx="341295" cy="1958432"/>
              </a:xfrm>
            </p:grpSpPr>
            <p:grpSp>
              <p:nvGrpSpPr>
                <p:cNvPr id="130" name="Groep 129">
                  <a:extLst>
                    <a:ext uri="{FF2B5EF4-FFF2-40B4-BE49-F238E27FC236}">
                      <a16:creationId xmlns:a16="http://schemas.microsoft.com/office/drawing/2014/main" id="{F1D8D5E4-B86B-4573-AFCB-DCBC65ADDB39}"/>
                    </a:ext>
                  </a:extLst>
                </p:cNvPr>
                <p:cNvGrpSpPr/>
                <p:nvPr userDrawn="1"/>
              </p:nvGrpSpPr>
              <p:grpSpPr>
                <a:xfrm>
                  <a:off x="12756326" y="3566062"/>
                  <a:ext cx="341295" cy="325542"/>
                  <a:chOff x="12909684" y="1276143"/>
                  <a:chExt cx="443906" cy="423419"/>
                </a:xfrm>
              </p:grpSpPr>
              <p:sp>
                <p:nvSpPr>
                  <p:cNvPr id="136" name="Rechthoek 135">
                    <a:extLst>
                      <a:ext uri="{FF2B5EF4-FFF2-40B4-BE49-F238E27FC236}">
                        <a16:creationId xmlns:a16="http://schemas.microsoft.com/office/drawing/2014/main" id="{27C039D8-4C11-43A4-A906-87149FDF201E}"/>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7" name="Rechthoek 136">
                    <a:extLst>
                      <a:ext uri="{FF2B5EF4-FFF2-40B4-BE49-F238E27FC236}">
                        <a16:creationId xmlns:a16="http://schemas.microsoft.com/office/drawing/2014/main" id="{3C55D480-7890-4B88-B1A3-A2B1D74D0148}"/>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138" name="Ovaal 137">
                    <a:extLst>
                      <a:ext uri="{FF2B5EF4-FFF2-40B4-BE49-F238E27FC236}">
                        <a16:creationId xmlns:a16="http://schemas.microsoft.com/office/drawing/2014/main" id="{1BF900C8-48F8-41E0-881E-485E21F716B4}"/>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sp>
              <p:nvSpPr>
                <p:cNvPr id="131" name="Rechthoek 7">
                  <a:extLst>
                    <a:ext uri="{FF2B5EF4-FFF2-40B4-BE49-F238E27FC236}">
                      <a16:creationId xmlns:a16="http://schemas.microsoft.com/office/drawing/2014/main" id="{35A9AE27-B7A1-4311-8E1E-635BC194E645}"/>
                    </a:ext>
                  </a:extLst>
                </p:cNvPr>
                <p:cNvSpPr/>
                <p:nvPr userDrawn="1"/>
              </p:nvSpPr>
              <p:spPr>
                <a:xfrm>
                  <a:off x="12851095" y="3676650"/>
                  <a:ext cx="98143" cy="82863"/>
                </a:xfrm>
                <a:custGeom>
                  <a:avLst/>
                  <a:gdLst>
                    <a:gd name="connsiteX0" fmla="*/ 0 w 136553"/>
                    <a:gd name="connsiteY0" fmla="*/ 0 h 92389"/>
                    <a:gd name="connsiteX1" fmla="*/ 136553 w 136553"/>
                    <a:gd name="connsiteY1" fmla="*/ 0 h 92389"/>
                    <a:gd name="connsiteX2" fmla="*/ 136553 w 136553"/>
                    <a:gd name="connsiteY2" fmla="*/ 92389 h 92389"/>
                    <a:gd name="connsiteX3" fmla="*/ 0 w 136553"/>
                    <a:gd name="connsiteY3" fmla="*/ 92389 h 92389"/>
                    <a:gd name="connsiteX4" fmla="*/ 0 w 136553"/>
                    <a:gd name="connsiteY4" fmla="*/ 0 h 92389"/>
                    <a:gd name="connsiteX0" fmla="*/ 0 w 136553"/>
                    <a:gd name="connsiteY0" fmla="*/ 92389 h 92389"/>
                    <a:gd name="connsiteX1" fmla="*/ 136553 w 136553"/>
                    <a:gd name="connsiteY1" fmla="*/ 0 h 92389"/>
                    <a:gd name="connsiteX2" fmla="*/ 136553 w 136553"/>
                    <a:gd name="connsiteY2" fmla="*/ 92389 h 92389"/>
                    <a:gd name="connsiteX3" fmla="*/ 0 w 136553"/>
                    <a:gd name="connsiteY3" fmla="*/ 92389 h 92389"/>
                    <a:gd name="connsiteX0" fmla="*/ 0 w 136553"/>
                    <a:gd name="connsiteY0" fmla="*/ 94770 h 94770"/>
                    <a:gd name="connsiteX1" fmla="*/ 69878 w 136553"/>
                    <a:gd name="connsiteY1" fmla="*/ 0 h 94770"/>
                    <a:gd name="connsiteX2" fmla="*/ 136553 w 136553"/>
                    <a:gd name="connsiteY2" fmla="*/ 94770 h 94770"/>
                    <a:gd name="connsiteX3" fmla="*/ 0 w 136553"/>
                    <a:gd name="connsiteY3" fmla="*/ 94770 h 94770"/>
                    <a:gd name="connsiteX0" fmla="*/ 0 w 136553"/>
                    <a:gd name="connsiteY0" fmla="*/ 94770 h 94770"/>
                    <a:gd name="connsiteX1" fmla="*/ 69878 w 136553"/>
                    <a:gd name="connsiteY1" fmla="*/ 0 h 94770"/>
                    <a:gd name="connsiteX2" fmla="*/ 136553 w 136553"/>
                    <a:gd name="connsiteY2" fmla="*/ 94770 h 94770"/>
                    <a:gd name="connsiteX3" fmla="*/ 0 w 136553"/>
                    <a:gd name="connsiteY3" fmla="*/ 94770 h 94770"/>
                    <a:gd name="connsiteX0" fmla="*/ 0 w 136553"/>
                    <a:gd name="connsiteY0" fmla="*/ 94770 h 94770"/>
                    <a:gd name="connsiteX1" fmla="*/ 69878 w 136553"/>
                    <a:gd name="connsiteY1" fmla="*/ 0 h 94770"/>
                    <a:gd name="connsiteX2" fmla="*/ 136553 w 136553"/>
                    <a:gd name="connsiteY2" fmla="*/ 94770 h 94770"/>
                    <a:gd name="connsiteX3" fmla="*/ 0 w 136553"/>
                    <a:gd name="connsiteY3" fmla="*/ 94770 h 94770"/>
                    <a:gd name="connsiteX0" fmla="*/ 0 w 136553"/>
                    <a:gd name="connsiteY0" fmla="*/ 94770 h 94770"/>
                    <a:gd name="connsiteX1" fmla="*/ 69878 w 136553"/>
                    <a:gd name="connsiteY1" fmla="*/ 0 h 94770"/>
                    <a:gd name="connsiteX2" fmla="*/ 136553 w 136553"/>
                    <a:gd name="connsiteY2" fmla="*/ 94770 h 94770"/>
                    <a:gd name="connsiteX3" fmla="*/ 0 w 136553"/>
                    <a:gd name="connsiteY3" fmla="*/ 94770 h 94770"/>
                    <a:gd name="connsiteX0" fmla="*/ 0 w 136553"/>
                    <a:gd name="connsiteY0" fmla="*/ 94770 h 94770"/>
                    <a:gd name="connsiteX1" fmla="*/ 69878 w 136553"/>
                    <a:gd name="connsiteY1" fmla="*/ 0 h 94770"/>
                    <a:gd name="connsiteX2" fmla="*/ 136553 w 136553"/>
                    <a:gd name="connsiteY2" fmla="*/ 94770 h 94770"/>
                    <a:gd name="connsiteX3" fmla="*/ 0 w 136553"/>
                    <a:gd name="connsiteY3" fmla="*/ 94770 h 94770"/>
                    <a:gd name="connsiteX0" fmla="*/ 0 w 134171"/>
                    <a:gd name="connsiteY0" fmla="*/ 90007 h 94770"/>
                    <a:gd name="connsiteX1" fmla="*/ 67496 w 134171"/>
                    <a:gd name="connsiteY1" fmla="*/ 0 h 94770"/>
                    <a:gd name="connsiteX2" fmla="*/ 134171 w 134171"/>
                    <a:gd name="connsiteY2" fmla="*/ 94770 h 94770"/>
                    <a:gd name="connsiteX3" fmla="*/ 0 w 134171"/>
                    <a:gd name="connsiteY3" fmla="*/ 90007 h 94770"/>
                    <a:gd name="connsiteX0" fmla="*/ 0 w 127027"/>
                    <a:gd name="connsiteY0" fmla="*/ 90007 h 90007"/>
                    <a:gd name="connsiteX1" fmla="*/ 67496 w 127027"/>
                    <a:gd name="connsiteY1" fmla="*/ 0 h 90007"/>
                    <a:gd name="connsiteX2" fmla="*/ 127027 w 127027"/>
                    <a:gd name="connsiteY2" fmla="*/ 90007 h 90007"/>
                    <a:gd name="connsiteX3" fmla="*/ 0 w 127027"/>
                    <a:gd name="connsiteY3" fmla="*/ 90007 h 90007"/>
                    <a:gd name="connsiteX0" fmla="*/ 1274 w 128301"/>
                    <a:gd name="connsiteY0" fmla="*/ 90845 h 90845"/>
                    <a:gd name="connsiteX1" fmla="*/ 68770 w 128301"/>
                    <a:gd name="connsiteY1" fmla="*/ 838 h 90845"/>
                    <a:gd name="connsiteX2" fmla="*/ 128301 w 128301"/>
                    <a:gd name="connsiteY2" fmla="*/ 90845 h 90845"/>
                    <a:gd name="connsiteX3" fmla="*/ 1274 w 128301"/>
                    <a:gd name="connsiteY3" fmla="*/ 90845 h 90845"/>
                    <a:gd name="connsiteX0" fmla="*/ 1274 w 128301"/>
                    <a:gd name="connsiteY0" fmla="*/ 90011 h 90011"/>
                    <a:gd name="connsiteX1" fmla="*/ 68770 w 128301"/>
                    <a:gd name="connsiteY1" fmla="*/ 4 h 90011"/>
                    <a:gd name="connsiteX2" fmla="*/ 128301 w 128301"/>
                    <a:gd name="connsiteY2" fmla="*/ 90011 h 90011"/>
                    <a:gd name="connsiteX3" fmla="*/ 1274 w 128301"/>
                    <a:gd name="connsiteY3" fmla="*/ 90011 h 90011"/>
                    <a:gd name="connsiteX0" fmla="*/ 1328 w 128355"/>
                    <a:gd name="connsiteY0" fmla="*/ 92391 h 92391"/>
                    <a:gd name="connsiteX1" fmla="*/ 66443 w 128355"/>
                    <a:gd name="connsiteY1" fmla="*/ 3 h 92391"/>
                    <a:gd name="connsiteX2" fmla="*/ 128355 w 128355"/>
                    <a:gd name="connsiteY2" fmla="*/ 92391 h 92391"/>
                    <a:gd name="connsiteX3" fmla="*/ 1328 w 128355"/>
                    <a:gd name="connsiteY3" fmla="*/ 92391 h 92391"/>
                  </a:gdLst>
                  <a:ahLst/>
                  <a:cxnLst>
                    <a:cxn ang="0">
                      <a:pos x="connsiteX0" y="connsiteY0"/>
                    </a:cxn>
                    <a:cxn ang="0">
                      <a:pos x="connsiteX1" y="connsiteY1"/>
                    </a:cxn>
                    <a:cxn ang="0">
                      <a:pos x="connsiteX2" y="connsiteY2"/>
                    </a:cxn>
                    <a:cxn ang="0">
                      <a:pos x="connsiteX3" y="connsiteY3"/>
                    </a:cxn>
                  </a:cxnLst>
                  <a:rect l="l" t="t" r="r" b="b"/>
                  <a:pathLst>
                    <a:path w="128355" h="92391">
                      <a:moveTo>
                        <a:pt x="1328" y="92391"/>
                      </a:moveTo>
                      <a:cubicBezTo>
                        <a:pt x="-8594" y="77390"/>
                        <a:pt x="39456" y="-631"/>
                        <a:pt x="66443" y="3"/>
                      </a:cubicBezTo>
                      <a:cubicBezTo>
                        <a:pt x="93430" y="637"/>
                        <a:pt x="122798" y="56038"/>
                        <a:pt x="128355" y="92391"/>
                      </a:cubicBezTo>
                      <a:lnTo>
                        <a:pt x="1328" y="92391"/>
                      </a:lnTo>
                      <a:close/>
                    </a:path>
                  </a:pathLst>
                </a:custGeom>
                <a:solidFill>
                  <a:srgbClr val="769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2" name="Rechthoek 7">
                  <a:extLst>
                    <a:ext uri="{FF2B5EF4-FFF2-40B4-BE49-F238E27FC236}">
                      <a16:creationId xmlns:a16="http://schemas.microsoft.com/office/drawing/2014/main" id="{483597D8-FE93-4C76-A2E2-E9C8A28C0A9E}"/>
                    </a:ext>
                  </a:extLst>
                </p:cNvPr>
                <p:cNvSpPr/>
                <p:nvPr userDrawn="1"/>
              </p:nvSpPr>
              <p:spPr>
                <a:xfrm>
                  <a:off x="12763459" y="3647980"/>
                  <a:ext cx="128355" cy="111533"/>
                </a:xfrm>
                <a:custGeom>
                  <a:avLst/>
                  <a:gdLst>
                    <a:gd name="connsiteX0" fmla="*/ 0 w 136553"/>
                    <a:gd name="connsiteY0" fmla="*/ 0 h 92389"/>
                    <a:gd name="connsiteX1" fmla="*/ 136553 w 136553"/>
                    <a:gd name="connsiteY1" fmla="*/ 0 h 92389"/>
                    <a:gd name="connsiteX2" fmla="*/ 136553 w 136553"/>
                    <a:gd name="connsiteY2" fmla="*/ 92389 h 92389"/>
                    <a:gd name="connsiteX3" fmla="*/ 0 w 136553"/>
                    <a:gd name="connsiteY3" fmla="*/ 92389 h 92389"/>
                    <a:gd name="connsiteX4" fmla="*/ 0 w 136553"/>
                    <a:gd name="connsiteY4" fmla="*/ 0 h 92389"/>
                    <a:gd name="connsiteX0" fmla="*/ 0 w 136553"/>
                    <a:gd name="connsiteY0" fmla="*/ 92389 h 92389"/>
                    <a:gd name="connsiteX1" fmla="*/ 136553 w 136553"/>
                    <a:gd name="connsiteY1" fmla="*/ 0 h 92389"/>
                    <a:gd name="connsiteX2" fmla="*/ 136553 w 136553"/>
                    <a:gd name="connsiteY2" fmla="*/ 92389 h 92389"/>
                    <a:gd name="connsiteX3" fmla="*/ 0 w 136553"/>
                    <a:gd name="connsiteY3" fmla="*/ 92389 h 92389"/>
                    <a:gd name="connsiteX0" fmla="*/ 0 w 136553"/>
                    <a:gd name="connsiteY0" fmla="*/ 94770 h 94770"/>
                    <a:gd name="connsiteX1" fmla="*/ 69878 w 136553"/>
                    <a:gd name="connsiteY1" fmla="*/ 0 h 94770"/>
                    <a:gd name="connsiteX2" fmla="*/ 136553 w 136553"/>
                    <a:gd name="connsiteY2" fmla="*/ 94770 h 94770"/>
                    <a:gd name="connsiteX3" fmla="*/ 0 w 136553"/>
                    <a:gd name="connsiteY3" fmla="*/ 94770 h 94770"/>
                    <a:gd name="connsiteX0" fmla="*/ 0 w 136553"/>
                    <a:gd name="connsiteY0" fmla="*/ 94770 h 94770"/>
                    <a:gd name="connsiteX1" fmla="*/ 69878 w 136553"/>
                    <a:gd name="connsiteY1" fmla="*/ 0 h 94770"/>
                    <a:gd name="connsiteX2" fmla="*/ 136553 w 136553"/>
                    <a:gd name="connsiteY2" fmla="*/ 94770 h 94770"/>
                    <a:gd name="connsiteX3" fmla="*/ 0 w 136553"/>
                    <a:gd name="connsiteY3" fmla="*/ 94770 h 94770"/>
                    <a:gd name="connsiteX0" fmla="*/ 0 w 136553"/>
                    <a:gd name="connsiteY0" fmla="*/ 94770 h 94770"/>
                    <a:gd name="connsiteX1" fmla="*/ 69878 w 136553"/>
                    <a:gd name="connsiteY1" fmla="*/ 0 h 94770"/>
                    <a:gd name="connsiteX2" fmla="*/ 136553 w 136553"/>
                    <a:gd name="connsiteY2" fmla="*/ 94770 h 94770"/>
                    <a:gd name="connsiteX3" fmla="*/ 0 w 136553"/>
                    <a:gd name="connsiteY3" fmla="*/ 94770 h 94770"/>
                    <a:gd name="connsiteX0" fmla="*/ 0 w 136553"/>
                    <a:gd name="connsiteY0" fmla="*/ 94770 h 94770"/>
                    <a:gd name="connsiteX1" fmla="*/ 69878 w 136553"/>
                    <a:gd name="connsiteY1" fmla="*/ 0 h 94770"/>
                    <a:gd name="connsiteX2" fmla="*/ 136553 w 136553"/>
                    <a:gd name="connsiteY2" fmla="*/ 94770 h 94770"/>
                    <a:gd name="connsiteX3" fmla="*/ 0 w 136553"/>
                    <a:gd name="connsiteY3" fmla="*/ 94770 h 94770"/>
                    <a:gd name="connsiteX0" fmla="*/ 0 w 136553"/>
                    <a:gd name="connsiteY0" fmla="*/ 94770 h 94770"/>
                    <a:gd name="connsiteX1" fmla="*/ 69878 w 136553"/>
                    <a:gd name="connsiteY1" fmla="*/ 0 h 94770"/>
                    <a:gd name="connsiteX2" fmla="*/ 136553 w 136553"/>
                    <a:gd name="connsiteY2" fmla="*/ 94770 h 94770"/>
                    <a:gd name="connsiteX3" fmla="*/ 0 w 136553"/>
                    <a:gd name="connsiteY3" fmla="*/ 94770 h 94770"/>
                    <a:gd name="connsiteX0" fmla="*/ 0 w 134171"/>
                    <a:gd name="connsiteY0" fmla="*/ 90007 h 94770"/>
                    <a:gd name="connsiteX1" fmla="*/ 67496 w 134171"/>
                    <a:gd name="connsiteY1" fmla="*/ 0 h 94770"/>
                    <a:gd name="connsiteX2" fmla="*/ 134171 w 134171"/>
                    <a:gd name="connsiteY2" fmla="*/ 94770 h 94770"/>
                    <a:gd name="connsiteX3" fmla="*/ 0 w 134171"/>
                    <a:gd name="connsiteY3" fmla="*/ 90007 h 94770"/>
                    <a:gd name="connsiteX0" fmla="*/ 0 w 127027"/>
                    <a:gd name="connsiteY0" fmla="*/ 90007 h 90007"/>
                    <a:gd name="connsiteX1" fmla="*/ 67496 w 127027"/>
                    <a:gd name="connsiteY1" fmla="*/ 0 h 90007"/>
                    <a:gd name="connsiteX2" fmla="*/ 127027 w 127027"/>
                    <a:gd name="connsiteY2" fmla="*/ 90007 h 90007"/>
                    <a:gd name="connsiteX3" fmla="*/ 0 w 127027"/>
                    <a:gd name="connsiteY3" fmla="*/ 90007 h 90007"/>
                    <a:gd name="connsiteX0" fmla="*/ 1274 w 128301"/>
                    <a:gd name="connsiteY0" fmla="*/ 90845 h 90845"/>
                    <a:gd name="connsiteX1" fmla="*/ 68770 w 128301"/>
                    <a:gd name="connsiteY1" fmla="*/ 838 h 90845"/>
                    <a:gd name="connsiteX2" fmla="*/ 128301 w 128301"/>
                    <a:gd name="connsiteY2" fmla="*/ 90845 h 90845"/>
                    <a:gd name="connsiteX3" fmla="*/ 1274 w 128301"/>
                    <a:gd name="connsiteY3" fmla="*/ 90845 h 90845"/>
                    <a:gd name="connsiteX0" fmla="*/ 1274 w 128301"/>
                    <a:gd name="connsiteY0" fmla="*/ 90011 h 90011"/>
                    <a:gd name="connsiteX1" fmla="*/ 68770 w 128301"/>
                    <a:gd name="connsiteY1" fmla="*/ 4 h 90011"/>
                    <a:gd name="connsiteX2" fmla="*/ 128301 w 128301"/>
                    <a:gd name="connsiteY2" fmla="*/ 90011 h 90011"/>
                    <a:gd name="connsiteX3" fmla="*/ 1274 w 128301"/>
                    <a:gd name="connsiteY3" fmla="*/ 90011 h 90011"/>
                    <a:gd name="connsiteX0" fmla="*/ 1328 w 128355"/>
                    <a:gd name="connsiteY0" fmla="*/ 92391 h 92391"/>
                    <a:gd name="connsiteX1" fmla="*/ 66443 w 128355"/>
                    <a:gd name="connsiteY1" fmla="*/ 3 h 92391"/>
                    <a:gd name="connsiteX2" fmla="*/ 128355 w 128355"/>
                    <a:gd name="connsiteY2" fmla="*/ 92391 h 92391"/>
                    <a:gd name="connsiteX3" fmla="*/ 1328 w 128355"/>
                    <a:gd name="connsiteY3" fmla="*/ 92391 h 92391"/>
                  </a:gdLst>
                  <a:ahLst/>
                  <a:cxnLst>
                    <a:cxn ang="0">
                      <a:pos x="connsiteX0" y="connsiteY0"/>
                    </a:cxn>
                    <a:cxn ang="0">
                      <a:pos x="connsiteX1" y="connsiteY1"/>
                    </a:cxn>
                    <a:cxn ang="0">
                      <a:pos x="connsiteX2" y="connsiteY2"/>
                    </a:cxn>
                    <a:cxn ang="0">
                      <a:pos x="connsiteX3" y="connsiteY3"/>
                    </a:cxn>
                  </a:cxnLst>
                  <a:rect l="l" t="t" r="r" b="b"/>
                  <a:pathLst>
                    <a:path w="128355" h="92391">
                      <a:moveTo>
                        <a:pt x="1328" y="92391"/>
                      </a:moveTo>
                      <a:cubicBezTo>
                        <a:pt x="-8594" y="77390"/>
                        <a:pt x="39456" y="-631"/>
                        <a:pt x="66443" y="3"/>
                      </a:cubicBezTo>
                      <a:cubicBezTo>
                        <a:pt x="93430" y="637"/>
                        <a:pt x="122798" y="56038"/>
                        <a:pt x="128355" y="92391"/>
                      </a:cubicBezTo>
                      <a:lnTo>
                        <a:pt x="1328" y="92391"/>
                      </a:lnTo>
                      <a:close/>
                    </a:path>
                  </a:pathLst>
                </a:custGeom>
                <a:solidFill>
                  <a:srgbClr val="769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3" name="Rechthoek 7">
                  <a:extLst>
                    <a:ext uri="{FF2B5EF4-FFF2-40B4-BE49-F238E27FC236}">
                      <a16:creationId xmlns:a16="http://schemas.microsoft.com/office/drawing/2014/main" id="{C61B615F-89A5-447B-9261-ECE94DCF3B84}"/>
                    </a:ext>
                  </a:extLst>
                </p:cNvPr>
                <p:cNvSpPr/>
                <p:nvPr userDrawn="1"/>
              </p:nvSpPr>
              <p:spPr>
                <a:xfrm>
                  <a:off x="12892088" y="5170762"/>
                  <a:ext cx="71588" cy="60442"/>
                </a:xfrm>
                <a:custGeom>
                  <a:avLst/>
                  <a:gdLst>
                    <a:gd name="connsiteX0" fmla="*/ 0 w 136553"/>
                    <a:gd name="connsiteY0" fmla="*/ 0 h 92389"/>
                    <a:gd name="connsiteX1" fmla="*/ 136553 w 136553"/>
                    <a:gd name="connsiteY1" fmla="*/ 0 h 92389"/>
                    <a:gd name="connsiteX2" fmla="*/ 136553 w 136553"/>
                    <a:gd name="connsiteY2" fmla="*/ 92389 h 92389"/>
                    <a:gd name="connsiteX3" fmla="*/ 0 w 136553"/>
                    <a:gd name="connsiteY3" fmla="*/ 92389 h 92389"/>
                    <a:gd name="connsiteX4" fmla="*/ 0 w 136553"/>
                    <a:gd name="connsiteY4" fmla="*/ 0 h 92389"/>
                    <a:gd name="connsiteX0" fmla="*/ 0 w 136553"/>
                    <a:gd name="connsiteY0" fmla="*/ 92389 h 92389"/>
                    <a:gd name="connsiteX1" fmla="*/ 136553 w 136553"/>
                    <a:gd name="connsiteY1" fmla="*/ 0 h 92389"/>
                    <a:gd name="connsiteX2" fmla="*/ 136553 w 136553"/>
                    <a:gd name="connsiteY2" fmla="*/ 92389 h 92389"/>
                    <a:gd name="connsiteX3" fmla="*/ 0 w 136553"/>
                    <a:gd name="connsiteY3" fmla="*/ 92389 h 92389"/>
                    <a:gd name="connsiteX0" fmla="*/ 0 w 136553"/>
                    <a:gd name="connsiteY0" fmla="*/ 94770 h 94770"/>
                    <a:gd name="connsiteX1" fmla="*/ 69878 w 136553"/>
                    <a:gd name="connsiteY1" fmla="*/ 0 h 94770"/>
                    <a:gd name="connsiteX2" fmla="*/ 136553 w 136553"/>
                    <a:gd name="connsiteY2" fmla="*/ 94770 h 94770"/>
                    <a:gd name="connsiteX3" fmla="*/ 0 w 136553"/>
                    <a:gd name="connsiteY3" fmla="*/ 94770 h 94770"/>
                    <a:gd name="connsiteX0" fmla="*/ 0 w 136553"/>
                    <a:gd name="connsiteY0" fmla="*/ 94770 h 94770"/>
                    <a:gd name="connsiteX1" fmla="*/ 69878 w 136553"/>
                    <a:gd name="connsiteY1" fmla="*/ 0 h 94770"/>
                    <a:gd name="connsiteX2" fmla="*/ 136553 w 136553"/>
                    <a:gd name="connsiteY2" fmla="*/ 94770 h 94770"/>
                    <a:gd name="connsiteX3" fmla="*/ 0 w 136553"/>
                    <a:gd name="connsiteY3" fmla="*/ 94770 h 94770"/>
                    <a:gd name="connsiteX0" fmla="*/ 0 w 136553"/>
                    <a:gd name="connsiteY0" fmla="*/ 94770 h 94770"/>
                    <a:gd name="connsiteX1" fmla="*/ 69878 w 136553"/>
                    <a:gd name="connsiteY1" fmla="*/ 0 h 94770"/>
                    <a:gd name="connsiteX2" fmla="*/ 136553 w 136553"/>
                    <a:gd name="connsiteY2" fmla="*/ 94770 h 94770"/>
                    <a:gd name="connsiteX3" fmla="*/ 0 w 136553"/>
                    <a:gd name="connsiteY3" fmla="*/ 94770 h 94770"/>
                    <a:gd name="connsiteX0" fmla="*/ 0 w 136553"/>
                    <a:gd name="connsiteY0" fmla="*/ 94770 h 94770"/>
                    <a:gd name="connsiteX1" fmla="*/ 69878 w 136553"/>
                    <a:gd name="connsiteY1" fmla="*/ 0 h 94770"/>
                    <a:gd name="connsiteX2" fmla="*/ 136553 w 136553"/>
                    <a:gd name="connsiteY2" fmla="*/ 94770 h 94770"/>
                    <a:gd name="connsiteX3" fmla="*/ 0 w 136553"/>
                    <a:gd name="connsiteY3" fmla="*/ 94770 h 94770"/>
                    <a:gd name="connsiteX0" fmla="*/ 0 w 136553"/>
                    <a:gd name="connsiteY0" fmla="*/ 94770 h 94770"/>
                    <a:gd name="connsiteX1" fmla="*/ 69878 w 136553"/>
                    <a:gd name="connsiteY1" fmla="*/ 0 h 94770"/>
                    <a:gd name="connsiteX2" fmla="*/ 136553 w 136553"/>
                    <a:gd name="connsiteY2" fmla="*/ 94770 h 94770"/>
                    <a:gd name="connsiteX3" fmla="*/ 0 w 136553"/>
                    <a:gd name="connsiteY3" fmla="*/ 94770 h 94770"/>
                    <a:gd name="connsiteX0" fmla="*/ 0 w 134171"/>
                    <a:gd name="connsiteY0" fmla="*/ 90007 h 94770"/>
                    <a:gd name="connsiteX1" fmla="*/ 67496 w 134171"/>
                    <a:gd name="connsiteY1" fmla="*/ 0 h 94770"/>
                    <a:gd name="connsiteX2" fmla="*/ 134171 w 134171"/>
                    <a:gd name="connsiteY2" fmla="*/ 94770 h 94770"/>
                    <a:gd name="connsiteX3" fmla="*/ 0 w 134171"/>
                    <a:gd name="connsiteY3" fmla="*/ 90007 h 94770"/>
                    <a:gd name="connsiteX0" fmla="*/ 0 w 127027"/>
                    <a:gd name="connsiteY0" fmla="*/ 90007 h 90007"/>
                    <a:gd name="connsiteX1" fmla="*/ 67496 w 127027"/>
                    <a:gd name="connsiteY1" fmla="*/ 0 h 90007"/>
                    <a:gd name="connsiteX2" fmla="*/ 127027 w 127027"/>
                    <a:gd name="connsiteY2" fmla="*/ 90007 h 90007"/>
                    <a:gd name="connsiteX3" fmla="*/ 0 w 127027"/>
                    <a:gd name="connsiteY3" fmla="*/ 90007 h 90007"/>
                    <a:gd name="connsiteX0" fmla="*/ 1274 w 128301"/>
                    <a:gd name="connsiteY0" fmla="*/ 90845 h 90845"/>
                    <a:gd name="connsiteX1" fmla="*/ 68770 w 128301"/>
                    <a:gd name="connsiteY1" fmla="*/ 838 h 90845"/>
                    <a:gd name="connsiteX2" fmla="*/ 128301 w 128301"/>
                    <a:gd name="connsiteY2" fmla="*/ 90845 h 90845"/>
                    <a:gd name="connsiteX3" fmla="*/ 1274 w 128301"/>
                    <a:gd name="connsiteY3" fmla="*/ 90845 h 90845"/>
                    <a:gd name="connsiteX0" fmla="*/ 1274 w 128301"/>
                    <a:gd name="connsiteY0" fmla="*/ 90011 h 90011"/>
                    <a:gd name="connsiteX1" fmla="*/ 68770 w 128301"/>
                    <a:gd name="connsiteY1" fmla="*/ 4 h 90011"/>
                    <a:gd name="connsiteX2" fmla="*/ 128301 w 128301"/>
                    <a:gd name="connsiteY2" fmla="*/ 90011 h 90011"/>
                    <a:gd name="connsiteX3" fmla="*/ 1274 w 128301"/>
                    <a:gd name="connsiteY3" fmla="*/ 90011 h 90011"/>
                    <a:gd name="connsiteX0" fmla="*/ 1328 w 128355"/>
                    <a:gd name="connsiteY0" fmla="*/ 92391 h 92391"/>
                    <a:gd name="connsiteX1" fmla="*/ 66443 w 128355"/>
                    <a:gd name="connsiteY1" fmla="*/ 3 h 92391"/>
                    <a:gd name="connsiteX2" fmla="*/ 128355 w 128355"/>
                    <a:gd name="connsiteY2" fmla="*/ 92391 h 92391"/>
                    <a:gd name="connsiteX3" fmla="*/ 1328 w 128355"/>
                    <a:gd name="connsiteY3" fmla="*/ 92391 h 92391"/>
                  </a:gdLst>
                  <a:ahLst/>
                  <a:cxnLst>
                    <a:cxn ang="0">
                      <a:pos x="connsiteX0" y="connsiteY0"/>
                    </a:cxn>
                    <a:cxn ang="0">
                      <a:pos x="connsiteX1" y="connsiteY1"/>
                    </a:cxn>
                    <a:cxn ang="0">
                      <a:pos x="connsiteX2" y="connsiteY2"/>
                    </a:cxn>
                    <a:cxn ang="0">
                      <a:pos x="connsiteX3" y="connsiteY3"/>
                    </a:cxn>
                  </a:cxnLst>
                  <a:rect l="l" t="t" r="r" b="b"/>
                  <a:pathLst>
                    <a:path w="128355" h="92391">
                      <a:moveTo>
                        <a:pt x="1328" y="92391"/>
                      </a:moveTo>
                      <a:cubicBezTo>
                        <a:pt x="-8594" y="77390"/>
                        <a:pt x="39456" y="-631"/>
                        <a:pt x="66443" y="3"/>
                      </a:cubicBezTo>
                      <a:cubicBezTo>
                        <a:pt x="93430" y="637"/>
                        <a:pt x="122798" y="56038"/>
                        <a:pt x="128355" y="92391"/>
                      </a:cubicBezTo>
                      <a:lnTo>
                        <a:pt x="1328" y="92391"/>
                      </a:lnTo>
                      <a:close/>
                    </a:path>
                  </a:pathLst>
                </a:custGeom>
                <a:solidFill>
                  <a:srgbClr val="769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4" name="Rechthoek 7">
                  <a:extLst>
                    <a:ext uri="{FF2B5EF4-FFF2-40B4-BE49-F238E27FC236}">
                      <a16:creationId xmlns:a16="http://schemas.microsoft.com/office/drawing/2014/main" id="{012D1DEF-0381-49B9-B9DF-BA3615952480}"/>
                    </a:ext>
                  </a:extLst>
                </p:cNvPr>
                <p:cNvSpPr/>
                <p:nvPr userDrawn="1"/>
              </p:nvSpPr>
              <p:spPr>
                <a:xfrm>
                  <a:off x="12821049" y="5157167"/>
                  <a:ext cx="85203" cy="74036"/>
                </a:xfrm>
                <a:custGeom>
                  <a:avLst/>
                  <a:gdLst>
                    <a:gd name="connsiteX0" fmla="*/ 0 w 136553"/>
                    <a:gd name="connsiteY0" fmla="*/ 0 h 92389"/>
                    <a:gd name="connsiteX1" fmla="*/ 136553 w 136553"/>
                    <a:gd name="connsiteY1" fmla="*/ 0 h 92389"/>
                    <a:gd name="connsiteX2" fmla="*/ 136553 w 136553"/>
                    <a:gd name="connsiteY2" fmla="*/ 92389 h 92389"/>
                    <a:gd name="connsiteX3" fmla="*/ 0 w 136553"/>
                    <a:gd name="connsiteY3" fmla="*/ 92389 h 92389"/>
                    <a:gd name="connsiteX4" fmla="*/ 0 w 136553"/>
                    <a:gd name="connsiteY4" fmla="*/ 0 h 92389"/>
                    <a:gd name="connsiteX0" fmla="*/ 0 w 136553"/>
                    <a:gd name="connsiteY0" fmla="*/ 92389 h 92389"/>
                    <a:gd name="connsiteX1" fmla="*/ 136553 w 136553"/>
                    <a:gd name="connsiteY1" fmla="*/ 0 h 92389"/>
                    <a:gd name="connsiteX2" fmla="*/ 136553 w 136553"/>
                    <a:gd name="connsiteY2" fmla="*/ 92389 h 92389"/>
                    <a:gd name="connsiteX3" fmla="*/ 0 w 136553"/>
                    <a:gd name="connsiteY3" fmla="*/ 92389 h 92389"/>
                    <a:gd name="connsiteX0" fmla="*/ 0 w 136553"/>
                    <a:gd name="connsiteY0" fmla="*/ 94770 h 94770"/>
                    <a:gd name="connsiteX1" fmla="*/ 69878 w 136553"/>
                    <a:gd name="connsiteY1" fmla="*/ 0 h 94770"/>
                    <a:gd name="connsiteX2" fmla="*/ 136553 w 136553"/>
                    <a:gd name="connsiteY2" fmla="*/ 94770 h 94770"/>
                    <a:gd name="connsiteX3" fmla="*/ 0 w 136553"/>
                    <a:gd name="connsiteY3" fmla="*/ 94770 h 94770"/>
                    <a:gd name="connsiteX0" fmla="*/ 0 w 136553"/>
                    <a:gd name="connsiteY0" fmla="*/ 94770 h 94770"/>
                    <a:gd name="connsiteX1" fmla="*/ 69878 w 136553"/>
                    <a:gd name="connsiteY1" fmla="*/ 0 h 94770"/>
                    <a:gd name="connsiteX2" fmla="*/ 136553 w 136553"/>
                    <a:gd name="connsiteY2" fmla="*/ 94770 h 94770"/>
                    <a:gd name="connsiteX3" fmla="*/ 0 w 136553"/>
                    <a:gd name="connsiteY3" fmla="*/ 94770 h 94770"/>
                    <a:gd name="connsiteX0" fmla="*/ 0 w 136553"/>
                    <a:gd name="connsiteY0" fmla="*/ 94770 h 94770"/>
                    <a:gd name="connsiteX1" fmla="*/ 69878 w 136553"/>
                    <a:gd name="connsiteY1" fmla="*/ 0 h 94770"/>
                    <a:gd name="connsiteX2" fmla="*/ 136553 w 136553"/>
                    <a:gd name="connsiteY2" fmla="*/ 94770 h 94770"/>
                    <a:gd name="connsiteX3" fmla="*/ 0 w 136553"/>
                    <a:gd name="connsiteY3" fmla="*/ 94770 h 94770"/>
                    <a:gd name="connsiteX0" fmla="*/ 0 w 136553"/>
                    <a:gd name="connsiteY0" fmla="*/ 94770 h 94770"/>
                    <a:gd name="connsiteX1" fmla="*/ 69878 w 136553"/>
                    <a:gd name="connsiteY1" fmla="*/ 0 h 94770"/>
                    <a:gd name="connsiteX2" fmla="*/ 136553 w 136553"/>
                    <a:gd name="connsiteY2" fmla="*/ 94770 h 94770"/>
                    <a:gd name="connsiteX3" fmla="*/ 0 w 136553"/>
                    <a:gd name="connsiteY3" fmla="*/ 94770 h 94770"/>
                    <a:gd name="connsiteX0" fmla="*/ 0 w 136553"/>
                    <a:gd name="connsiteY0" fmla="*/ 94770 h 94770"/>
                    <a:gd name="connsiteX1" fmla="*/ 69878 w 136553"/>
                    <a:gd name="connsiteY1" fmla="*/ 0 h 94770"/>
                    <a:gd name="connsiteX2" fmla="*/ 136553 w 136553"/>
                    <a:gd name="connsiteY2" fmla="*/ 94770 h 94770"/>
                    <a:gd name="connsiteX3" fmla="*/ 0 w 136553"/>
                    <a:gd name="connsiteY3" fmla="*/ 94770 h 94770"/>
                    <a:gd name="connsiteX0" fmla="*/ 0 w 134171"/>
                    <a:gd name="connsiteY0" fmla="*/ 90007 h 94770"/>
                    <a:gd name="connsiteX1" fmla="*/ 67496 w 134171"/>
                    <a:gd name="connsiteY1" fmla="*/ 0 h 94770"/>
                    <a:gd name="connsiteX2" fmla="*/ 134171 w 134171"/>
                    <a:gd name="connsiteY2" fmla="*/ 94770 h 94770"/>
                    <a:gd name="connsiteX3" fmla="*/ 0 w 134171"/>
                    <a:gd name="connsiteY3" fmla="*/ 90007 h 94770"/>
                    <a:gd name="connsiteX0" fmla="*/ 0 w 127027"/>
                    <a:gd name="connsiteY0" fmla="*/ 90007 h 90007"/>
                    <a:gd name="connsiteX1" fmla="*/ 67496 w 127027"/>
                    <a:gd name="connsiteY1" fmla="*/ 0 h 90007"/>
                    <a:gd name="connsiteX2" fmla="*/ 127027 w 127027"/>
                    <a:gd name="connsiteY2" fmla="*/ 90007 h 90007"/>
                    <a:gd name="connsiteX3" fmla="*/ 0 w 127027"/>
                    <a:gd name="connsiteY3" fmla="*/ 90007 h 90007"/>
                    <a:gd name="connsiteX0" fmla="*/ 1274 w 128301"/>
                    <a:gd name="connsiteY0" fmla="*/ 90845 h 90845"/>
                    <a:gd name="connsiteX1" fmla="*/ 68770 w 128301"/>
                    <a:gd name="connsiteY1" fmla="*/ 838 h 90845"/>
                    <a:gd name="connsiteX2" fmla="*/ 128301 w 128301"/>
                    <a:gd name="connsiteY2" fmla="*/ 90845 h 90845"/>
                    <a:gd name="connsiteX3" fmla="*/ 1274 w 128301"/>
                    <a:gd name="connsiteY3" fmla="*/ 90845 h 90845"/>
                    <a:gd name="connsiteX0" fmla="*/ 1274 w 128301"/>
                    <a:gd name="connsiteY0" fmla="*/ 90011 h 90011"/>
                    <a:gd name="connsiteX1" fmla="*/ 68770 w 128301"/>
                    <a:gd name="connsiteY1" fmla="*/ 4 h 90011"/>
                    <a:gd name="connsiteX2" fmla="*/ 128301 w 128301"/>
                    <a:gd name="connsiteY2" fmla="*/ 90011 h 90011"/>
                    <a:gd name="connsiteX3" fmla="*/ 1274 w 128301"/>
                    <a:gd name="connsiteY3" fmla="*/ 90011 h 90011"/>
                    <a:gd name="connsiteX0" fmla="*/ 1328 w 128355"/>
                    <a:gd name="connsiteY0" fmla="*/ 92391 h 92391"/>
                    <a:gd name="connsiteX1" fmla="*/ 66443 w 128355"/>
                    <a:gd name="connsiteY1" fmla="*/ 3 h 92391"/>
                    <a:gd name="connsiteX2" fmla="*/ 128355 w 128355"/>
                    <a:gd name="connsiteY2" fmla="*/ 92391 h 92391"/>
                    <a:gd name="connsiteX3" fmla="*/ 1328 w 128355"/>
                    <a:gd name="connsiteY3" fmla="*/ 92391 h 92391"/>
                  </a:gdLst>
                  <a:ahLst/>
                  <a:cxnLst>
                    <a:cxn ang="0">
                      <a:pos x="connsiteX0" y="connsiteY0"/>
                    </a:cxn>
                    <a:cxn ang="0">
                      <a:pos x="connsiteX1" y="connsiteY1"/>
                    </a:cxn>
                    <a:cxn ang="0">
                      <a:pos x="connsiteX2" y="connsiteY2"/>
                    </a:cxn>
                    <a:cxn ang="0">
                      <a:pos x="connsiteX3" y="connsiteY3"/>
                    </a:cxn>
                  </a:cxnLst>
                  <a:rect l="l" t="t" r="r" b="b"/>
                  <a:pathLst>
                    <a:path w="128355" h="92391">
                      <a:moveTo>
                        <a:pt x="1328" y="92391"/>
                      </a:moveTo>
                      <a:cubicBezTo>
                        <a:pt x="-8594" y="77390"/>
                        <a:pt x="39456" y="-631"/>
                        <a:pt x="66443" y="3"/>
                      </a:cubicBezTo>
                      <a:cubicBezTo>
                        <a:pt x="93430" y="637"/>
                        <a:pt x="122798" y="56038"/>
                        <a:pt x="128355" y="92391"/>
                      </a:cubicBezTo>
                      <a:lnTo>
                        <a:pt x="1328" y="92391"/>
                      </a:lnTo>
                      <a:close/>
                    </a:path>
                  </a:pathLst>
                </a:custGeom>
                <a:solidFill>
                  <a:srgbClr val="769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35" name="Rechthoek 7">
                  <a:extLst>
                    <a:ext uri="{FF2B5EF4-FFF2-40B4-BE49-F238E27FC236}">
                      <a16:creationId xmlns:a16="http://schemas.microsoft.com/office/drawing/2014/main" id="{C974F9A2-56B4-44AA-A46F-2D7C1E7BE754}"/>
                    </a:ext>
                  </a:extLst>
                </p:cNvPr>
                <p:cNvSpPr/>
                <p:nvPr userDrawn="1"/>
              </p:nvSpPr>
              <p:spPr>
                <a:xfrm>
                  <a:off x="12842181" y="5457002"/>
                  <a:ext cx="77672" cy="67492"/>
                </a:xfrm>
                <a:custGeom>
                  <a:avLst/>
                  <a:gdLst>
                    <a:gd name="connsiteX0" fmla="*/ 0 w 136553"/>
                    <a:gd name="connsiteY0" fmla="*/ 0 h 92389"/>
                    <a:gd name="connsiteX1" fmla="*/ 136553 w 136553"/>
                    <a:gd name="connsiteY1" fmla="*/ 0 h 92389"/>
                    <a:gd name="connsiteX2" fmla="*/ 136553 w 136553"/>
                    <a:gd name="connsiteY2" fmla="*/ 92389 h 92389"/>
                    <a:gd name="connsiteX3" fmla="*/ 0 w 136553"/>
                    <a:gd name="connsiteY3" fmla="*/ 92389 h 92389"/>
                    <a:gd name="connsiteX4" fmla="*/ 0 w 136553"/>
                    <a:gd name="connsiteY4" fmla="*/ 0 h 92389"/>
                    <a:gd name="connsiteX0" fmla="*/ 0 w 136553"/>
                    <a:gd name="connsiteY0" fmla="*/ 92389 h 92389"/>
                    <a:gd name="connsiteX1" fmla="*/ 136553 w 136553"/>
                    <a:gd name="connsiteY1" fmla="*/ 0 h 92389"/>
                    <a:gd name="connsiteX2" fmla="*/ 136553 w 136553"/>
                    <a:gd name="connsiteY2" fmla="*/ 92389 h 92389"/>
                    <a:gd name="connsiteX3" fmla="*/ 0 w 136553"/>
                    <a:gd name="connsiteY3" fmla="*/ 92389 h 92389"/>
                    <a:gd name="connsiteX0" fmla="*/ 0 w 136553"/>
                    <a:gd name="connsiteY0" fmla="*/ 94770 h 94770"/>
                    <a:gd name="connsiteX1" fmla="*/ 69878 w 136553"/>
                    <a:gd name="connsiteY1" fmla="*/ 0 h 94770"/>
                    <a:gd name="connsiteX2" fmla="*/ 136553 w 136553"/>
                    <a:gd name="connsiteY2" fmla="*/ 94770 h 94770"/>
                    <a:gd name="connsiteX3" fmla="*/ 0 w 136553"/>
                    <a:gd name="connsiteY3" fmla="*/ 94770 h 94770"/>
                    <a:gd name="connsiteX0" fmla="*/ 0 w 136553"/>
                    <a:gd name="connsiteY0" fmla="*/ 94770 h 94770"/>
                    <a:gd name="connsiteX1" fmla="*/ 69878 w 136553"/>
                    <a:gd name="connsiteY1" fmla="*/ 0 h 94770"/>
                    <a:gd name="connsiteX2" fmla="*/ 136553 w 136553"/>
                    <a:gd name="connsiteY2" fmla="*/ 94770 h 94770"/>
                    <a:gd name="connsiteX3" fmla="*/ 0 w 136553"/>
                    <a:gd name="connsiteY3" fmla="*/ 94770 h 94770"/>
                    <a:gd name="connsiteX0" fmla="*/ 0 w 136553"/>
                    <a:gd name="connsiteY0" fmla="*/ 94770 h 94770"/>
                    <a:gd name="connsiteX1" fmla="*/ 69878 w 136553"/>
                    <a:gd name="connsiteY1" fmla="*/ 0 h 94770"/>
                    <a:gd name="connsiteX2" fmla="*/ 136553 w 136553"/>
                    <a:gd name="connsiteY2" fmla="*/ 94770 h 94770"/>
                    <a:gd name="connsiteX3" fmla="*/ 0 w 136553"/>
                    <a:gd name="connsiteY3" fmla="*/ 94770 h 94770"/>
                    <a:gd name="connsiteX0" fmla="*/ 0 w 136553"/>
                    <a:gd name="connsiteY0" fmla="*/ 94770 h 94770"/>
                    <a:gd name="connsiteX1" fmla="*/ 69878 w 136553"/>
                    <a:gd name="connsiteY1" fmla="*/ 0 h 94770"/>
                    <a:gd name="connsiteX2" fmla="*/ 136553 w 136553"/>
                    <a:gd name="connsiteY2" fmla="*/ 94770 h 94770"/>
                    <a:gd name="connsiteX3" fmla="*/ 0 w 136553"/>
                    <a:gd name="connsiteY3" fmla="*/ 94770 h 94770"/>
                    <a:gd name="connsiteX0" fmla="*/ 0 w 136553"/>
                    <a:gd name="connsiteY0" fmla="*/ 94770 h 94770"/>
                    <a:gd name="connsiteX1" fmla="*/ 69878 w 136553"/>
                    <a:gd name="connsiteY1" fmla="*/ 0 h 94770"/>
                    <a:gd name="connsiteX2" fmla="*/ 136553 w 136553"/>
                    <a:gd name="connsiteY2" fmla="*/ 94770 h 94770"/>
                    <a:gd name="connsiteX3" fmla="*/ 0 w 136553"/>
                    <a:gd name="connsiteY3" fmla="*/ 94770 h 94770"/>
                    <a:gd name="connsiteX0" fmla="*/ 0 w 134171"/>
                    <a:gd name="connsiteY0" fmla="*/ 90007 h 94770"/>
                    <a:gd name="connsiteX1" fmla="*/ 67496 w 134171"/>
                    <a:gd name="connsiteY1" fmla="*/ 0 h 94770"/>
                    <a:gd name="connsiteX2" fmla="*/ 134171 w 134171"/>
                    <a:gd name="connsiteY2" fmla="*/ 94770 h 94770"/>
                    <a:gd name="connsiteX3" fmla="*/ 0 w 134171"/>
                    <a:gd name="connsiteY3" fmla="*/ 90007 h 94770"/>
                    <a:gd name="connsiteX0" fmla="*/ 0 w 127027"/>
                    <a:gd name="connsiteY0" fmla="*/ 90007 h 90007"/>
                    <a:gd name="connsiteX1" fmla="*/ 67496 w 127027"/>
                    <a:gd name="connsiteY1" fmla="*/ 0 h 90007"/>
                    <a:gd name="connsiteX2" fmla="*/ 127027 w 127027"/>
                    <a:gd name="connsiteY2" fmla="*/ 90007 h 90007"/>
                    <a:gd name="connsiteX3" fmla="*/ 0 w 127027"/>
                    <a:gd name="connsiteY3" fmla="*/ 90007 h 90007"/>
                    <a:gd name="connsiteX0" fmla="*/ 1274 w 128301"/>
                    <a:gd name="connsiteY0" fmla="*/ 90845 h 90845"/>
                    <a:gd name="connsiteX1" fmla="*/ 68770 w 128301"/>
                    <a:gd name="connsiteY1" fmla="*/ 838 h 90845"/>
                    <a:gd name="connsiteX2" fmla="*/ 128301 w 128301"/>
                    <a:gd name="connsiteY2" fmla="*/ 90845 h 90845"/>
                    <a:gd name="connsiteX3" fmla="*/ 1274 w 128301"/>
                    <a:gd name="connsiteY3" fmla="*/ 90845 h 90845"/>
                    <a:gd name="connsiteX0" fmla="*/ 1274 w 128301"/>
                    <a:gd name="connsiteY0" fmla="*/ 90011 h 90011"/>
                    <a:gd name="connsiteX1" fmla="*/ 68770 w 128301"/>
                    <a:gd name="connsiteY1" fmla="*/ 4 h 90011"/>
                    <a:gd name="connsiteX2" fmla="*/ 128301 w 128301"/>
                    <a:gd name="connsiteY2" fmla="*/ 90011 h 90011"/>
                    <a:gd name="connsiteX3" fmla="*/ 1274 w 128301"/>
                    <a:gd name="connsiteY3" fmla="*/ 90011 h 90011"/>
                    <a:gd name="connsiteX0" fmla="*/ 1328 w 128355"/>
                    <a:gd name="connsiteY0" fmla="*/ 92391 h 92391"/>
                    <a:gd name="connsiteX1" fmla="*/ 66443 w 128355"/>
                    <a:gd name="connsiteY1" fmla="*/ 3 h 92391"/>
                    <a:gd name="connsiteX2" fmla="*/ 128355 w 128355"/>
                    <a:gd name="connsiteY2" fmla="*/ 92391 h 92391"/>
                    <a:gd name="connsiteX3" fmla="*/ 1328 w 128355"/>
                    <a:gd name="connsiteY3" fmla="*/ 92391 h 92391"/>
                  </a:gdLst>
                  <a:ahLst/>
                  <a:cxnLst>
                    <a:cxn ang="0">
                      <a:pos x="connsiteX0" y="connsiteY0"/>
                    </a:cxn>
                    <a:cxn ang="0">
                      <a:pos x="connsiteX1" y="connsiteY1"/>
                    </a:cxn>
                    <a:cxn ang="0">
                      <a:pos x="connsiteX2" y="connsiteY2"/>
                    </a:cxn>
                    <a:cxn ang="0">
                      <a:pos x="connsiteX3" y="connsiteY3"/>
                    </a:cxn>
                  </a:cxnLst>
                  <a:rect l="l" t="t" r="r" b="b"/>
                  <a:pathLst>
                    <a:path w="128355" h="92391">
                      <a:moveTo>
                        <a:pt x="1328" y="92391"/>
                      </a:moveTo>
                      <a:cubicBezTo>
                        <a:pt x="-8594" y="77390"/>
                        <a:pt x="39456" y="-631"/>
                        <a:pt x="66443" y="3"/>
                      </a:cubicBezTo>
                      <a:cubicBezTo>
                        <a:pt x="93430" y="637"/>
                        <a:pt x="122798" y="56038"/>
                        <a:pt x="128355" y="92391"/>
                      </a:cubicBezTo>
                      <a:lnTo>
                        <a:pt x="1328" y="92391"/>
                      </a:lnTo>
                      <a:close/>
                    </a:path>
                  </a:pathLst>
                </a:custGeom>
                <a:solidFill>
                  <a:srgbClr val="7693B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grpSp>
      <p:sp>
        <p:nvSpPr>
          <p:cNvPr id="96" name="Tekstvak 95">
            <a:extLst>
              <a:ext uri="{FF2B5EF4-FFF2-40B4-BE49-F238E27FC236}">
                <a16:creationId xmlns:a16="http://schemas.microsoft.com/office/drawing/2014/main" id="{7F3B5EEF-DBCA-4ED8-ADFB-DB80FFC32B57}"/>
              </a:ext>
            </a:extLst>
          </p:cNvPr>
          <p:cNvSpPr txBox="1"/>
          <p:nvPr userDrawn="1"/>
        </p:nvSpPr>
        <p:spPr>
          <a:xfrm>
            <a:off x="16700" y="-557702"/>
            <a:ext cx="12192000" cy="369332"/>
          </a:xfrm>
          <a:prstGeom prst="rect">
            <a:avLst/>
          </a:prstGeom>
          <a:noFill/>
        </p:spPr>
        <p:txBody>
          <a:bodyPr wrap="square" rtlCol="0">
            <a:spAutoFit/>
          </a:bodyPr>
          <a:lstStyle/>
          <a:p>
            <a:pPr algn="ctr"/>
            <a:r>
              <a:rPr lang="nl-NL" sz="1800" b="0" spc="50" baseline="0" dirty="0">
                <a:solidFill>
                  <a:schemeClr val="accent2"/>
                </a:solidFill>
                <a:latin typeface="+mj-lt"/>
                <a:cs typeface="Calibri" panose="020F0502020204030204" pitchFamily="34" charset="0"/>
              </a:rPr>
              <a:t>Logo slide</a:t>
            </a:r>
          </a:p>
        </p:txBody>
      </p:sp>
      <p:pic>
        <p:nvPicPr>
          <p:cNvPr id="95" name="Picture 5">
            <a:extLst>
              <a:ext uri="{FF2B5EF4-FFF2-40B4-BE49-F238E27FC236}">
                <a16:creationId xmlns:a16="http://schemas.microsoft.com/office/drawing/2014/main" id="{050301E0-E7A1-4E39-99D5-0EE5B8645353}"/>
              </a:ext>
            </a:extLst>
          </p:cNvPr>
          <p:cNvPicPr>
            <a:picLocks noChangeAspect="1"/>
          </p:cNvPicPr>
          <p:nvPr userDrawn="1"/>
        </p:nvPicPr>
        <p:blipFill>
          <a:blip r:embed="rId3" cstate="email">
            <a:extLst>
              <a:ext uri="{28A0092B-C50C-407E-A947-70E740481C1C}">
                <a14:useLocalDpi xmlns:a14="http://schemas.microsoft.com/office/drawing/2010/main"/>
              </a:ext>
            </a:extLst>
          </a:blip>
          <a:stretch>
            <a:fillRect/>
          </a:stretch>
        </p:blipFill>
        <p:spPr>
          <a:xfrm>
            <a:off x="192510" y="184468"/>
            <a:ext cx="379459" cy="379459"/>
          </a:xfrm>
          <a:prstGeom prst="rect">
            <a:avLst/>
          </a:prstGeom>
        </p:spPr>
      </p:pic>
      <p:sp>
        <p:nvSpPr>
          <p:cNvPr id="3" name="Titel 2">
            <a:extLst>
              <a:ext uri="{FF2B5EF4-FFF2-40B4-BE49-F238E27FC236}">
                <a16:creationId xmlns:a16="http://schemas.microsoft.com/office/drawing/2014/main" id="{7C5389AF-D131-4E83-A5D6-AF70802E2E81}"/>
              </a:ext>
            </a:extLst>
          </p:cNvPr>
          <p:cNvSpPr>
            <a:spLocks noGrp="1"/>
          </p:cNvSpPr>
          <p:nvPr>
            <p:ph type="title"/>
          </p:nvPr>
        </p:nvSpPr>
        <p:spPr/>
        <p:txBody>
          <a:bodyPr/>
          <a:lstStyle/>
          <a:p>
            <a:r>
              <a:rPr lang="nl-NL" smtClean="0"/>
              <a:t>Klik om de stijl te bewerken</a:t>
            </a:r>
            <a:endParaRPr lang="nl-NL"/>
          </a:p>
        </p:txBody>
      </p:sp>
    </p:spTree>
    <p:extLst>
      <p:ext uri="{BB962C8B-B14F-4D97-AF65-F5344CB8AC3E}">
        <p14:creationId xmlns:p14="http://schemas.microsoft.com/office/powerpoint/2010/main" val="8504003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100"/>
                                  </p:stCondLst>
                                  <p:childTnLst>
                                    <p:set>
                                      <p:cBhvr>
                                        <p:cTn id="6" dur="1" fill="hold">
                                          <p:stCondLst>
                                            <p:cond delay="0"/>
                                          </p:stCondLst>
                                        </p:cTn>
                                        <p:tgtEl>
                                          <p:spTgt spid="22"/>
                                        </p:tgtEl>
                                        <p:attrNameLst>
                                          <p:attrName>style.visibility</p:attrName>
                                        </p:attrNameLst>
                                      </p:cBhvr>
                                      <p:to>
                                        <p:strVal val="visible"/>
                                      </p:to>
                                    </p:set>
                                    <p:anim calcmode="lin" valueType="num">
                                      <p:cBhvr>
                                        <p:cTn id="7" dur="500" fill="hold"/>
                                        <p:tgtEl>
                                          <p:spTgt spid="22"/>
                                        </p:tgtEl>
                                        <p:attrNameLst>
                                          <p:attrName>ppt_w</p:attrName>
                                        </p:attrNameLst>
                                      </p:cBhvr>
                                      <p:tavLst>
                                        <p:tav tm="0">
                                          <p:val>
                                            <p:fltVal val="0"/>
                                          </p:val>
                                        </p:tav>
                                        <p:tav tm="100000">
                                          <p:val>
                                            <p:strVal val="#ppt_w"/>
                                          </p:val>
                                        </p:tav>
                                      </p:tavLst>
                                    </p:anim>
                                    <p:anim calcmode="lin" valueType="num">
                                      <p:cBhvr>
                                        <p:cTn id="8" dur="500" fill="hold"/>
                                        <p:tgtEl>
                                          <p:spTgt spid="22"/>
                                        </p:tgtEl>
                                        <p:attrNameLst>
                                          <p:attrName>ppt_h</p:attrName>
                                        </p:attrNameLst>
                                      </p:cBhvr>
                                      <p:tavLst>
                                        <p:tav tm="0">
                                          <p:val>
                                            <p:fltVal val="0"/>
                                          </p:val>
                                        </p:tav>
                                        <p:tav tm="100000">
                                          <p:val>
                                            <p:strVal val="#ppt_h"/>
                                          </p:val>
                                        </p:tav>
                                      </p:tavLst>
                                    </p:anim>
                                    <p:animEffect transition="in" filter="fade">
                                      <p:cBhvr>
                                        <p:cTn id="9" dur="500"/>
                                        <p:tgtEl>
                                          <p:spTgt spid="22"/>
                                        </p:tgtEl>
                                      </p:cBhvr>
                                    </p:animEffect>
                                  </p:childTnLst>
                                </p:cTn>
                              </p:par>
                              <p:par>
                                <p:cTn id="10" presetID="6" presetClass="emph" presetSubtype="0" accel="50000" decel="50000" autoRev="1" fill="hold" grpId="1" nodeType="withEffect">
                                  <p:stCondLst>
                                    <p:cond delay="100"/>
                                  </p:stCondLst>
                                  <p:childTnLst>
                                    <p:animScale>
                                      <p:cBhvr>
                                        <p:cTn id="11" dur="500" fill="hold"/>
                                        <p:tgtEl>
                                          <p:spTgt spid="22"/>
                                        </p:tgtEl>
                                      </p:cBhvr>
                                      <p:by x="102500" y="102500"/>
                                    </p:animScale>
                                  </p:childTnLst>
                                </p:cTn>
                              </p:par>
                              <p:par>
                                <p:cTn id="12" presetID="10" presetClass="entr" presetSubtype="0" fill="hold" grpId="0" nodeType="withEffect">
                                  <p:stCondLst>
                                    <p:cond delay="100"/>
                                  </p:stCondLst>
                                  <p:childTnLst>
                                    <p:set>
                                      <p:cBhvr>
                                        <p:cTn id="13" dur="1" fill="hold">
                                          <p:stCondLst>
                                            <p:cond delay="0"/>
                                          </p:stCondLst>
                                        </p:cTn>
                                        <p:tgtEl>
                                          <p:spTgt spid="7"/>
                                        </p:tgtEl>
                                        <p:attrNameLst>
                                          <p:attrName>style.visibility</p:attrName>
                                        </p:attrNameLst>
                                      </p:cBhvr>
                                      <p:to>
                                        <p:strVal val="visible"/>
                                      </p:to>
                                    </p:set>
                                    <p:animEffect transition="in" filter="fade">
                                      <p:cBhvr>
                                        <p:cTn id="14" dur="1000"/>
                                        <p:tgtEl>
                                          <p:spTgt spid="7"/>
                                        </p:tgtEl>
                                      </p:cBhvr>
                                    </p:animEffect>
                                  </p:childTnLst>
                                </p:cTn>
                              </p:par>
                              <p:par>
                                <p:cTn id="15" presetID="53" presetClass="entr" presetSubtype="16" fill="hold" grpId="0" nodeType="withEffect">
                                  <p:stCondLst>
                                    <p:cond delay="200"/>
                                  </p:stCondLst>
                                  <p:childTnLst>
                                    <p:set>
                                      <p:cBhvr>
                                        <p:cTn id="16" dur="1" fill="hold">
                                          <p:stCondLst>
                                            <p:cond delay="0"/>
                                          </p:stCondLst>
                                        </p:cTn>
                                        <p:tgtEl>
                                          <p:spTgt spid="23"/>
                                        </p:tgtEl>
                                        <p:attrNameLst>
                                          <p:attrName>style.visibility</p:attrName>
                                        </p:attrNameLst>
                                      </p:cBhvr>
                                      <p:to>
                                        <p:strVal val="visible"/>
                                      </p:to>
                                    </p:set>
                                    <p:anim calcmode="lin" valueType="num">
                                      <p:cBhvr>
                                        <p:cTn id="17" dur="500" fill="hold"/>
                                        <p:tgtEl>
                                          <p:spTgt spid="23"/>
                                        </p:tgtEl>
                                        <p:attrNameLst>
                                          <p:attrName>ppt_w</p:attrName>
                                        </p:attrNameLst>
                                      </p:cBhvr>
                                      <p:tavLst>
                                        <p:tav tm="0">
                                          <p:val>
                                            <p:fltVal val="0"/>
                                          </p:val>
                                        </p:tav>
                                        <p:tav tm="100000">
                                          <p:val>
                                            <p:strVal val="#ppt_w"/>
                                          </p:val>
                                        </p:tav>
                                      </p:tavLst>
                                    </p:anim>
                                    <p:anim calcmode="lin" valueType="num">
                                      <p:cBhvr>
                                        <p:cTn id="18" dur="500" fill="hold"/>
                                        <p:tgtEl>
                                          <p:spTgt spid="23"/>
                                        </p:tgtEl>
                                        <p:attrNameLst>
                                          <p:attrName>ppt_h</p:attrName>
                                        </p:attrNameLst>
                                      </p:cBhvr>
                                      <p:tavLst>
                                        <p:tav tm="0">
                                          <p:val>
                                            <p:fltVal val="0"/>
                                          </p:val>
                                        </p:tav>
                                        <p:tav tm="100000">
                                          <p:val>
                                            <p:strVal val="#ppt_h"/>
                                          </p:val>
                                        </p:tav>
                                      </p:tavLst>
                                    </p:anim>
                                    <p:animEffect transition="in" filter="fade">
                                      <p:cBhvr>
                                        <p:cTn id="19" dur="500"/>
                                        <p:tgtEl>
                                          <p:spTgt spid="23"/>
                                        </p:tgtEl>
                                      </p:cBhvr>
                                    </p:animEffect>
                                  </p:childTnLst>
                                </p:cTn>
                              </p:par>
                              <p:par>
                                <p:cTn id="20" presetID="6" presetClass="emph" presetSubtype="0" accel="50000" decel="50000" autoRev="1" fill="hold" grpId="1" nodeType="withEffect">
                                  <p:stCondLst>
                                    <p:cond delay="200"/>
                                  </p:stCondLst>
                                  <p:childTnLst>
                                    <p:animScale>
                                      <p:cBhvr>
                                        <p:cTn id="21" dur="500" fill="hold"/>
                                        <p:tgtEl>
                                          <p:spTgt spid="23"/>
                                        </p:tgtEl>
                                      </p:cBhvr>
                                      <p:by x="102500" y="102500"/>
                                    </p:animScale>
                                  </p:childTnLst>
                                </p:cTn>
                              </p:par>
                              <p:par>
                                <p:cTn id="22" presetID="10" presetClass="entr" presetSubtype="0" fill="hold" grpId="0" nodeType="withEffect">
                                  <p:stCondLst>
                                    <p:cond delay="200"/>
                                  </p:stCondLst>
                                  <p:childTnLst>
                                    <p:set>
                                      <p:cBhvr>
                                        <p:cTn id="23" dur="1" fill="hold">
                                          <p:stCondLst>
                                            <p:cond delay="0"/>
                                          </p:stCondLst>
                                        </p:cTn>
                                        <p:tgtEl>
                                          <p:spTgt spid="8"/>
                                        </p:tgtEl>
                                        <p:attrNameLst>
                                          <p:attrName>style.visibility</p:attrName>
                                        </p:attrNameLst>
                                      </p:cBhvr>
                                      <p:to>
                                        <p:strVal val="visible"/>
                                      </p:to>
                                    </p:set>
                                    <p:animEffect transition="in" filter="fade">
                                      <p:cBhvr>
                                        <p:cTn id="24" dur="1000"/>
                                        <p:tgtEl>
                                          <p:spTgt spid="8"/>
                                        </p:tgtEl>
                                      </p:cBhvr>
                                    </p:animEffect>
                                  </p:childTnLst>
                                </p:cTn>
                              </p:par>
                              <p:par>
                                <p:cTn id="25" presetID="53" presetClass="entr" presetSubtype="16" fill="hold" grpId="0" nodeType="withEffect">
                                  <p:stCondLst>
                                    <p:cond delay="300"/>
                                  </p:stCondLst>
                                  <p:childTnLst>
                                    <p:set>
                                      <p:cBhvr>
                                        <p:cTn id="26" dur="1" fill="hold">
                                          <p:stCondLst>
                                            <p:cond delay="0"/>
                                          </p:stCondLst>
                                        </p:cTn>
                                        <p:tgtEl>
                                          <p:spTgt spid="27"/>
                                        </p:tgtEl>
                                        <p:attrNameLst>
                                          <p:attrName>style.visibility</p:attrName>
                                        </p:attrNameLst>
                                      </p:cBhvr>
                                      <p:to>
                                        <p:strVal val="visible"/>
                                      </p:to>
                                    </p:set>
                                    <p:anim calcmode="lin" valueType="num">
                                      <p:cBhvr>
                                        <p:cTn id="27" dur="500" fill="hold"/>
                                        <p:tgtEl>
                                          <p:spTgt spid="27"/>
                                        </p:tgtEl>
                                        <p:attrNameLst>
                                          <p:attrName>ppt_w</p:attrName>
                                        </p:attrNameLst>
                                      </p:cBhvr>
                                      <p:tavLst>
                                        <p:tav tm="0">
                                          <p:val>
                                            <p:fltVal val="0"/>
                                          </p:val>
                                        </p:tav>
                                        <p:tav tm="100000">
                                          <p:val>
                                            <p:strVal val="#ppt_w"/>
                                          </p:val>
                                        </p:tav>
                                      </p:tavLst>
                                    </p:anim>
                                    <p:anim calcmode="lin" valueType="num">
                                      <p:cBhvr>
                                        <p:cTn id="28" dur="500" fill="hold"/>
                                        <p:tgtEl>
                                          <p:spTgt spid="27"/>
                                        </p:tgtEl>
                                        <p:attrNameLst>
                                          <p:attrName>ppt_h</p:attrName>
                                        </p:attrNameLst>
                                      </p:cBhvr>
                                      <p:tavLst>
                                        <p:tav tm="0">
                                          <p:val>
                                            <p:fltVal val="0"/>
                                          </p:val>
                                        </p:tav>
                                        <p:tav tm="100000">
                                          <p:val>
                                            <p:strVal val="#ppt_h"/>
                                          </p:val>
                                        </p:tav>
                                      </p:tavLst>
                                    </p:anim>
                                    <p:animEffect transition="in" filter="fade">
                                      <p:cBhvr>
                                        <p:cTn id="29" dur="500"/>
                                        <p:tgtEl>
                                          <p:spTgt spid="27"/>
                                        </p:tgtEl>
                                      </p:cBhvr>
                                    </p:animEffect>
                                  </p:childTnLst>
                                </p:cTn>
                              </p:par>
                              <p:par>
                                <p:cTn id="30" presetID="6" presetClass="emph" presetSubtype="0" accel="50000" decel="50000" autoRev="1" fill="hold" grpId="1" nodeType="withEffect">
                                  <p:stCondLst>
                                    <p:cond delay="300"/>
                                  </p:stCondLst>
                                  <p:childTnLst>
                                    <p:animScale>
                                      <p:cBhvr>
                                        <p:cTn id="31" dur="500" fill="hold"/>
                                        <p:tgtEl>
                                          <p:spTgt spid="27"/>
                                        </p:tgtEl>
                                      </p:cBhvr>
                                      <p:by x="102500" y="102500"/>
                                    </p:animScale>
                                  </p:childTnLst>
                                </p:cTn>
                              </p:par>
                              <p:par>
                                <p:cTn id="32" presetID="10" presetClass="entr" presetSubtype="0" fill="hold" grpId="0" nodeType="withEffect">
                                  <p:stCondLst>
                                    <p:cond delay="300"/>
                                  </p:stCondLst>
                                  <p:childTnLst>
                                    <p:set>
                                      <p:cBhvr>
                                        <p:cTn id="33" dur="1" fill="hold">
                                          <p:stCondLst>
                                            <p:cond delay="0"/>
                                          </p:stCondLst>
                                        </p:cTn>
                                        <p:tgtEl>
                                          <p:spTgt spid="9"/>
                                        </p:tgtEl>
                                        <p:attrNameLst>
                                          <p:attrName>style.visibility</p:attrName>
                                        </p:attrNameLst>
                                      </p:cBhvr>
                                      <p:to>
                                        <p:strVal val="visible"/>
                                      </p:to>
                                    </p:set>
                                    <p:animEffect transition="in" filter="fade">
                                      <p:cBhvr>
                                        <p:cTn id="34" dur="1000"/>
                                        <p:tgtEl>
                                          <p:spTgt spid="9"/>
                                        </p:tgtEl>
                                      </p:cBhvr>
                                    </p:animEffect>
                                  </p:childTnLst>
                                </p:cTn>
                              </p:par>
                              <p:par>
                                <p:cTn id="35" presetID="53" presetClass="entr" presetSubtype="16" fill="hold" grpId="0" nodeType="withEffect">
                                  <p:stCondLst>
                                    <p:cond delay="400"/>
                                  </p:stCondLst>
                                  <p:childTnLst>
                                    <p:set>
                                      <p:cBhvr>
                                        <p:cTn id="36" dur="1" fill="hold">
                                          <p:stCondLst>
                                            <p:cond delay="0"/>
                                          </p:stCondLst>
                                        </p:cTn>
                                        <p:tgtEl>
                                          <p:spTgt spid="24"/>
                                        </p:tgtEl>
                                        <p:attrNameLst>
                                          <p:attrName>style.visibility</p:attrName>
                                        </p:attrNameLst>
                                      </p:cBhvr>
                                      <p:to>
                                        <p:strVal val="visible"/>
                                      </p:to>
                                    </p:set>
                                    <p:anim calcmode="lin" valueType="num">
                                      <p:cBhvr>
                                        <p:cTn id="37" dur="500" fill="hold"/>
                                        <p:tgtEl>
                                          <p:spTgt spid="24"/>
                                        </p:tgtEl>
                                        <p:attrNameLst>
                                          <p:attrName>ppt_w</p:attrName>
                                        </p:attrNameLst>
                                      </p:cBhvr>
                                      <p:tavLst>
                                        <p:tav tm="0">
                                          <p:val>
                                            <p:fltVal val="0"/>
                                          </p:val>
                                        </p:tav>
                                        <p:tav tm="100000">
                                          <p:val>
                                            <p:strVal val="#ppt_w"/>
                                          </p:val>
                                        </p:tav>
                                      </p:tavLst>
                                    </p:anim>
                                    <p:anim calcmode="lin" valueType="num">
                                      <p:cBhvr>
                                        <p:cTn id="38" dur="500" fill="hold"/>
                                        <p:tgtEl>
                                          <p:spTgt spid="24"/>
                                        </p:tgtEl>
                                        <p:attrNameLst>
                                          <p:attrName>ppt_h</p:attrName>
                                        </p:attrNameLst>
                                      </p:cBhvr>
                                      <p:tavLst>
                                        <p:tav tm="0">
                                          <p:val>
                                            <p:fltVal val="0"/>
                                          </p:val>
                                        </p:tav>
                                        <p:tav tm="100000">
                                          <p:val>
                                            <p:strVal val="#ppt_h"/>
                                          </p:val>
                                        </p:tav>
                                      </p:tavLst>
                                    </p:anim>
                                    <p:animEffect transition="in" filter="fade">
                                      <p:cBhvr>
                                        <p:cTn id="39" dur="500"/>
                                        <p:tgtEl>
                                          <p:spTgt spid="24"/>
                                        </p:tgtEl>
                                      </p:cBhvr>
                                    </p:animEffect>
                                  </p:childTnLst>
                                </p:cTn>
                              </p:par>
                              <p:par>
                                <p:cTn id="40" presetID="6" presetClass="emph" presetSubtype="0" accel="50000" decel="50000" autoRev="1" fill="hold" grpId="1" nodeType="withEffect">
                                  <p:stCondLst>
                                    <p:cond delay="400"/>
                                  </p:stCondLst>
                                  <p:childTnLst>
                                    <p:animScale>
                                      <p:cBhvr>
                                        <p:cTn id="41" dur="500" fill="hold"/>
                                        <p:tgtEl>
                                          <p:spTgt spid="24"/>
                                        </p:tgtEl>
                                      </p:cBhvr>
                                      <p:by x="102500" y="102500"/>
                                    </p:animScale>
                                  </p:childTnLst>
                                </p:cTn>
                              </p:par>
                              <p:par>
                                <p:cTn id="42" presetID="10" presetClass="entr" presetSubtype="0" fill="hold" grpId="0" nodeType="withEffect">
                                  <p:stCondLst>
                                    <p:cond delay="400"/>
                                  </p:stCondLst>
                                  <p:childTnLst>
                                    <p:set>
                                      <p:cBhvr>
                                        <p:cTn id="43" dur="1" fill="hold">
                                          <p:stCondLst>
                                            <p:cond delay="0"/>
                                          </p:stCondLst>
                                        </p:cTn>
                                        <p:tgtEl>
                                          <p:spTgt spid="10"/>
                                        </p:tgtEl>
                                        <p:attrNameLst>
                                          <p:attrName>style.visibility</p:attrName>
                                        </p:attrNameLst>
                                      </p:cBhvr>
                                      <p:to>
                                        <p:strVal val="visible"/>
                                      </p:to>
                                    </p:set>
                                    <p:animEffect transition="in" filter="fade">
                                      <p:cBhvr>
                                        <p:cTn id="44" dur="1000"/>
                                        <p:tgtEl>
                                          <p:spTgt spid="10"/>
                                        </p:tgtEl>
                                      </p:cBhvr>
                                    </p:animEffect>
                                  </p:childTnLst>
                                </p:cTn>
                              </p:par>
                              <p:par>
                                <p:cTn id="45" presetID="53" presetClass="entr" presetSubtype="16" fill="hold" grpId="0" nodeType="withEffect">
                                  <p:stCondLst>
                                    <p:cond delay="500"/>
                                  </p:stCondLst>
                                  <p:childTnLst>
                                    <p:set>
                                      <p:cBhvr>
                                        <p:cTn id="46" dur="1" fill="hold">
                                          <p:stCondLst>
                                            <p:cond delay="0"/>
                                          </p:stCondLst>
                                        </p:cTn>
                                        <p:tgtEl>
                                          <p:spTgt spid="28"/>
                                        </p:tgtEl>
                                        <p:attrNameLst>
                                          <p:attrName>style.visibility</p:attrName>
                                        </p:attrNameLst>
                                      </p:cBhvr>
                                      <p:to>
                                        <p:strVal val="visible"/>
                                      </p:to>
                                    </p:set>
                                    <p:anim calcmode="lin" valueType="num">
                                      <p:cBhvr>
                                        <p:cTn id="47" dur="500" fill="hold"/>
                                        <p:tgtEl>
                                          <p:spTgt spid="28"/>
                                        </p:tgtEl>
                                        <p:attrNameLst>
                                          <p:attrName>ppt_w</p:attrName>
                                        </p:attrNameLst>
                                      </p:cBhvr>
                                      <p:tavLst>
                                        <p:tav tm="0">
                                          <p:val>
                                            <p:fltVal val="0"/>
                                          </p:val>
                                        </p:tav>
                                        <p:tav tm="100000">
                                          <p:val>
                                            <p:strVal val="#ppt_w"/>
                                          </p:val>
                                        </p:tav>
                                      </p:tavLst>
                                    </p:anim>
                                    <p:anim calcmode="lin" valueType="num">
                                      <p:cBhvr>
                                        <p:cTn id="48" dur="500" fill="hold"/>
                                        <p:tgtEl>
                                          <p:spTgt spid="28"/>
                                        </p:tgtEl>
                                        <p:attrNameLst>
                                          <p:attrName>ppt_h</p:attrName>
                                        </p:attrNameLst>
                                      </p:cBhvr>
                                      <p:tavLst>
                                        <p:tav tm="0">
                                          <p:val>
                                            <p:fltVal val="0"/>
                                          </p:val>
                                        </p:tav>
                                        <p:tav tm="100000">
                                          <p:val>
                                            <p:strVal val="#ppt_h"/>
                                          </p:val>
                                        </p:tav>
                                      </p:tavLst>
                                    </p:anim>
                                    <p:animEffect transition="in" filter="fade">
                                      <p:cBhvr>
                                        <p:cTn id="49" dur="500"/>
                                        <p:tgtEl>
                                          <p:spTgt spid="28"/>
                                        </p:tgtEl>
                                      </p:cBhvr>
                                    </p:animEffect>
                                  </p:childTnLst>
                                </p:cTn>
                              </p:par>
                              <p:par>
                                <p:cTn id="50" presetID="6" presetClass="emph" presetSubtype="0" accel="50000" decel="50000" autoRev="1" fill="hold" grpId="1" nodeType="withEffect">
                                  <p:stCondLst>
                                    <p:cond delay="500"/>
                                  </p:stCondLst>
                                  <p:childTnLst>
                                    <p:animScale>
                                      <p:cBhvr>
                                        <p:cTn id="51" dur="500" fill="hold"/>
                                        <p:tgtEl>
                                          <p:spTgt spid="28"/>
                                        </p:tgtEl>
                                      </p:cBhvr>
                                      <p:by x="102500" y="102500"/>
                                    </p:animScale>
                                  </p:childTnLst>
                                </p:cTn>
                              </p:par>
                              <p:par>
                                <p:cTn id="52" presetID="10" presetClass="entr" presetSubtype="0" fill="hold" grpId="0" nodeType="withEffect">
                                  <p:stCondLst>
                                    <p:cond delay="500"/>
                                  </p:stCondLst>
                                  <p:childTnLst>
                                    <p:set>
                                      <p:cBhvr>
                                        <p:cTn id="53" dur="1" fill="hold">
                                          <p:stCondLst>
                                            <p:cond delay="0"/>
                                          </p:stCondLst>
                                        </p:cTn>
                                        <p:tgtEl>
                                          <p:spTgt spid="12"/>
                                        </p:tgtEl>
                                        <p:attrNameLst>
                                          <p:attrName>style.visibility</p:attrName>
                                        </p:attrNameLst>
                                      </p:cBhvr>
                                      <p:to>
                                        <p:strVal val="visible"/>
                                      </p:to>
                                    </p:set>
                                    <p:animEffect transition="in" filter="fade">
                                      <p:cBhvr>
                                        <p:cTn id="54" dur="1000"/>
                                        <p:tgtEl>
                                          <p:spTgt spid="12"/>
                                        </p:tgtEl>
                                      </p:cBhvr>
                                    </p:animEffect>
                                  </p:childTnLst>
                                </p:cTn>
                              </p:par>
                              <p:par>
                                <p:cTn id="55" presetID="53" presetClass="entr" presetSubtype="16" fill="hold" grpId="0" nodeType="withEffect">
                                  <p:stCondLst>
                                    <p:cond delay="60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par>
                                <p:cTn id="60" presetID="6" presetClass="emph" presetSubtype="0" accel="50000" decel="50000" autoRev="1" fill="hold" grpId="1" nodeType="withEffect">
                                  <p:stCondLst>
                                    <p:cond delay="600"/>
                                  </p:stCondLst>
                                  <p:childTnLst>
                                    <p:animScale>
                                      <p:cBhvr>
                                        <p:cTn id="61" dur="500" fill="hold"/>
                                        <p:tgtEl>
                                          <p:spTgt spid="32"/>
                                        </p:tgtEl>
                                      </p:cBhvr>
                                      <p:by x="102500" y="102500"/>
                                    </p:animScale>
                                  </p:childTnLst>
                                </p:cTn>
                              </p:par>
                              <p:par>
                                <p:cTn id="62" presetID="10" presetClass="entr" presetSubtype="0" fill="hold" grpId="0" nodeType="withEffect">
                                  <p:stCondLst>
                                    <p:cond delay="600"/>
                                  </p:stCondLst>
                                  <p:childTnLst>
                                    <p:set>
                                      <p:cBhvr>
                                        <p:cTn id="63" dur="1" fill="hold">
                                          <p:stCondLst>
                                            <p:cond delay="0"/>
                                          </p:stCondLst>
                                        </p:cTn>
                                        <p:tgtEl>
                                          <p:spTgt spid="13"/>
                                        </p:tgtEl>
                                        <p:attrNameLst>
                                          <p:attrName>style.visibility</p:attrName>
                                        </p:attrNameLst>
                                      </p:cBhvr>
                                      <p:to>
                                        <p:strVal val="visible"/>
                                      </p:to>
                                    </p:set>
                                    <p:animEffect transition="in" filter="fade">
                                      <p:cBhvr>
                                        <p:cTn id="64" dur="1000"/>
                                        <p:tgtEl>
                                          <p:spTgt spid="13"/>
                                        </p:tgtEl>
                                      </p:cBhvr>
                                    </p:animEffect>
                                  </p:childTnLst>
                                </p:cTn>
                              </p:par>
                              <p:par>
                                <p:cTn id="65" presetID="53" presetClass="entr" presetSubtype="16" fill="hold" grpId="0" nodeType="withEffect">
                                  <p:stCondLst>
                                    <p:cond delay="700"/>
                                  </p:stCondLst>
                                  <p:childTnLst>
                                    <p:set>
                                      <p:cBhvr>
                                        <p:cTn id="66" dur="1" fill="hold">
                                          <p:stCondLst>
                                            <p:cond delay="0"/>
                                          </p:stCondLst>
                                        </p:cTn>
                                        <p:tgtEl>
                                          <p:spTgt spid="25"/>
                                        </p:tgtEl>
                                        <p:attrNameLst>
                                          <p:attrName>style.visibility</p:attrName>
                                        </p:attrNameLst>
                                      </p:cBhvr>
                                      <p:to>
                                        <p:strVal val="visible"/>
                                      </p:to>
                                    </p:set>
                                    <p:anim calcmode="lin" valueType="num">
                                      <p:cBhvr>
                                        <p:cTn id="67" dur="500" fill="hold"/>
                                        <p:tgtEl>
                                          <p:spTgt spid="25"/>
                                        </p:tgtEl>
                                        <p:attrNameLst>
                                          <p:attrName>ppt_w</p:attrName>
                                        </p:attrNameLst>
                                      </p:cBhvr>
                                      <p:tavLst>
                                        <p:tav tm="0">
                                          <p:val>
                                            <p:fltVal val="0"/>
                                          </p:val>
                                        </p:tav>
                                        <p:tav tm="100000">
                                          <p:val>
                                            <p:strVal val="#ppt_w"/>
                                          </p:val>
                                        </p:tav>
                                      </p:tavLst>
                                    </p:anim>
                                    <p:anim calcmode="lin" valueType="num">
                                      <p:cBhvr>
                                        <p:cTn id="68" dur="500" fill="hold"/>
                                        <p:tgtEl>
                                          <p:spTgt spid="25"/>
                                        </p:tgtEl>
                                        <p:attrNameLst>
                                          <p:attrName>ppt_h</p:attrName>
                                        </p:attrNameLst>
                                      </p:cBhvr>
                                      <p:tavLst>
                                        <p:tav tm="0">
                                          <p:val>
                                            <p:fltVal val="0"/>
                                          </p:val>
                                        </p:tav>
                                        <p:tav tm="100000">
                                          <p:val>
                                            <p:strVal val="#ppt_h"/>
                                          </p:val>
                                        </p:tav>
                                      </p:tavLst>
                                    </p:anim>
                                    <p:animEffect transition="in" filter="fade">
                                      <p:cBhvr>
                                        <p:cTn id="69" dur="500"/>
                                        <p:tgtEl>
                                          <p:spTgt spid="25"/>
                                        </p:tgtEl>
                                      </p:cBhvr>
                                    </p:animEffect>
                                  </p:childTnLst>
                                </p:cTn>
                              </p:par>
                              <p:par>
                                <p:cTn id="70" presetID="6" presetClass="emph" presetSubtype="0" accel="50000" decel="50000" autoRev="1" fill="hold" grpId="1" nodeType="withEffect">
                                  <p:stCondLst>
                                    <p:cond delay="700"/>
                                  </p:stCondLst>
                                  <p:childTnLst>
                                    <p:animScale>
                                      <p:cBhvr>
                                        <p:cTn id="71" dur="500" fill="hold"/>
                                        <p:tgtEl>
                                          <p:spTgt spid="25"/>
                                        </p:tgtEl>
                                      </p:cBhvr>
                                      <p:by x="102500" y="102500"/>
                                    </p:animScale>
                                  </p:childTnLst>
                                </p:cTn>
                              </p:par>
                              <p:par>
                                <p:cTn id="72" presetID="10" presetClass="entr" presetSubtype="0" fill="hold" grpId="0" nodeType="withEffect">
                                  <p:stCondLst>
                                    <p:cond delay="700"/>
                                  </p:stCondLst>
                                  <p:childTnLst>
                                    <p:set>
                                      <p:cBhvr>
                                        <p:cTn id="73" dur="1" fill="hold">
                                          <p:stCondLst>
                                            <p:cond delay="0"/>
                                          </p:stCondLst>
                                        </p:cTn>
                                        <p:tgtEl>
                                          <p:spTgt spid="14"/>
                                        </p:tgtEl>
                                        <p:attrNameLst>
                                          <p:attrName>style.visibility</p:attrName>
                                        </p:attrNameLst>
                                      </p:cBhvr>
                                      <p:to>
                                        <p:strVal val="visible"/>
                                      </p:to>
                                    </p:set>
                                    <p:animEffect transition="in" filter="fade">
                                      <p:cBhvr>
                                        <p:cTn id="74" dur="1000"/>
                                        <p:tgtEl>
                                          <p:spTgt spid="14"/>
                                        </p:tgtEl>
                                      </p:cBhvr>
                                    </p:animEffect>
                                  </p:childTnLst>
                                </p:cTn>
                              </p:par>
                              <p:par>
                                <p:cTn id="75" presetID="53" presetClass="entr" presetSubtype="16" fill="hold" grpId="0" nodeType="withEffect">
                                  <p:stCondLst>
                                    <p:cond delay="800"/>
                                  </p:stCondLst>
                                  <p:childTnLst>
                                    <p:set>
                                      <p:cBhvr>
                                        <p:cTn id="76" dur="1" fill="hold">
                                          <p:stCondLst>
                                            <p:cond delay="0"/>
                                          </p:stCondLst>
                                        </p:cTn>
                                        <p:tgtEl>
                                          <p:spTgt spid="29"/>
                                        </p:tgtEl>
                                        <p:attrNameLst>
                                          <p:attrName>style.visibility</p:attrName>
                                        </p:attrNameLst>
                                      </p:cBhvr>
                                      <p:to>
                                        <p:strVal val="visible"/>
                                      </p:to>
                                    </p:set>
                                    <p:anim calcmode="lin" valueType="num">
                                      <p:cBhvr>
                                        <p:cTn id="77" dur="500" fill="hold"/>
                                        <p:tgtEl>
                                          <p:spTgt spid="29"/>
                                        </p:tgtEl>
                                        <p:attrNameLst>
                                          <p:attrName>ppt_w</p:attrName>
                                        </p:attrNameLst>
                                      </p:cBhvr>
                                      <p:tavLst>
                                        <p:tav tm="0">
                                          <p:val>
                                            <p:fltVal val="0"/>
                                          </p:val>
                                        </p:tav>
                                        <p:tav tm="100000">
                                          <p:val>
                                            <p:strVal val="#ppt_w"/>
                                          </p:val>
                                        </p:tav>
                                      </p:tavLst>
                                    </p:anim>
                                    <p:anim calcmode="lin" valueType="num">
                                      <p:cBhvr>
                                        <p:cTn id="78" dur="500" fill="hold"/>
                                        <p:tgtEl>
                                          <p:spTgt spid="29"/>
                                        </p:tgtEl>
                                        <p:attrNameLst>
                                          <p:attrName>ppt_h</p:attrName>
                                        </p:attrNameLst>
                                      </p:cBhvr>
                                      <p:tavLst>
                                        <p:tav tm="0">
                                          <p:val>
                                            <p:fltVal val="0"/>
                                          </p:val>
                                        </p:tav>
                                        <p:tav tm="100000">
                                          <p:val>
                                            <p:strVal val="#ppt_h"/>
                                          </p:val>
                                        </p:tav>
                                      </p:tavLst>
                                    </p:anim>
                                    <p:animEffect transition="in" filter="fade">
                                      <p:cBhvr>
                                        <p:cTn id="79" dur="500"/>
                                        <p:tgtEl>
                                          <p:spTgt spid="29"/>
                                        </p:tgtEl>
                                      </p:cBhvr>
                                    </p:animEffect>
                                  </p:childTnLst>
                                </p:cTn>
                              </p:par>
                              <p:par>
                                <p:cTn id="80" presetID="6" presetClass="emph" presetSubtype="0" accel="50000" decel="50000" autoRev="1" fill="hold" grpId="1" nodeType="withEffect">
                                  <p:stCondLst>
                                    <p:cond delay="800"/>
                                  </p:stCondLst>
                                  <p:childTnLst>
                                    <p:animScale>
                                      <p:cBhvr>
                                        <p:cTn id="81" dur="500" fill="hold"/>
                                        <p:tgtEl>
                                          <p:spTgt spid="29"/>
                                        </p:tgtEl>
                                      </p:cBhvr>
                                      <p:by x="102500" y="102500"/>
                                    </p:animScale>
                                  </p:childTnLst>
                                </p:cTn>
                              </p:par>
                              <p:par>
                                <p:cTn id="82" presetID="10" presetClass="entr" presetSubtype="0" fill="hold" grpId="0" nodeType="withEffect">
                                  <p:stCondLst>
                                    <p:cond delay="800"/>
                                  </p:stCondLst>
                                  <p:childTnLst>
                                    <p:set>
                                      <p:cBhvr>
                                        <p:cTn id="83" dur="1" fill="hold">
                                          <p:stCondLst>
                                            <p:cond delay="0"/>
                                          </p:stCondLst>
                                        </p:cTn>
                                        <p:tgtEl>
                                          <p:spTgt spid="15"/>
                                        </p:tgtEl>
                                        <p:attrNameLst>
                                          <p:attrName>style.visibility</p:attrName>
                                        </p:attrNameLst>
                                      </p:cBhvr>
                                      <p:to>
                                        <p:strVal val="visible"/>
                                      </p:to>
                                    </p:set>
                                    <p:animEffect transition="in" filter="fade">
                                      <p:cBhvr>
                                        <p:cTn id="84" dur="1000"/>
                                        <p:tgtEl>
                                          <p:spTgt spid="15"/>
                                        </p:tgtEl>
                                      </p:cBhvr>
                                    </p:animEffect>
                                  </p:childTnLst>
                                </p:cTn>
                              </p:par>
                              <p:par>
                                <p:cTn id="85" presetID="53" presetClass="entr" presetSubtype="16" fill="hold" grpId="0" nodeType="withEffect">
                                  <p:stCondLst>
                                    <p:cond delay="900"/>
                                  </p:stCondLst>
                                  <p:childTnLst>
                                    <p:set>
                                      <p:cBhvr>
                                        <p:cTn id="86" dur="1" fill="hold">
                                          <p:stCondLst>
                                            <p:cond delay="0"/>
                                          </p:stCondLst>
                                        </p:cTn>
                                        <p:tgtEl>
                                          <p:spTgt spid="33"/>
                                        </p:tgtEl>
                                        <p:attrNameLst>
                                          <p:attrName>style.visibility</p:attrName>
                                        </p:attrNameLst>
                                      </p:cBhvr>
                                      <p:to>
                                        <p:strVal val="visible"/>
                                      </p:to>
                                    </p:set>
                                    <p:anim calcmode="lin" valueType="num">
                                      <p:cBhvr>
                                        <p:cTn id="87" dur="500" fill="hold"/>
                                        <p:tgtEl>
                                          <p:spTgt spid="33"/>
                                        </p:tgtEl>
                                        <p:attrNameLst>
                                          <p:attrName>ppt_w</p:attrName>
                                        </p:attrNameLst>
                                      </p:cBhvr>
                                      <p:tavLst>
                                        <p:tav tm="0">
                                          <p:val>
                                            <p:fltVal val="0"/>
                                          </p:val>
                                        </p:tav>
                                        <p:tav tm="100000">
                                          <p:val>
                                            <p:strVal val="#ppt_w"/>
                                          </p:val>
                                        </p:tav>
                                      </p:tavLst>
                                    </p:anim>
                                    <p:anim calcmode="lin" valueType="num">
                                      <p:cBhvr>
                                        <p:cTn id="88" dur="500" fill="hold"/>
                                        <p:tgtEl>
                                          <p:spTgt spid="33"/>
                                        </p:tgtEl>
                                        <p:attrNameLst>
                                          <p:attrName>ppt_h</p:attrName>
                                        </p:attrNameLst>
                                      </p:cBhvr>
                                      <p:tavLst>
                                        <p:tav tm="0">
                                          <p:val>
                                            <p:fltVal val="0"/>
                                          </p:val>
                                        </p:tav>
                                        <p:tav tm="100000">
                                          <p:val>
                                            <p:strVal val="#ppt_h"/>
                                          </p:val>
                                        </p:tav>
                                      </p:tavLst>
                                    </p:anim>
                                    <p:animEffect transition="in" filter="fade">
                                      <p:cBhvr>
                                        <p:cTn id="89" dur="500"/>
                                        <p:tgtEl>
                                          <p:spTgt spid="33"/>
                                        </p:tgtEl>
                                      </p:cBhvr>
                                    </p:animEffect>
                                  </p:childTnLst>
                                </p:cTn>
                              </p:par>
                              <p:par>
                                <p:cTn id="90" presetID="6" presetClass="emph" presetSubtype="0" accel="50000" decel="50000" autoRev="1" fill="hold" grpId="1" nodeType="withEffect">
                                  <p:stCondLst>
                                    <p:cond delay="900"/>
                                  </p:stCondLst>
                                  <p:childTnLst>
                                    <p:animScale>
                                      <p:cBhvr>
                                        <p:cTn id="91" dur="500" fill="hold"/>
                                        <p:tgtEl>
                                          <p:spTgt spid="33"/>
                                        </p:tgtEl>
                                      </p:cBhvr>
                                      <p:by x="102500" y="102500"/>
                                    </p:animScale>
                                  </p:childTnLst>
                                </p:cTn>
                              </p:par>
                              <p:par>
                                <p:cTn id="92" presetID="10" presetClass="entr" presetSubtype="0" fill="hold" grpId="0" nodeType="withEffect">
                                  <p:stCondLst>
                                    <p:cond delay="900"/>
                                  </p:stCondLst>
                                  <p:childTnLst>
                                    <p:set>
                                      <p:cBhvr>
                                        <p:cTn id="93" dur="1" fill="hold">
                                          <p:stCondLst>
                                            <p:cond delay="0"/>
                                          </p:stCondLst>
                                        </p:cTn>
                                        <p:tgtEl>
                                          <p:spTgt spid="17"/>
                                        </p:tgtEl>
                                        <p:attrNameLst>
                                          <p:attrName>style.visibility</p:attrName>
                                        </p:attrNameLst>
                                      </p:cBhvr>
                                      <p:to>
                                        <p:strVal val="visible"/>
                                      </p:to>
                                    </p:set>
                                    <p:animEffect transition="in" filter="fade">
                                      <p:cBhvr>
                                        <p:cTn id="94" dur="1000"/>
                                        <p:tgtEl>
                                          <p:spTgt spid="17"/>
                                        </p:tgtEl>
                                      </p:cBhvr>
                                    </p:animEffect>
                                  </p:childTnLst>
                                </p:cTn>
                              </p:par>
                              <p:par>
                                <p:cTn id="95" presetID="53" presetClass="entr" presetSubtype="16" fill="hold" grpId="0" nodeType="withEffect">
                                  <p:stCondLst>
                                    <p:cond delay="1100"/>
                                  </p:stCondLst>
                                  <p:childTnLst>
                                    <p:set>
                                      <p:cBhvr>
                                        <p:cTn id="96" dur="1" fill="hold">
                                          <p:stCondLst>
                                            <p:cond delay="0"/>
                                          </p:stCondLst>
                                        </p:cTn>
                                        <p:tgtEl>
                                          <p:spTgt spid="30"/>
                                        </p:tgtEl>
                                        <p:attrNameLst>
                                          <p:attrName>style.visibility</p:attrName>
                                        </p:attrNameLst>
                                      </p:cBhvr>
                                      <p:to>
                                        <p:strVal val="visible"/>
                                      </p:to>
                                    </p:set>
                                    <p:anim calcmode="lin" valueType="num">
                                      <p:cBhvr>
                                        <p:cTn id="97" dur="500" fill="hold"/>
                                        <p:tgtEl>
                                          <p:spTgt spid="30"/>
                                        </p:tgtEl>
                                        <p:attrNameLst>
                                          <p:attrName>ppt_w</p:attrName>
                                        </p:attrNameLst>
                                      </p:cBhvr>
                                      <p:tavLst>
                                        <p:tav tm="0">
                                          <p:val>
                                            <p:fltVal val="0"/>
                                          </p:val>
                                        </p:tav>
                                        <p:tav tm="100000">
                                          <p:val>
                                            <p:strVal val="#ppt_w"/>
                                          </p:val>
                                        </p:tav>
                                      </p:tavLst>
                                    </p:anim>
                                    <p:anim calcmode="lin" valueType="num">
                                      <p:cBhvr>
                                        <p:cTn id="98" dur="500" fill="hold"/>
                                        <p:tgtEl>
                                          <p:spTgt spid="30"/>
                                        </p:tgtEl>
                                        <p:attrNameLst>
                                          <p:attrName>ppt_h</p:attrName>
                                        </p:attrNameLst>
                                      </p:cBhvr>
                                      <p:tavLst>
                                        <p:tav tm="0">
                                          <p:val>
                                            <p:fltVal val="0"/>
                                          </p:val>
                                        </p:tav>
                                        <p:tav tm="100000">
                                          <p:val>
                                            <p:strVal val="#ppt_h"/>
                                          </p:val>
                                        </p:tav>
                                      </p:tavLst>
                                    </p:anim>
                                    <p:animEffect transition="in" filter="fade">
                                      <p:cBhvr>
                                        <p:cTn id="99" dur="500"/>
                                        <p:tgtEl>
                                          <p:spTgt spid="30"/>
                                        </p:tgtEl>
                                      </p:cBhvr>
                                    </p:animEffect>
                                  </p:childTnLst>
                                </p:cTn>
                              </p:par>
                              <p:par>
                                <p:cTn id="100" presetID="6" presetClass="emph" presetSubtype="0" accel="50000" decel="50000" autoRev="1" fill="hold" grpId="1" nodeType="withEffect">
                                  <p:stCondLst>
                                    <p:cond delay="1100"/>
                                  </p:stCondLst>
                                  <p:childTnLst>
                                    <p:animScale>
                                      <p:cBhvr>
                                        <p:cTn id="101" dur="500" fill="hold"/>
                                        <p:tgtEl>
                                          <p:spTgt spid="30"/>
                                        </p:tgtEl>
                                      </p:cBhvr>
                                      <p:by x="102500" y="102500"/>
                                    </p:animScale>
                                  </p:childTnLst>
                                </p:cTn>
                              </p:par>
                              <p:par>
                                <p:cTn id="102" presetID="10" presetClass="entr" presetSubtype="0" fill="hold" grpId="0" nodeType="withEffect">
                                  <p:stCondLst>
                                    <p:cond delay="1100"/>
                                  </p:stCondLst>
                                  <p:childTnLst>
                                    <p:set>
                                      <p:cBhvr>
                                        <p:cTn id="103" dur="1" fill="hold">
                                          <p:stCondLst>
                                            <p:cond delay="0"/>
                                          </p:stCondLst>
                                        </p:cTn>
                                        <p:tgtEl>
                                          <p:spTgt spid="18"/>
                                        </p:tgtEl>
                                        <p:attrNameLst>
                                          <p:attrName>style.visibility</p:attrName>
                                        </p:attrNameLst>
                                      </p:cBhvr>
                                      <p:to>
                                        <p:strVal val="visible"/>
                                      </p:to>
                                    </p:set>
                                    <p:animEffect transition="in" filter="fade">
                                      <p:cBhvr>
                                        <p:cTn id="104" dur="1000"/>
                                        <p:tgtEl>
                                          <p:spTgt spid="18"/>
                                        </p:tgtEl>
                                      </p:cBhvr>
                                    </p:animEffect>
                                  </p:childTnLst>
                                </p:cTn>
                              </p:par>
                              <p:par>
                                <p:cTn id="105" presetID="53" presetClass="entr" presetSubtype="16" fill="hold" grpId="0" nodeType="withEffect">
                                  <p:stCondLst>
                                    <p:cond delay="1200"/>
                                  </p:stCondLst>
                                  <p:childTnLst>
                                    <p:set>
                                      <p:cBhvr>
                                        <p:cTn id="106" dur="1" fill="hold">
                                          <p:stCondLst>
                                            <p:cond delay="0"/>
                                          </p:stCondLst>
                                        </p:cTn>
                                        <p:tgtEl>
                                          <p:spTgt spid="34"/>
                                        </p:tgtEl>
                                        <p:attrNameLst>
                                          <p:attrName>style.visibility</p:attrName>
                                        </p:attrNameLst>
                                      </p:cBhvr>
                                      <p:to>
                                        <p:strVal val="visible"/>
                                      </p:to>
                                    </p:set>
                                    <p:anim calcmode="lin" valueType="num">
                                      <p:cBhvr>
                                        <p:cTn id="107" dur="500" fill="hold"/>
                                        <p:tgtEl>
                                          <p:spTgt spid="34"/>
                                        </p:tgtEl>
                                        <p:attrNameLst>
                                          <p:attrName>ppt_w</p:attrName>
                                        </p:attrNameLst>
                                      </p:cBhvr>
                                      <p:tavLst>
                                        <p:tav tm="0">
                                          <p:val>
                                            <p:fltVal val="0"/>
                                          </p:val>
                                        </p:tav>
                                        <p:tav tm="100000">
                                          <p:val>
                                            <p:strVal val="#ppt_w"/>
                                          </p:val>
                                        </p:tav>
                                      </p:tavLst>
                                    </p:anim>
                                    <p:anim calcmode="lin" valueType="num">
                                      <p:cBhvr>
                                        <p:cTn id="108" dur="500" fill="hold"/>
                                        <p:tgtEl>
                                          <p:spTgt spid="34"/>
                                        </p:tgtEl>
                                        <p:attrNameLst>
                                          <p:attrName>ppt_h</p:attrName>
                                        </p:attrNameLst>
                                      </p:cBhvr>
                                      <p:tavLst>
                                        <p:tav tm="0">
                                          <p:val>
                                            <p:fltVal val="0"/>
                                          </p:val>
                                        </p:tav>
                                        <p:tav tm="100000">
                                          <p:val>
                                            <p:strVal val="#ppt_h"/>
                                          </p:val>
                                        </p:tav>
                                      </p:tavLst>
                                    </p:anim>
                                    <p:animEffect transition="in" filter="fade">
                                      <p:cBhvr>
                                        <p:cTn id="109" dur="500"/>
                                        <p:tgtEl>
                                          <p:spTgt spid="34"/>
                                        </p:tgtEl>
                                      </p:cBhvr>
                                    </p:animEffect>
                                  </p:childTnLst>
                                </p:cTn>
                              </p:par>
                              <p:par>
                                <p:cTn id="110" presetID="6" presetClass="emph" presetSubtype="0" accel="50000" decel="50000" autoRev="1" fill="hold" grpId="1" nodeType="withEffect">
                                  <p:stCondLst>
                                    <p:cond delay="1200"/>
                                  </p:stCondLst>
                                  <p:childTnLst>
                                    <p:animScale>
                                      <p:cBhvr>
                                        <p:cTn id="111" dur="500" fill="hold"/>
                                        <p:tgtEl>
                                          <p:spTgt spid="34"/>
                                        </p:tgtEl>
                                      </p:cBhvr>
                                      <p:by x="102500" y="102500"/>
                                    </p:animScale>
                                  </p:childTnLst>
                                </p:cTn>
                              </p:par>
                              <p:par>
                                <p:cTn id="112" presetID="10" presetClass="entr" presetSubtype="0" fill="hold" grpId="0" nodeType="withEffect">
                                  <p:stCondLst>
                                    <p:cond delay="1200"/>
                                  </p:stCondLst>
                                  <p:childTnLst>
                                    <p:set>
                                      <p:cBhvr>
                                        <p:cTn id="113" dur="1" fill="hold">
                                          <p:stCondLst>
                                            <p:cond delay="0"/>
                                          </p:stCondLst>
                                        </p:cTn>
                                        <p:tgtEl>
                                          <p:spTgt spid="19"/>
                                        </p:tgtEl>
                                        <p:attrNameLst>
                                          <p:attrName>style.visibility</p:attrName>
                                        </p:attrNameLst>
                                      </p:cBhvr>
                                      <p:to>
                                        <p:strVal val="visible"/>
                                      </p:to>
                                    </p:set>
                                    <p:animEffect transition="in" filter="fade">
                                      <p:cBhvr>
                                        <p:cTn id="114" dur="1000"/>
                                        <p:tgtEl>
                                          <p:spTgt spid="19"/>
                                        </p:tgtEl>
                                      </p:cBhvr>
                                    </p:animEffect>
                                  </p:childTnLst>
                                </p:cTn>
                              </p:par>
                              <p:par>
                                <p:cTn id="115" presetID="53" presetClass="entr" presetSubtype="16" fill="hold" grpId="0" nodeType="withEffect">
                                  <p:stCondLst>
                                    <p:cond delay="1400"/>
                                  </p:stCondLst>
                                  <p:childTnLst>
                                    <p:set>
                                      <p:cBhvr>
                                        <p:cTn id="116" dur="1" fill="hold">
                                          <p:stCondLst>
                                            <p:cond delay="0"/>
                                          </p:stCondLst>
                                        </p:cTn>
                                        <p:tgtEl>
                                          <p:spTgt spid="35"/>
                                        </p:tgtEl>
                                        <p:attrNameLst>
                                          <p:attrName>style.visibility</p:attrName>
                                        </p:attrNameLst>
                                      </p:cBhvr>
                                      <p:to>
                                        <p:strVal val="visible"/>
                                      </p:to>
                                    </p:set>
                                    <p:anim calcmode="lin" valueType="num">
                                      <p:cBhvr>
                                        <p:cTn id="117" dur="500" fill="hold"/>
                                        <p:tgtEl>
                                          <p:spTgt spid="35"/>
                                        </p:tgtEl>
                                        <p:attrNameLst>
                                          <p:attrName>ppt_w</p:attrName>
                                        </p:attrNameLst>
                                      </p:cBhvr>
                                      <p:tavLst>
                                        <p:tav tm="0">
                                          <p:val>
                                            <p:fltVal val="0"/>
                                          </p:val>
                                        </p:tav>
                                        <p:tav tm="100000">
                                          <p:val>
                                            <p:strVal val="#ppt_w"/>
                                          </p:val>
                                        </p:tav>
                                      </p:tavLst>
                                    </p:anim>
                                    <p:anim calcmode="lin" valueType="num">
                                      <p:cBhvr>
                                        <p:cTn id="118" dur="500" fill="hold"/>
                                        <p:tgtEl>
                                          <p:spTgt spid="35"/>
                                        </p:tgtEl>
                                        <p:attrNameLst>
                                          <p:attrName>ppt_h</p:attrName>
                                        </p:attrNameLst>
                                      </p:cBhvr>
                                      <p:tavLst>
                                        <p:tav tm="0">
                                          <p:val>
                                            <p:fltVal val="0"/>
                                          </p:val>
                                        </p:tav>
                                        <p:tav tm="100000">
                                          <p:val>
                                            <p:strVal val="#ppt_h"/>
                                          </p:val>
                                        </p:tav>
                                      </p:tavLst>
                                    </p:anim>
                                    <p:animEffect transition="in" filter="fade">
                                      <p:cBhvr>
                                        <p:cTn id="119" dur="500"/>
                                        <p:tgtEl>
                                          <p:spTgt spid="35"/>
                                        </p:tgtEl>
                                      </p:cBhvr>
                                    </p:animEffect>
                                  </p:childTnLst>
                                </p:cTn>
                              </p:par>
                              <p:par>
                                <p:cTn id="120" presetID="6" presetClass="emph" presetSubtype="0" accel="50000" decel="50000" autoRev="1" fill="hold" grpId="1" nodeType="withEffect">
                                  <p:stCondLst>
                                    <p:cond delay="1400"/>
                                  </p:stCondLst>
                                  <p:childTnLst>
                                    <p:animScale>
                                      <p:cBhvr>
                                        <p:cTn id="121" dur="500" fill="hold"/>
                                        <p:tgtEl>
                                          <p:spTgt spid="35"/>
                                        </p:tgtEl>
                                      </p:cBhvr>
                                      <p:by x="102500" y="102500"/>
                                    </p:animScale>
                                  </p:childTnLst>
                                </p:cTn>
                              </p:par>
                              <p:par>
                                <p:cTn id="122" presetID="10" presetClass="entr" presetSubtype="0" fill="hold" grpId="0" nodeType="withEffect">
                                  <p:stCondLst>
                                    <p:cond delay="1400"/>
                                  </p:stCondLst>
                                  <p:childTnLst>
                                    <p:set>
                                      <p:cBhvr>
                                        <p:cTn id="123" dur="1" fill="hold">
                                          <p:stCondLst>
                                            <p:cond delay="0"/>
                                          </p:stCondLst>
                                        </p:cTn>
                                        <p:tgtEl>
                                          <p:spTgt spid="20"/>
                                        </p:tgtEl>
                                        <p:attrNameLst>
                                          <p:attrName>style.visibility</p:attrName>
                                        </p:attrNameLst>
                                      </p:cBhvr>
                                      <p:to>
                                        <p:strVal val="visible"/>
                                      </p:to>
                                    </p:set>
                                    <p:animEffect transition="in" filter="fade">
                                      <p:cBhvr>
                                        <p:cTn id="124" dur="1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0" grpId="0" animBg="1"/>
      <p:bldP spid="12" grpId="0" animBg="1"/>
      <p:bldP spid="13" grpId="0" animBg="1"/>
      <p:bldP spid="14" grpId="0" animBg="1"/>
      <p:bldP spid="15" grpId="0" animBg="1"/>
      <p:bldP spid="17" grpId="0" animBg="1"/>
      <p:bldP spid="18" grpId="0" animBg="1"/>
      <p:bldP spid="19" grpId="0" animBg="1"/>
      <p:bldP spid="20" grpId="0" animBg="1"/>
      <p:bldP spid="22" grpId="0"/>
      <p:bldP spid="22" grpId="1"/>
      <p:bldP spid="23" grpId="0"/>
      <p:bldP spid="23" grpId="1"/>
      <p:bldP spid="24" grpId="0"/>
      <p:bldP spid="24" grpId="1"/>
      <p:bldP spid="25" grpId="0"/>
      <p:bldP spid="25" grpId="1"/>
      <p:bldP spid="27" grpId="0"/>
      <p:bldP spid="27" grpId="1"/>
      <p:bldP spid="28" grpId="0"/>
      <p:bldP spid="28" grpId="1"/>
      <p:bldP spid="29" grpId="0"/>
      <p:bldP spid="29" grpId="1"/>
      <p:bldP spid="30" grpId="0"/>
      <p:bldP spid="30" grpId="1"/>
      <p:bldP spid="32" grpId="0"/>
      <p:bldP spid="32" grpId="1"/>
      <p:bldP spid="33" grpId="0"/>
      <p:bldP spid="33" grpId="1"/>
      <p:bldP spid="34" grpId="0"/>
      <p:bldP spid="34" grpId="1"/>
      <p:bldP spid="35" grpId="0"/>
      <p:bldP spid="35" grpId="1"/>
    </p:bld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Afsluiting animatie">
    <p:spTree>
      <p:nvGrpSpPr>
        <p:cNvPr id="1" name=""/>
        <p:cNvGrpSpPr/>
        <p:nvPr/>
      </p:nvGrpSpPr>
      <p:grpSpPr>
        <a:xfrm>
          <a:off x="0" y="0"/>
          <a:ext cx="0" cy="0"/>
          <a:chOff x="0" y="0"/>
          <a:chExt cx="0" cy="0"/>
        </a:xfrm>
      </p:grpSpPr>
      <p:sp>
        <p:nvSpPr>
          <p:cNvPr id="42" name="Achtergrond">
            <a:extLst>
              <a:ext uri="{FF2B5EF4-FFF2-40B4-BE49-F238E27FC236}">
                <a16:creationId xmlns:a16="http://schemas.microsoft.com/office/drawing/2014/main" id="{D50C7B7A-AB95-451D-A7BA-979932555D98}"/>
              </a:ext>
            </a:extLst>
          </p:cNvPr>
          <p:cNvSpPr/>
          <p:nvPr userDrawn="1"/>
        </p:nvSpPr>
        <p:spPr>
          <a:xfrm>
            <a:off x="-10750" y="0"/>
            <a:ext cx="122027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16" name="Vrije vorm: vorm 115">
            <a:extLst>
              <a:ext uri="{FF2B5EF4-FFF2-40B4-BE49-F238E27FC236}">
                <a16:creationId xmlns:a16="http://schemas.microsoft.com/office/drawing/2014/main" id="{10B19EB8-56FD-4B6B-A833-F7B8790B50FC}"/>
              </a:ext>
            </a:extLst>
          </p:cNvPr>
          <p:cNvSpPr>
            <a:spLocks/>
          </p:cNvSpPr>
          <p:nvPr/>
        </p:nvSpPr>
        <p:spPr bwMode="auto">
          <a:xfrm flipH="1">
            <a:off x="-383298" y="4117885"/>
            <a:ext cx="12797328" cy="3578617"/>
          </a:xfrm>
          <a:custGeom>
            <a:avLst/>
            <a:gdLst>
              <a:gd name="connsiteX0" fmla="*/ 4353628 w 12797328"/>
              <a:gd name="connsiteY0" fmla="*/ 2210497 h 3578617"/>
              <a:gd name="connsiteX1" fmla="*/ 4458409 w 12797328"/>
              <a:gd name="connsiteY1" fmla="*/ 2314906 h 3578617"/>
              <a:gd name="connsiteX2" fmla="*/ 4458409 w 12797328"/>
              <a:gd name="connsiteY2" fmla="*/ 2591412 h 3578617"/>
              <a:gd name="connsiteX3" fmla="*/ 4257280 w 12797328"/>
              <a:gd name="connsiteY3" fmla="*/ 2591412 h 3578617"/>
              <a:gd name="connsiteX4" fmla="*/ 3884263 w 12797328"/>
              <a:gd name="connsiteY4" fmla="*/ 2591412 h 3578617"/>
              <a:gd name="connsiteX5" fmla="*/ 3683134 w 12797328"/>
              <a:gd name="connsiteY5" fmla="*/ 2591412 h 3578617"/>
              <a:gd name="connsiteX6" fmla="*/ 3683134 w 12797328"/>
              <a:gd name="connsiteY6" fmla="*/ 2314906 h 3578617"/>
              <a:gd name="connsiteX7" fmla="*/ 3747322 w 12797328"/>
              <a:gd name="connsiteY7" fmla="*/ 2218710 h 3578617"/>
              <a:gd name="connsiteX8" fmla="*/ 3787914 w 12797328"/>
              <a:gd name="connsiteY8" fmla="*/ 2210497 h 3578617"/>
              <a:gd name="connsiteX9" fmla="*/ 9876817 w 12797328"/>
              <a:gd name="connsiteY9" fmla="*/ 2210497 h 3578617"/>
              <a:gd name="connsiteX10" fmla="*/ 9981598 w 12797328"/>
              <a:gd name="connsiteY10" fmla="*/ 2314906 h 3578617"/>
              <a:gd name="connsiteX11" fmla="*/ 9981598 w 12797328"/>
              <a:gd name="connsiteY11" fmla="*/ 2591412 h 3578617"/>
              <a:gd name="connsiteX12" fmla="*/ 9794698 w 12797328"/>
              <a:gd name="connsiteY12" fmla="*/ 2591412 h 3578617"/>
              <a:gd name="connsiteX13" fmla="*/ 9407452 w 12797328"/>
              <a:gd name="connsiteY13" fmla="*/ 2591412 h 3578617"/>
              <a:gd name="connsiteX14" fmla="*/ 9220552 w 12797328"/>
              <a:gd name="connsiteY14" fmla="*/ 2591412 h 3578617"/>
              <a:gd name="connsiteX15" fmla="*/ 9220552 w 12797328"/>
              <a:gd name="connsiteY15" fmla="*/ 2314906 h 3578617"/>
              <a:gd name="connsiteX16" fmla="*/ 9284740 w 12797328"/>
              <a:gd name="connsiteY16" fmla="*/ 2218710 h 3578617"/>
              <a:gd name="connsiteX17" fmla="*/ 9325331 w 12797328"/>
              <a:gd name="connsiteY17" fmla="*/ 2210497 h 3578617"/>
              <a:gd name="connsiteX18" fmla="*/ 1691144 w 12797328"/>
              <a:gd name="connsiteY18" fmla="*/ 2210165 h 3578617"/>
              <a:gd name="connsiteX19" fmla="*/ 1232138 w 12797328"/>
              <a:gd name="connsiteY19" fmla="*/ 2671096 h 3578617"/>
              <a:gd name="connsiteX20" fmla="*/ 773133 w 12797328"/>
              <a:gd name="connsiteY20" fmla="*/ 2210166 h 3578617"/>
              <a:gd name="connsiteX21" fmla="*/ 1556654 w 12797328"/>
              <a:gd name="connsiteY21" fmla="*/ 2210166 h 3578617"/>
              <a:gd name="connsiteX22" fmla="*/ 1556654 w 12797328"/>
              <a:gd name="connsiteY22" fmla="*/ 2210165 h 3578617"/>
              <a:gd name="connsiteX23" fmla="*/ 7228562 w 12797328"/>
              <a:gd name="connsiteY23" fmla="*/ 2210165 h 3578617"/>
              <a:gd name="connsiteX24" fmla="*/ 6839482 w 12797328"/>
              <a:gd name="connsiteY24" fmla="*/ 2600878 h 3578617"/>
              <a:gd name="connsiteX25" fmla="*/ 6450401 w 12797328"/>
              <a:gd name="connsiteY25" fmla="*/ 2210165 h 3578617"/>
              <a:gd name="connsiteX26" fmla="*/ 4435265 w 12797328"/>
              <a:gd name="connsiteY26" fmla="*/ 1979355 h 3578617"/>
              <a:gd name="connsiteX27" fmla="*/ 4353628 w 12797328"/>
              <a:gd name="connsiteY27" fmla="*/ 1979355 h 3578617"/>
              <a:gd name="connsiteX28" fmla="*/ 3787916 w 12797328"/>
              <a:gd name="connsiteY28" fmla="*/ 1979355 h 3578617"/>
              <a:gd name="connsiteX29" fmla="*/ 3706278 w 12797328"/>
              <a:gd name="connsiteY29" fmla="*/ 1979355 h 3578617"/>
              <a:gd name="connsiteX30" fmla="*/ 3708107 w 12797328"/>
              <a:gd name="connsiteY30" fmla="*/ 1990064 h 3578617"/>
              <a:gd name="connsiteX31" fmla="*/ 3657735 w 12797328"/>
              <a:gd name="connsiteY31" fmla="*/ 2005761 h 3578617"/>
              <a:gd name="connsiteX32" fmla="*/ 3452758 w 12797328"/>
              <a:gd name="connsiteY32" fmla="*/ 2314906 h 3578617"/>
              <a:gd name="connsiteX33" fmla="*/ 3452758 w 12797328"/>
              <a:gd name="connsiteY33" fmla="*/ 3399327 h 3578617"/>
              <a:gd name="connsiteX34" fmla="*/ 3683134 w 12797328"/>
              <a:gd name="connsiteY34" fmla="*/ 3260354 h 3578617"/>
              <a:gd name="connsiteX35" fmla="*/ 3683134 w 12797328"/>
              <a:gd name="connsiteY35" fmla="*/ 2822554 h 3578617"/>
              <a:gd name="connsiteX36" fmla="*/ 4022058 w 12797328"/>
              <a:gd name="connsiteY36" fmla="*/ 2822554 h 3578617"/>
              <a:gd name="connsiteX37" fmla="*/ 4022058 w 12797328"/>
              <a:gd name="connsiteY37" fmla="*/ 2822554 h 3578617"/>
              <a:gd name="connsiteX38" fmla="*/ 4458409 w 12797328"/>
              <a:gd name="connsiteY38" fmla="*/ 2822554 h 3578617"/>
              <a:gd name="connsiteX39" fmla="*/ 4458409 w 12797328"/>
              <a:gd name="connsiteY39" fmla="*/ 3260354 h 3578617"/>
              <a:gd name="connsiteX40" fmla="*/ 4688785 w 12797328"/>
              <a:gd name="connsiteY40" fmla="*/ 3399327 h 3578617"/>
              <a:gd name="connsiteX41" fmla="*/ 4688785 w 12797328"/>
              <a:gd name="connsiteY41" fmla="*/ 2314906 h 3578617"/>
              <a:gd name="connsiteX42" fmla="*/ 4483809 w 12797328"/>
              <a:gd name="connsiteY42" fmla="*/ 2005761 h 3578617"/>
              <a:gd name="connsiteX43" fmla="*/ 4433437 w 12797328"/>
              <a:gd name="connsiteY43" fmla="*/ 1990064 h 3578617"/>
              <a:gd name="connsiteX44" fmla="*/ 9972683 w 12797328"/>
              <a:gd name="connsiteY44" fmla="*/ 1979355 h 3578617"/>
              <a:gd name="connsiteX45" fmla="*/ 9876817 w 12797328"/>
              <a:gd name="connsiteY45" fmla="*/ 1979355 h 3578617"/>
              <a:gd name="connsiteX46" fmla="*/ 9325333 w 12797328"/>
              <a:gd name="connsiteY46" fmla="*/ 1979355 h 3578617"/>
              <a:gd name="connsiteX47" fmla="*/ 9229467 w 12797328"/>
              <a:gd name="connsiteY47" fmla="*/ 1979355 h 3578617"/>
              <a:gd name="connsiteX48" fmla="*/ 9232015 w 12797328"/>
              <a:gd name="connsiteY48" fmla="*/ 1994274 h 3578617"/>
              <a:gd name="connsiteX49" fmla="*/ 9195153 w 12797328"/>
              <a:gd name="connsiteY49" fmla="*/ 2005761 h 3578617"/>
              <a:gd name="connsiteX50" fmla="*/ 8990176 w 12797328"/>
              <a:gd name="connsiteY50" fmla="*/ 2314906 h 3578617"/>
              <a:gd name="connsiteX51" fmla="*/ 8990176 w 12797328"/>
              <a:gd name="connsiteY51" fmla="*/ 3399327 h 3578617"/>
              <a:gd name="connsiteX52" fmla="*/ 9220552 w 12797328"/>
              <a:gd name="connsiteY52" fmla="*/ 3260354 h 3578617"/>
              <a:gd name="connsiteX53" fmla="*/ 9220552 w 12797328"/>
              <a:gd name="connsiteY53" fmla="*/ 2822554 h 3578617"/>
              <a:gd name="connsiteX54" fmla="*/ 9545247 w 12797328"/>
              <a:gd name="connsiteY54" fmla="*/ 2822554 h 3578617"/>
              <a:gd name="connsiteX55" fmla="*/ 9981598 w 12797328"/>
              <a:gd name="connsiteY55" fmla="*/ 2822554 h 3578617"/>
              <a:gd name="connsiteX56" fmla="*/ 9981598 w 12797328"/>
              <a:gd name="connsiteY56" fmla="*/ 3260354 h 3578617"/>
              <a:gd name="connsiteX57" fmla="*/ 10211974 w 12797328"/>
              <a:gd name="connsiteY57" fmla="*/ 3399327 h 3578617"/>
              <a:gd name="connsiteX58" fmla="*/ 10211974 w 12797328"/>
              <a:gd name="connsiteY58" fmla="*/ 2314906 h 3578617"/>
              <a:gd name="connsiteX59" fmla="*/ 10006998 w 12797328"/>
              <a:gd name="connsiteY59" fmla="*/ 2005761 h 3578617"/>
              <a:gd name="connsiteX60" fmla="*/ 9970135 w 12797328"/>
              <a:gd name="connsiteY60" fmla="*/ 1994274 h 3578617"/>
              <a:gd name="connsiteX61" fmla="*/ 9601076 w 12797328"/>
              <a:gd name="connsiteY61" fmla="*/ 1012006 h 3578617"/>
              <a:gd name="connsiteX62" fmla="*/ 9960563 w 12797328"/>
              <a:gd name="connsiteY62" fmla="*/ 1372529 h 3578617"/>
              <a:gd name="connsiteX63" fmla="*/ 9954817 w 12797328"/>
              <a:gd name="connsiteY63" fmla="*/ 1372529 h 3578617"/>
              <a:gd name="connsiteX64" fmla="*/ 9933418 w 12797328"/>
              <a:gd name="connsiteY64" fmla="*/ 1371734 h 3578617"/>
              <a:gd name="connsiteX65" fmla="*/ 9933185 w 12797328"/>
              <a:gd name="connsiteY65" fmla="*/ 1370368 h 3578617"/>
              <a:gd name="connsiteX66" fmla="*/ 9896646 w 12797328"/>
              <a:gd name="connsiteY66" fmla="*/ 1370368 h 3578617"/>
              <a:gd name="connsiteX67" fmla="*/ 9305506 w 12797328"/>
              <a:gd name="connsiteY67" fmla="*/ 1370368 h 3578617"/>
              <a:gd name="connsiteX68" fmla="*/ 9268966 w 12797328"/>
              <a:gd name="connsiteY68" fmla="*/ 1370368 h 3578617"/>
              <a:gd name="connsiteX69" fmla="*/ 9268733 w 12797328"/>
              <a:gd name="connsiteY69" fmla="*/ 1371734 h 3578617"/>
              <a:gd name="connsiteX70" fmla="*/ 9247334 w 12797328"/>
              <a:gd name="connsiteY70" fmla="*/ 1372529 h 3578617"/>
              <a:gd name="connsiteX71" fmla="*/ 9241589 w 12797328"/>
              <a:gd name="connsiteY71" fmla="*/ 1372529 h 3578617"/>
              <a:gd name="connsiteX72" fmla="*/ 4070773 w 12797328"/>
              <a:gd name="connsiteY72" fmla="*/ 1004871 h 3578617"/>
              <a:gd name="connsiteX73" fmla="*/ 4437374 w 12797328"/>
              <a:gd name="connsiteY73" fmla="*/ 1372529 h 3578617"/>
              <a:gd name="connsiteX74" fmla="*/ 4431629 w 12797328"/>
              <a:gd name="connsiteY74" fmla="*/ 1372529 h 3578617"/>
              <a:gd name="connsiteX75" fmla="*/ 4395909 w 12797328"/>
              <a:gd name="connsiteY75" fmla="*/ 1371202 h 3578617"/>
              <a:gd name="connsiteX76" fmla="*/ 4395767 w 12797328"/>
              <a:gd name="connsiteY76" fmla="*/ 1370368 h 3578617"/>
              <a:gd name="connsiteX77" fmla="*/ 4373457 w 12797328"/>
              <a:gd name="connsiteY77" fmla="*/ 1370368 h 3578617"/>
              <a:gd name="connsiteX78" fmla="*/ 3768087 w 12797328"/>
              <a:gd name="connsiteY78" fmla="*/ 1370368 h 3578617"/>
              <a:gd name="connsiteX79" fmla="*/ 3745778 w 12797328"/>
              <a:gd name="connsiteY79" fmla="*/ 1370368 h 3578617"/>
              <a:gd name="connsiteX80" fmla="*/ 3745636 w 12797328"/>
              <a:gd name="connsiteY80" fmla="*/ 1371202 h 3578617"/>
              <a:gd name="connsiteX81" fmla="*/ 3709916 w 12797328"/>
              <a:gd name="connsiteY81" fmla="*/ 1372529 h 3578617"/>
              <a:gd name="connsiteX82" fmla="*/ 3704171 w 12797328"/>
              <a:gd name="connsiteY82" fmla="*/ 1372529 h 3578617"/>
              <a:gd name="connsiteX83" fmla="*/ 2233794 w 12797328"/>
              <a:gd name="connsiteY83" fmla="*/ 987946 h 3578617"/>
              <a:gd name="connsiteX84" fmla="*/ 2233794 w 12797328"/>
              <a:gd name="connsiteY84" fmla="*/ 1369144 h 3578617"/>
              <a:gd name="connsiteX85" fmla="*/ 1556662 w 12797328"/>
              <a:gd name="connsiteY85" fmla="*/ 1369144 h 3578617"/>
              <a:gd name="connsiteX86" fmla="*/ 907616 w 12797328"/>
              <a:gd name="connsiteY86" fmla="*/ 1369144 h 3578617"/>
              <a:gd name="connsiteX87" fmla="*/ 230484 w 12797328"/>
              <a:gd name="connsiteY87" fmla="*/ 1369144 h 3578617"/>
              <a:gd name="connsiteX88" fmla="*/ 230484 w 12797328"/>
              <a:gd name="connsiteY88" fmla="*/ 987946 h 3578617"/>
              <a:gd name="connsiteX89" fmla="*/ 1045475 w 12797328"/>
              <a:gd name="connsiteY89" fmla="*/ 987946 h 3578617"/>
              <a:gd name="connsiteX90" fmla="*/ 1418803 w 12797328"/>
              <a:gd name="connsiteY90" fmla="*/ 987946 h 3578617"/>
              <a:gd name="connsiteX91" fmla="*/ 7771213 w 12797328"/>
              <a:gd name="connsiteY91" fmla="*/ 987946 h 3578617"/>
              <a:gd name="connsiteX92" fmla="*/ 7771213 w 12797328"/>
              <a:gd name="connsiteY92" fmla="*/ 1369144 h 3578617"/>
              <a:gd name="connsiteX93" fmla="*/ 7233928 w 12797328"/>
              <a:gd name="connsiteY93" fmla="*/ 1369144 h 3578617"/>
              <a:gd name="connsiteX94" fmla="*/ 6445034 w 12797328"/>
              <a:gd name="connsiteY94" fmla="*/ 1369144 h 3578617"/>
              <a:gd name="connsiteX95" fmla="*/ 5907750 w 12797328"/>
              <a:gd name="connsiteY95" fmla="*/ 1369144 h 3578617"/>
              <a:gd name="connsiteX96" fmla="*/ 5907750 w 12797328"/>
              <a:gd name="connsiteY96" fmla="*/ 987946 h 3578617"/>
              <a:gd name="connsiteX97" fmla="*/ 6582894 w 12797328"/>
              <a:gd name="connsiteY97" fmla="*/ 987946 h 3578617"/>
              <a:gd name="connsiteX98" fmla="*/ 10823801 w 12797328"/>
              <a:gd name="connsiteY98" fmla="*/ 1196 h 3578617"/>
              <a:gd name="connsiteX99" fmla="*/ 10593269 w 12797328"/>
              <a:gd name="connsiteY99" fmla="*/ 40089 h 3578617"/>
              <a:gd name="connsiteX100" fmla="*/ 10593269 w 12797328"/>
              <a:gd name="connsiteY100" fmla="*/ 826588 h 3578617"/>
              <a:gd name="connsiteX101" fmla="*/ 10589678 w 12797328"/>
              <a:gd name="connsiteY101" fmla="*/ 822987 h 3578617"/>
              <a:gd name="connsiteX102" fmla="*/ 10044588 w 12797328"/>
              <a:gd name="connsiteY102" fmla="*/ 275606 h 3578617"/>
              <a:gd name="connsiteX103" fmla="*/ 9856428 w 12797328"/>
              <a:gd name="connsiteY103" fmla="*/ 414612 h 3578617"/>
              <a:gd name="connsiteX104" fmla="*/ 10590396 w 12797328"/>
              <a:gd name="connsiteY104" fmla="*/ 1150695 h 3578617"/>
              <a:gd name="connsiteX105" fmla="*/ 10593269 w 12797328"/>
              <a:gd name="connsiteY105" fmla="*/ 1147814 h 3578617"/>
              <a:gd name="connsiteX106" fmla="*/ 10593269 w 12797328"/>
              <a:gd name="connsiteY106" fmla="*/ 1680790 h 3578617"/>
              <a:gd name="connsiteX107" fmla="*/ 10589678 w 12797328"/>
              <a:gd name="connsiteY107" fmla="*/ 1677189 h 3578617"/>
              <a:gd name="connsiteX108" fmla="*/ 9610340 w 12797328"/>
              <a:gd name="connsiteY108" fmla="*/ 694317 h 3578617"/>
              <a:gd name="connsiteX109" fmla="*/ 9602827 w 12797328"/>
              <a:gd name="connsiteY109" fmla="*/ 683261 h 3578617"/>
              <a:gd name="connsiteX110" fmla="*/ 9601076 w 12797328"/>
              <a:gd name="connsiteY110" fmla="*/ 685019 h 3578617"/>
              <a:gd name="connsiteX111" fmla="*/ 9599324 w 12797328"/>
              <a:gd name="connsiteY111" fmla="*/ 683261 h 3578617"/>
              <a:gd name="connsiteX112" fmla="*/ 9591812 w 12797328"/>
              <a:gd name="connsiteY112" fmla="*/ 694317 h 3578617"/>
              <a:gd name="connsiteX113" fmla="*/ 8612473 w 12797328"/>
              <a:gd name="connsiteY113" fmla="*/ 1677189 h 3578617"/>
              <a:gd name="connsiteX114" fmla="*/ 8608882 w 12797328"/>
              <a:gd name="connsiteY114" fmla="*/ 1680791 h 3578617"/>
              <a:gd name="connsiteX115" fmla="*/ 8608882 w 12797328"/>
              <a:gd name="connsiteY115" fmla="*/ 1147815 h 3578617"/>
              <a:gd name="connsiteX116" fmla="*/ 8611755 w 12797328"/>
              <a:gd name="connsiteY116" fmla="*/ 1150696 h 3578617"/>
              <a:gd name="connsiteX117" fmla="*/ 9345723 w 12797328"/>
              <a:gd name="connsiteY117" fmla="*/ 414613 h 3578617"/>
              <a:gd name="connsiteX118" fmla="*/ 9157563 w 12797328"/>
              <a:gd name="connsiteY118" fmla="*/ 275607 h 3578617"/>
              <a:gd name="connsiteX119" fmla="*/ 8612473 w 12797328"/>
              <a:gd name="connsiteY119" fmla="*/ 822988 h 3578617"/>
              <a:gd name="connsiteX120" fmla="*/ 8608882 w 12797328"/>
              <a:gd name="connsiteY120" fmla="*/ 826589 h 3578617"/>
              <a:gd name="connsiteX121" fmla="*/ 8608882 w 12797328"/>
              <a:gd name="connsiteY121" fmla="*/ 40089 h 3578617"/>
              <a:gd name="connsiteX122" fmla="*/ 8378350 w 12797328"/>
              <a:gd name="connsiteY122" fmla="*/ 1196 h 3578617"/>
              <a:gd name="connsiteX123" fmla="*/ 8378350 w 12797328"/>
              <a:gd name="connsiteY123" fmla="*/ 1978969 h 3578617"/>
              <a:gd name="connsiteX124" fmla="*/ 7274140 w 12797328"/>
              <a:gd name="connsiteY124" fmla="*/ 1978969 h 3578617"/>
              <a:gd name="connsiteX125" fmla="*/ 6404823 w 12797328"/>
              <a:gd name="connsiteY125" fmla="*/ 1978969 h 3578617"/>
              <a:gd name="connsiteX126" fmla="*/ 5300613 w 12797328"/>
              <a:gd name="connsiteY126" fmla="*/ 1978969 h 3578617"/>
              <a:gd name="connsiteX127" fmla="*/ 5300613 w 12797328"/>
              <a:gd name="connsiteY127" fmla="*/ 1196 h 3578617"/>
              <a:gd name="connsiteX128" fmla="*/ 5070081 w 12797328"/>
              <a:gd name="connsiteY128" fmla="*/ 40089 h 3578617"/>
              <a:gd name="connsiteX129" fmla="*/ 5070081 w 12797328"/>
              <a:gd name="connsiteY129" fmla="*/ 826589 h 3578617"/>
              <a:gd name="connsiteX130" fmla="*/ 5066490 w 12797328"/>
              <a:gd name="connsiteY130" fmla="*/ 822988 h 3578617"/>
              <a:gd name="connsiteX131" fmla="*/ 4521400 w 12797328"/>
              <a:gd name="connsiteY131" fmla="*/ 275607 h 3578617"/>
              <a:gd name="connsiteX132" fmla="*/ 4333240 w 12797328"/>
              <a:gd name="connsiteY132" fmla="*/ 414613 h 3578617"/>
              <a:gd name="connsiteX133" fmla="*/ 5067208 w 12797328"/>
              <a:gd name="connsiteY133" fmla="*/ 1150696 h 3578617"/>
              <a:gd name="connsiteX134" fmla="*/ 5070081 w 12797328"/>
              <a:gd name="connsiteY134" fmla="*/ 1147815 h 3578617"/>
              <a:gd name="connsiteX135" fmla="*/ 5070081 w 12797328"/>
              <a:gd name="connsiteY135" fmla="*/ 1680791 h 3578617"/>
              <a:gd name="connsiteX136" fmla="*/ 5066490 w 12797328"/>
              <a:gd name="connsiteY136" fmla="*/ 1677189 h 3578617"/>
              <a:gd name="connsiteX137" fmla="*/ 4076136 w 12797328"/>
              <a:gd name="connsiteY137" fmla="*/ 683261 h 3578617"/>
              <a:gd name="connsiteX138" fmla="*/ 4070773 w 12797328"/>
              <a:gd name="connsiteY138" fmla="*/ 691154 h 3578617"/>
              <a:gd name="connsiteX139" fmla="*/ 4065409 w 12797328"/>
              <a:gd name="connsiteY139" fmla="*/ 683261 h 3578617"/>
              <a:gd name="connsiteX140" fmla="*/ 3075055 w 12797328"/>
              <a:gd name="connsiteY140" fmla="*/ 1677189 h 3578617"/>
              <a:gd name="connsiteX141" fmla="*/ 3071464 w 12797328"/>
              <a:gd name="connsiteY141" fmla="*/ 1680791 h 3578617"/>
              <a:gd name="connsiteX142" fmla="*/ 3071464 w 12797328"/>
              <a:gd name="connsiteY142" fmla="*/ 1147815 h 3578617"/>
              <a:gd name="connsiteX143" fmla="*/ 3074337 w 12797328"/>
              <a:gd name="connsiteY143" fmla="*/ 1150696 h 3578617"/>
              <a:gd name="connsiteX144" fmla="*/ 3808305 w 12797328"/>
              <a:gd name="connsiteY144" fmla="*/ 414613 h 3578617"/>
              <a:gd name="connsiteX145" fmla="*/ 3620145 w 12797328"/>
              <a:gd name="connsiteY145" fmla="*/ 275607 h 3578617"/>
              <a:gd name="connsiteX146" fmla="*/ 3075055 w 12797328"/>
              <a:gd name="connsiteY146" fmla="*/ 822988 h 3578617"/>
              <a:gd name="connsiteX147" fmla="*/ 3071464 w 12797328"/>
              <a:gd name="connsiteY147" fmla="*/ 826589 h 3578617"/>
              <a:gd name="connsiteX148" fmla="*/ 3071464 w 12797328"/>
              <a:gd name="connsiteY148" fmla="*/ 40089 h 3578617"/>
              <a:gd name="connsiteX149" fmla="*/ 2840932 w 12797328"/>
              <a:gd name="connsiteY149" fmla="*/ 1196 h 3578617"/>
              <a:gd name="connsiteX150" fmla="*/ 2840932 w 12797328"/>
              <a:gd name="connsiteY150" fmla="*/ 1978969 h 3578617"/>
              <a:gd name="connsiteX151" fmla="*/ 867405 w 12797328"/>
              <a:gd name="connsiteY151" fmla="*/ 1978969 h 3578617"/>
              <a:gd name="connsiteX152" fmla="*/ 867405 w 12797328"/>
              <a:gd name="connsiteY152" fmla="*/ 1978970 h 3578617"/>
              <a:gd name="connsiteX153" fmla="*/ 222030 w 12797328"/>
              <a:gd name="connsiteY153" fmla="*/ 1978970 h 3578617"/>
              <a:gd name="connsiteX154" fmla="*/ 222030 w 12797328"/>
              <a:gd name="connsiteY154" fmla="*/ 3540425 h 3578617"/>
              <a:gd name="connsiteX155" fmla="*/ 232352 w 12797328"/>
              <a:gd name="connsiteY155" fmla="*/ 3538285 h 3578617"/>
              <a:gd name="connsiteX156" fmla="*/ 232352 w 12797328"/>
              <a:gd name="connsiteY156" fmla="*/ 2849738 h 3578617"/>
              <a:gd name="connsiteX157" fmla="*/ 236661 w 12797328"/>
              <a:gd name="connsiteY157" fmla="*/ 2853339 h 3578617"/>
              <a:gd name="connsiteX158" fmla="*/ 721424 w 12797328"/>
              <a:gd name="connsiteY158" fmla="*/ 3340219 h 3578617"/>
              <a:gd name="connsiteX159" fmla="*/ 915330 w 12797328"/>
              <a:gd name="connsiteY159" fmla="*/ 3207696 h 3578617"/>
              <a:gd name="connsiteX160" fmla="*/ 232352 w 12797328"/>
              <a:gd name="connsiteY160" fmla="*/ 2522750 h 3578617"/>
              <a:gd name="connsiteX161" fmla="*/ 232352 w 12797328"/>
              <a:gd name="connsiteY161" fmla="*/ 2210166 h 3578617"/>
              <a:gd name="connsiteX162" fmla="*/ 447084 w 12797328"/>
              <a:gd name="connsiteY162" fmla="*/ 2210166 h 3578617"/>
              <a:gd name="connsiteX163" fmla="*/ 1183207 w 12797328"/>
              <a:gd name="connsiteY163" fmla="*/ 2949130 h 3578617"/>
              <a:gd name="connsiteX164" fmla="*/ 1232139 w 12797328"/>
              <a:gd name="connsiteY164" fmla="*/ 2882768 h 3578617"/>
              <a:gd name="connsiteX165" fmla="*/ 1281070 w 12797328"/>
              <a:gd name="connsiteY165" fmla="*/ 2949129 h 3578617"/>
              <a:gd name="connsiteX166" fmla="*/ 2017193 w 12797328"/>
              <a:gd name="connsiteY166" fmla="*/ 2210165 h 3578617"/>
              <a:gd name="connsiteX167" fmla="*/ 2231925 w 12797328"/>
              <a:gd name="connsiteY167" fmla="*/ 2210165 h 3578617"/>
              <a:gd name="connsiteX168" fmla="*/ 2231925 w 12797328"/>
              <a:gd name="connsiteY168" fmla="*/ 2522749 h 3578617"/>
              <a:gd name="connsiteX169" fmla="*/ 1548947 w 12797328"/>
              <a:gd name="connsiteY169" fmla="*/ 3207695 h 3578617"/>
              <a:gd name="connsiteX170" fmla="*/ 1742853 w 12797328"/>
              <a:gd name="connsiteY170" fmla="*/ 3340218 h 3578617"/>
              <a:gd name="connsiteX171" fmla="*/ 2227616 w 12797328"/>
              <a:gd name="connsiteY171" fmla="*/ 2853338 h 3578617"/>
              <a:gd name="connsiteX172" fmla="*/ 2231925 w 12797328"/>
              <a:gd name="connsiteY172" fmla="*/ 2849737 h 3578617"/>
              <a:gd name="connsiteX173" fmla="*/ 2231925 w 12797328"/>
              <a:gd name="connsiteY173" fmla="*/ 3538284 h 3578617"/>
              <a:gd name="connsiteX174" fmla="*/ 2462457 w 12797328"/>
              <a:gd name="connsiteY174" fmla="*/ 3578617 h 3578617"/>
              <a:gd name="connsiteX175" fmla="*/ 2462457 w 12797328"/>
              <a:gd name="connsiteY175" fmla="*/ 2210165 h 3578617"/>
              <a:gd name="connsiteX176" fmla="*/ 2840932 w 12797328"/>
              <a:gd name="connsiteY176" fmla="*/ 2210165 h 3578617"/>
              <a:gd name="connsiteX177" fmla="*/ 2840932 w 12797328"/>
              <a:gd name="connsiteY177" fmla="*/ 3577897 h 3578617"/>
              <a:gd name="connsiteX178" fmla="*/ 2842368 w 12797328"/>
              <a:gd name="connsiteY178" fmla="*/ 3577897 h 3578617"/>
              <a:gd name="connsiteX179" fmla="*/ 3072900 w 12797328"/>
              <a:gd name="connsiteY179" fmla="*/ 3537564 h 3578617"/>
              <a:gd name="connsiteX180" fmla="*/ 3075055 w 12797328"/>
              <a:gd name="connsiteY180" fmla="*/ 3537564 h 3578617"/>
              <a:gd name="connsiteX181" fmla="*/ 3075055 w 12797328"/>
              <a:gd name="connsiteY181" fmla="*/ 2294433 h 3578617"/>
              <a:gd name="connsiteX182" fmla="*/ 3628849 w 12797328"/>
              <a:gd name="connsiteY182" fmla="*/ 1615680 h 3578617"/>
              <a:gd name="connsiteX183" fmla="*/ 3768082 w 12797328"/>
              <a:gd name="connsiteY183" fmla="*/ 1601565 h 3578617"/>
              <a:gd name="connsiteX184" fmla="*/ 4373457 w 12797328"/>
              <a:gd name="connsiteY184" fmla="*/ 1601565 h 3578617"/>
              <a:gd name="connsiteX185" fmla="*/ 5066490 w 12797328"/>
              <a:gd name="connsiteY185" fmla="*/ 2294433 h 3578617"/>
              <a:gd name="connsiteX186" fmla="*/ 5066490 w 12797328"/>
              <a:gd name="connsiteY186" fmla="*/ 3537564 h 3578617"/>
              <a:gd name="connsiteX187" fmla="*/ 5068644 w 12797328"/>
              <a:gd name="connsiteY187" fmla="*/ 3537564 h 3578617"/>
              <a:gd name="connsiteX188" fmla="*/ 5299176 w 12797328"/>
              <a:gd name="connsiteY188" fmla="*/ 3577897 h 3578617"/>
              <a:gd name="connsiteX189" fmla="*/ 5300613 w 12797328"/>
              <a:gd name="connsiteY189" fmla="*/ 3577897 h 3578617"/>
              <a:gd name="connsiteX190" fmla="*/ 5300613 w 12797328"/>
              <a:gd name="connsiteY190" fmla="*/ 2210165 h 3578617"/>
              <a:gd name="connsiteX191" fmla="*/ 5679088 w 12797328"/>
              <a:gd name="connsiteY191" fmla="*/ 2210165 h 3578617"/>
              <a:gd name="connsiteX192" fmla="*/ 5679088 w 12797328"/>
              <a:gd name="connsiteY192" fmla="*/ 3578617 h 3578617"/>
              <a:gd name="connsiteX193" fmla="*/ 5909620 w 12797328"/>
              <a:gd name="connsiteY193" fmla="*/ 3538284 h 3578617"/>
              <a:gd name="connsiteX194" fmla="*/ 5909620 w 12797328"/>
              <a:gd name="connsiteY194" fmla="*/ 2849737 h 3578617"/>
              <a:gd name="connsiteX195" fmla="*/ 5913929 w 12797328"/>
              <a:gd name="connsiteY195" fmla="*/ 2853338 h 3578617"/>
              <a:gd name="connsiteX196" fmla="*/ 6398692 w 12797328"/>
              <a:gd name="connsiteY196" fmla="*/ 3340218 h 3578617"/>
              <a:gd name="connsiteX197" fmla="*/ 6592598 w 12797328"/>
              <a:gd name="connsiteY197" fmla="*/ 3207695 h 3578617"/>
              <a:gd name="connsiteX198" fmla="*/ 5909620 w 12797328"/>
              <a:gd name="connsiteY198" fmla="*/ 2522749 h 3578617"/>
              <a:gd name="connsiteX199" fmla="*/ 5909620 w 12797328"/>
              <a:gd name="connsiteY199" fmla="*/ 2210165 h 3578617"/>
              <a:gd name="connsiteX200" fmla="*/ 6124352 w 12797328"/>
              <a:gd name="connsiteY200" fmla="*/ 2210165 h 3578617"/>
              <a:gd name="connsiteX201" fmla="*/ 6698870 w 12797328"/>
              <a:gd name="connsiteY201" fmla="*/ 2786900 h 3578617"/>
              <a:gd name="connsiteX202" fmla="*/ 6818488 w 12797328"/>
              <a:gd name="connsiteY202" fmla="*/ 2949129 h 3578617"/>
              <a:gd name="connsiteX203" fmla="*/ 6839482 w 12797328"/>
              <a:gd name="connsiteY203" fmla="*/ 2928055 h 3578617"/>
              <a:gd name="connsiteX204" fmla="*/ 6860475 w 12797328"/>
              <a:gd name="connsiteY204" fmla="*/ 2949129 h 3578617"/>
              <a:gd name="connsiteX205" fmla="*/ 6980092 w 12797328"/>
              <a:gd name="connsiteY205" fmla="*/ 2786902 h 3578617"/>
              <a:gd name="connsiteX206" fmla="*/ 7554611 w 12797328"/>
              <a:gd name="connsiteY206" fmla="*/ 2210165 h 3578617"/>
              <a:gd name="connsiteX207" fmla="*/ 7769343 w 12797328"/>
              <a:gd name="connsiteY207" fmla="*/ 2210165 h 3578617"/>
              <a:gd name="connsiteX208" fmla="*/ 7769343 w 12797328"/>
              <a:gd name="connsiteY208" fmla="*/ 2522749 h 3578617"/>
              <a:gd name="connsiteX209" fmla="*/ 7086365 w 12797328"/>
              <a:gd name="connsiteY209" fmla="*/ 3207695 h 3578617"/>
              <a:gd name="connsiteX210" fmla="*/ 7280270 w 12797328"/>
              <a:gd name="connsiteY210" fmla="*/ 3340218 h 3578617"/>
              <a:gd name="connsiteX211" fmla="*/ 7765034 w 12797328"/>
              <a:gd name="connsiteY211" fmla="*/ 2853338 h 3578617"/>
              <a:gd name="connsiteX212" fmla="*/ 7769343 w 12797328"/>
              <a:gd name="connsiteY212" fmla="*/ 2849737 h 3578617"/>
              <a:gd name="connsiteX213" fmla="*/ 7769343 w 12797328"/>
              <a:gd name="connsiteY213" fmla="*/ 3538284 h 3578617"/>
              <a:gd name="connsiteX214" fmla="*/ 7999875 w 12797328"/>
              <a:gd name="connsiteY214" fmla="*/ 3578617 h 3578617"/>
              <a:gd name="connsiteX215" fmla="*/ 7999875 w 12797328"/>
              <a:gd name="connsiteY215" fmla="*/ 2210165 h 3578617"/>
              <a:gd name="connsiteX216" fmla="*/ 8378350 w 12797328"/>
              <a:gd name="connsiteY216" fmla="*/ 2210165 h 3578617"/>
              <a:gd name="connsiteX217" fmla="*/ 8378350 w 12797328"/>
              <a:gd name="connsiteY217" fmla="*/ 3577897 h 3578617"/>
              <a:gd name="connsiteX218" fmla="*/ 8379786 w 12797328"/>
              <a:gd name="connsiteY218" fmla="*/ 3577897 h 3578617"/>
              <a:gd name="connsiteX219" fmla="*/ 8610318 w 12797328"/>
              <a:gd name="connsiteY219" fmla="*/ 3537564 h 3578617"/>
              <a:gd name="connsiteX220" fmla="*/ 8612473 w 12797328"/>
              <a:gd name="connsiteY220" fmla="*/ 3537564 h 3578617"/>
              <a:gd name="connsiteX221" fmla="*/ 8612473 w 12797328"/>
              <a:gd name="connsiteY221" fmla="*/ 2294433 h 3578617"/>
              <a:gd name="connsiteX222" fmla="*/ 9305506 w 12797328"/>
              <a:gd name="connsiteY222" fmla="*/ 1601565 h 3578617"/>
              <a:gd name="connsiteX223" fmla="*/ 9896651 w 12797328"/>
              <a:gd name="connsiteY223" fmla="*/ 1601565 h 3578617"/>
              <a:gd name="connsiteX224" fmla="*/ 10035884 w 12797328"/>
              <a:gd name="connsiteY224" fmla="*/ 1615679 h 3578617"/>
              <a:gd name="connsiteX225" fmla="*/ 10589678 w 12797328"/>
              <a:gd name="connsiteY225" fmla="*/ 2294433 h 3578617"/>
              <a:gd name="connsiteX226" fmla="*/ 10589678 w 12797328"/>
              <a:gd name="connsiteY226" fmla="*/ 3537564 h 3578617"/>
              <a:gd name="connsiteX227" fmla="*/ 10591833 w 12797328"/>
              <a:gd name="connsiteY227" fmla="*/ 3537564 h 3578617"/>
              <a:gd name="connsiteX228" fmla="*/ 10822365 w 12797328"/>
              <a:gd name="connsiteY228" fmla="*/ 3577897 h 3578617"/>
              <a:gd name="connsiteX229" fmla="*/ 10823801 w 12797328"/>
              <a:gd name="connsiteY229" fmla="*/ 3577897 h 3578617"/>
              <a:gd name="connsiteX230" fmla="*/ 10823801 w 12797328"/>
              <a:gd name="connsiteY230" fmla="*/ 2210165 h 3578617"/>
              <a:gd name="connsiteX231" fmla="*/ 11202276 w 12797328"/>
              <a:gd name="connsiteY231" fmla="*/ 2210165 h 3578617"/>
              <a:gd name="connsiteX232" fmla="*/ 11202276 w 12797328"/>
              <a:gd name="connsiteY232" fmla="*/ 3578617 h 3578617"/>
              <a:gd name="connsiteX233" fmla="*/ 11432808 w 12797328"/>
              <a:gd name="connsiteY233" fmla="*/ 3538284 h 3578617"/>
              <a:gd name="connsiteX234" fmla="*/ 11432808 w 12797328"/>
              <a:gd name="connsiteY234" fmla="*/ 2849737 h 3578617"/>
              <a:gd name="connsiteX235" fmla="*/ 11437117 w 12797328"/>
              <a:gd name="connsiteY235" fmla="*/ 2853338 h 3578617"/>
              <a:gd name="connsiteX236" fmla="*/ 11921880 w 12797328"/>
              <a:gd name="connsiteY236" fmla="*/ 3340218 h 3578617"/>
              <a:gd name="connsiteX237" fmla="*/ 12115786 w 12797328"/>
              <a:gd name="connsiteY237" fmla="*/ 3207695 h 3578617"/>
              <a:gd name="connsiteX238" fmla="*/ 11432808 w 12797328"/>
              <a:gd name="connsiteY238" fmla="*/ 2522749 h 3578617"/>
              <a:gd name="connsiteX239" fmla="*/ 11432808 w 12797328"/>
              <a:gd name="connsiteY239" fmla="*/ 2210165 h 3578617"/>
              <a:gd name="connsiteX240" fmla="*/ 11647540 w 12797328"/>
              <a:gd name="connsiteY240" fmla="*/ 2210165 h 3578617"/>
              <a:gd name="connsiteX241" fmla="*/ 12383663 w 12797328"/>
              <a:gd name="connsiteY241" fmla="*/ 2949129 h 3578617"/>
              <a:gd name="connsiteX242" fmla="*/ 12522269 w 12797328"/>
              <a:gd name="connsiteY242" fmla="*/ 2761147 h 3578617"/>
              <a:gd name="connsiteX243" fmla="*/ 11973589 w 12797328"/>
              <a:gd name="connsiteY243" fmla="*/ 2210165 h 3578617"/>
              <a:gd name="connsiteX244" fmla="*/ 12757110 w 12797328"/>
              <a:gd name="connsiteY244" fmla="*/ 2210165 h 3578617"/>
              <a:gd name="connsiteX245" fmla="*/ 12797328 w 12797328"/>
              <a:gd name="connsiteY245" fmla="*/ 1978969 h 3578617"/>
              <a:gd name="connsiteX246" fmla="*/ 10823801 w 12797328"/>
              <a:gd name="connsiteY246" fmla="*/ 1978969 h 3578617"/>
              <a:gd name="connsiteX247" fmla="*/ 2464278 w 12797328"/>
              <a:gd name="connsiteY247" fmla="*/ 0 h 3578617"/>
              <a:gd name="connsiteX248" fmla="*/ 2233794 w 12797328"/>
              <a:gd name="connsiteY248" fmla="*/ 39633 h 3578617"/>
              <a:gd name="connsiteX249" fmla="*/ 2233794 w 12797328"/>
              <a:gd name="connsiteY249" fmla="*/ 756632 h 3578617"/>
              <a:gd name="connsiteX250" fmla="*/ 1851809 w 12797328"/>
              <a:gd name="connsiteY250" fmla="*/ 756632 h 3578617"/>
              <a:gd name="connsiteX251" fmla="*/ 1851809 w 12797328"/>
              <a:gd name="connsiteY251" fmla="*/ 177989 h 3578617"/>
              <a:gd name="connsiteX252" fmla="*/ 1621325 w 12797328"/>
              <a:gd name="connsiteY252" fmla="*/ 316345 h 3578617"/>
              <a:gd name="connsiteX253" fmla="*/ 1621325 w 12797328"/>
              <a:gd name="connsiteY253" fmla="*/ 756632 h 3578617"/>
              <a:gd name="connsiteX254" fmla="*/ 1280943 w 12797328"/>
              <a:gd name="connsiteY254" fmla="*/ 756632 h 3578617"/>
              <a:gd name="connsiteX255" fmla="*/ 1183335 w 12797328"/>
              <a:gd name="connsiteY255" fmla="*/ 756632 h 3578617"/>
              <a:gd name="connsiteX256" fmla="*/ 842953 w 12797328"/>
              <a:gd name="connsiteY256" fmla="*/ 756632 h 3578617"/>
              <a:gd name="connsiteX257" fmla="*/ 842953 w 12797328"/>
              <a:gd name="connsiteY257" fmla="*/ 316345 h 3578617"/>
              <a:gd name="connsiteX258" fmla="*/ 612469 w 12797328"/>
              <a:gd name="connsiteY258" fmla="*/ 177989 h 3578617"/>
              <a:gd name="connsiteX259" fmla="*/ 612469 w 12797328"/>
              <a:gd name="connsiteY259" fmla="*/ 756632 h 3578617"/>
              <a:gd name="connsiteX260" fmla="*/ 230484 w 12797328"/>
              <a:gd name="connsiteY260" fmla="*/ 756632 h 3578617"/>
              <a:gd name="connsiteX261" fmla="*/ 230484 w 12797328"/>
              <a:gd name="connsiteY261" fmla="*/ 39633 h 3578617"/>
              <a:gd name="connsiteX262" fmla="*/ 0 w 12797328"/>
              <a:gd name="connsiteY262" fmla="*/ 0 h 3578617"/>
              <a:gd name="connsiteX263" fmla="*/ 0 w 12797328"/>
              <a:gd name="connsiteY263" fmla="*/ 1600457 h 3578617"/>
              <a:gd name="connsiteX264" fmla="*/ 867407 w 12797328"/>
              <a:gd name="connsiteY264" fmla="*/ 1600457 h 3578617"/>
              <a:gd name="connsiteX265" fmla="*/ 1596871 w 12797328"/>
              <a:gd name="connsiteY265" fmla="*/ 1600457 h 3578617"/>
              <a:gd name="connsiteX266" fmla="*/ 2464278 w 12797328"/>
              <a:gd name="connsiteY266" fmla="*/ 1600457 h 3578617"/>
              <a:gd name="connsiteX267" fmla="*/ 8001696 w 12797328"/>
              <a:gd name="connsiteY267" fmla="*/ 0 h 3578617"/>
              <a:gd name="connsiteX268" fmla="*/ 7771213 w 12797328"/>
              <a:gd name="connsiteY268" fmla="*/ 39633 h 3578617"/>
              <a:gd name="connsiteX269" fmla="*/ 7771213 w 12797328"/>
              <a:gd name="connsiteY269" fmla="*/ 756632 h 3578617"/>
              <a:gd name="connsiteX270" fmla="*/ 7389227 w 12797328"/>
              <a:gd name="connsiteY270" fmla="*/ 756632 h 3578617"/>
              <a:gd name="connsiteX271" fmla="*/ 7389227 w 12797328"/>
              <a:gd name="connsiteY271" fmla="*/ 177989 h 3578617"/>
              <a:gd name="connsiteX272" fmla="*/ 7158744 w 12797328"/>
              <a:gd name="connsiteY272" fmla="*/ 316345 h 3578617"/>
              <a:gd name="connsiteX273" fmla="*/ 7158744 w 12797328"/>
              <a:gd name="connsiteY273" fmla="*/ 756632 h 3578617"/>
              <a:gd name="connsiteX274" fmla="*/ 6958209 w 12797328"/>
              <a:gd name="connsiteY274" fmla="*/ 756632 h 3578617"/>
              <a:gd name="connsiteX275" fmla="*/ 6720753 w 12797328"/>
              <a:gd name="connsiteY275" fmla="*/ 756632 h 3578617"/>
              <a:gd name="connsiteX276" fmla="*/ 6520219 w 12797328"/>
              <a:gd name="connsiteY276" fmla="*/ 756632 h 3578617"/>
              <a:gd name="connsiteX277" fmla="*/ 6520219 w 12797328"/>
              <a:gd name="connsiteY277" fmla="*/ 316345 h 3578617"/>
              <a:gd name="connsiteX278" fmla="*/ 6289735 w 12797328"/>
              <a:gd name="connsiteY278" fmla="*/ 177989 h 3578617"/>
              <a:gd name="connsiteX279" fmla="*/ 6289735 w 12797328"/>
              <a:gd name="connsiteY279" fmla="*/ 756632 h 3578617"/>
              <a:gd name="connsiteX280" fmla="*/ 5907750 w 12797328"/>
              <a:gd name="connsiteY280" fmla="*/ 756632 h 3578617"/>
              <a:gd name="connsiteX281" fmla="*/ 5907750 w 12797328"/>
              <a:gd name="connsiteY281" fmla="*/ 39633 h 3578617"/>
              <a:gd name="connsiteX282" fmla="*/ 5677266 w 12797328"/>
              <a:gd name="connsiteY282" fmla="*/ 0 h 3578617"/>
              <a:gd name="connsiteX283" fmla="*/ 5677266 w 12797328"/>
              <a:gd name="connsiteY283" fmla="*/ 1600457 h 3578617"/>
              <a:gd name="connsiteX284" fmla="*/ 6404825 w 12797328"/>
              <a:gd name="connsiteY284" fmla="*/ 1600457 h 3578617"/>
              <a:gd name="connsiteX285" fmla="*/ 7274137 w 12797328"/>
              <a:gd name="connsiteY285" fmla="*/ 1600457 h 3578617"/>
              <a:gd name="connsiteX286" fmla="*/ 8001696 w 12797328"/>
              <a:gd name="connsiteY286" fmla="*/ 1600457 h 3578617"/>
              <a:gd name="connsiteX287" fmla="*/ 11200455 w 12797328"/>
              <a:gd name="connsiteY287" fmla="*/ 0 h 3578617"/>
              <a:gd name="connsiteX288" fmla="*/ 11200455 w 12797328"/>
              <a:gd name="connsiteY288" fmla="*/ 1600457 h 3578617"/>
              <a:gd name="connsiteX289" fmla="*/ 12797326 w 12797328"/>
              <a:gd name="connsiteY289" fmla="*/ 1600457 h 3578617"/>
              <a:gd name="connsiteX290" fmla="*/ 12757117 w 12797328"/>
              <a:gd name="connsiteY290" fmla="*/ 1369144 h 3578617"/>
              <a:gd name="connsiteX291" fmla="*/ 11430939 w 12797328"/>
              <a:gd name="connsiteY291" fmla="*/ 1369144 h 3578617"/>
              <a:gd name="connsiteX292" fmla="*/ 11430939 w 12797328"/>
              <a:gd name="connsiteY292" fmla="*/ 987945 h 3578617"/>
              <a:gd name="connsiteX293" fmla="*/ 12619258 w 12797328"/>
              <a:gd name="connsiteY293" fmla="*/ 987945 h 3578617"/>
              <a:gd name="connsiteX294" fmla="*/ 12481398 w 12797328"/>
              <a:gd name="connsiteY294" fmla="*/ 756632 h 3578617"/>
              <a:gd name="connsiteX295" fmla="*/ 12043408 w 12797328"/>
              <a:gd name="connsiteY295" fmla="*/ 756632 h 3578617"/>
              <a:gd name="connsiteX296" fmla="*/ 12043408 w 12797328"/>
              <a:gd name="connsiteY296" fmla="*/ 316344 h 3578617"/>
              <a:gd name="connsiteX297" fmla="*/ 11812924 w 12797328"/>
              <a:gd name="connsiteY297" fmla="*/ 177988 h 3578617"/>
              <a:gd name="connsiteX298" fmla="*/ 11812924 w 12797328"/>
              <a:gd name="connsiteY298" fmla="*/ 756632 h 3578617"/>
              <a:gd name="connsiteX299" fmla="*/ 11430939 w 12797328"/>
              <a:gd name="connsiteY299" fmla="*/ 756632 h 3578617"/>
              <a:gd name="connsiteX300" fmla="*/ 11430939 w 12797328"/>
              <a:gd name="connsiteY300" fmla="*/ 39633 h 3578617"/>
              <a:gd name="connsiteX301" fmla="*/ 11200455 w 12797328"/>
              <a:gd name="connsiteY301" fmla="*/ 0 h 35786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 ang="0">
                <a:pos x="connsiteX282" y="connsiteY282"/>
              </a:cxn>
              <a:cxn ang="0">
                <a:pos x="connsiteX283" y="connsiteY283"/>
              </a:cxn>
              <a:cxn ang="0">
                <a:pos x="connsiteX284" y="connsiteY284"/>
              </a:cxn>
              <a:cxn ang="0">
                <a:pos x="connsiteX285" y="connsiteY285"/>
              </a:cxn>
              <a:cxn ang="0">
                <a:pos x="connsiteX286" y="connsiteY286"/>
              </a:cxn>
              <a:cxn ang="0">
                <a:pos x="connsiteX287" y="connsiteY287"/>
              </a:cxn>
              <a:cxn ang="0">
                <a:pos x="connsiteX288" y="connsiteY288"/>
              </a:cxn>
              <a:cxn ang="0">
                <a:pos x="connsiteX289" y="connsiteY289"/>
              </a:cxn>
              <a:cxn ang="0">
                <a:pos x="connsiteX290" y="connsiteY290"/>
              </a:cxn>
              <a:cxn ang="0">
                <a:pos x="connsiteX291" y="connsiteY291"/>
              </a:cxn>
              <a:cxn ang="0">
                <a:pos x="connsiteX292" y="connsiteY292"/>
              </a:cxn>
              <a:cxn ang="0">
                <a:pos x="connsiteX293" y="connsiteY293"/>
              </a:cxn>
              <a:cxn ang="0">
                <a:pos x="connsiteX294" y="connsiteY294"/>
              </a:cxn>
              <a:cxn ang="0">
                <a:pos x="connsiteX295" y="connsiteY295"/>
              </a:cxn>
              <a:cxn ang="0">
                <a:pos x="connsiteX296" y="connsiteY296"/>
              </a:cxn>
              <a:cxn ang="0">
                <a:pos x="connsiteX297" y="connsiteY297"/>
              </a:cxn>
              <a:cxn ang="0">
                <a:pos x="connsiteX298" y="connsiteY298"/>
              </a:cxn>
              <a:cxn ang="0">
                <a:pos x="connsiteX299" y="connsiteY299"/>
              </a:cxn>
              <a:cxn ang="0">
                <a:pos x="connsiteX300" y="connsiteY300"/>
              </a:cxn>
              <a:cxn ang="0">
                <a:pos x="connsiteX301" y="connsiteY301"/>
              </a:cxn>
            </a:cxnLst>
            <a:rect l="l" t="t" r="r" b="b"/>
            <a:pathLst>
              <a:path w="12797328" h="3578617">
                <a:moveTo>
                  <a:pt x="4353628" y="2210497"/>
                </a:moveTo>
                <a:cubicBezTo>
                  <a:pt x="4411042" y="2210497"/>
                  <a:pt x="4458409" y="2257301"/>
                  <a:pt x="4458409" y="2314906"/>
                </a:cubicBezTo>
                <a:lnTo>
                  <a:pt x="4458409" y="2591412"/>
                </a:lnTo>
                <a:lnTo>
                  <a:pt x="4257280" y="2591412"/>
                </a:lnTo>
                <a:lnTo>
                  <a:pt x="3884263" y="2591412"/>
                </a:lnTo>
                <a:lnTo>
                  <a:pt x="3683134" y="2591412"/>
                </a:lnTo>
                <a:lnTo>
                  <a:pt x="3683134" y="2314906"/>
                </a:lnTo>
                <a:cubicBezTo>
                  <a:pt x="3683134" y="2271702"/>
                  <a:pt x="3709778" y="2234574"/>
                  <a:pt x="3747322" y="2218710"/>
                </a:cubicBezTo>
                <a:lnTo>
                  <a:pt x="3787914" y="2210497"/>
                </a:lnTo>
                <a:close/>
                <a:moveTo>
                  <a:pt x="9876817" y="2210497"/>
                </a:moveTo>
                <a:cubicBezTo>
                  <a:pt x="9934231" y="2210497"/>
                  <a:pt x="9981598" y="2257301"/>
                  <a:pt x="9981598" y="2314906"/>
                </a:cubicBezTo>
                <a:lnTo>
                  <a:pt x="9981598" y="2591412"/>
                </a:lnTo>
                <a:lnTo>
                  <a:pt x="9794698" y="2591412"/>
                </a:lnTo>
                <a:lnTo>
                  <a:pt x="9407452" y="2591412"/>
                </a:lnTo>
                <a:lnTo>
                  <a:pt x="9220552" y="2591412"/>
                </a:lnTo>
                <a:lnTo>
                  <a:pt x="9220552" y="2314906"/>
                </a:lnTo>
                <a:cubicBezTo>
                  <a:pt x="9220552" y="2271702"/>
                  <a:pt x="9247196" y="2234574"/>
                  <a:pt x="9284740" y="2218710"/>
                </a:cubicBezTo>
                <a:lnTo>
                  <a:pt x="9325331" y="2210497"/>
                </a:lnTo>
                <a:close/>
                <a:moveTo>
                  <a:pt x="1691144" y="2210165"/>
                </a:moveTo>
                <a:lnTo>
                  <a:pt x="1232138" y="2671096"/>
                </a:lnTo>
                <a:lnTo>
                  <a:pt x="773133" y="2210166"/>
                </a:lnTo>
                <a:lnTo>
                  <a:pt x="1556654" y="2210166"/>
                </a:lnTo>
                <a:lnTo>
                  <a:pt x="1556654" y="2210165"/>
                </a:lnTo>
                <a:close/>
                <a:moveTo>
                  <a:pt x="7228562" y="2210165"/>
                </a:moveTo>
                <a:lnTo>
                  <a:pt x="6839482" y="2600878"/>
                </a:lnTo>
                <a:lnTo>
                  <a:pt x="6450401" y="2210165"/>
                </a:lnTo>
                <a:close/>
                <a:moveTo>
                  <a:pt x="4435265" y="1979355"/>
                </a:moveTo>
                <a:lnTo>
                  <a:pt x="4353628" y="1979355"/>
                </a:lnTo>
                <a:lnTo>
                  <a:pt x="3787916" y="1979355"/>
                </a:lnTo>
                <a:lnTo>
                  <a:pt x="3706278" y="1979355"/>
                </a:lnTo>
                <a:lnTo>
                  <a:pt x="3708107" y="1990064"/>
                </a:lnTo>
                <a:lnTo>
                  <a:pt x="3657735" y="2005761"/>
                </a:lnTo>
                <a:cubicBezTo>
                  <a:pt x="3537534" y="2056762"/>
                  <a:pt x="3452758" y="2176114"/>
                  <a:pt x="3452758" y="2314906"/>
                </a:cubicBezTo>
                <a:lnTo>
                  <a:pt x="3452758" y="3399327"/>
                </a:lnTo>
                <a:cubicBezTo>
                  <a:pt x="3532421" y="3359003"/>
                  <a:pt x="3609930" y="3312919"/>
                  <a:pt x="3683134" y="3260354"/>
                </a:cubicBezTo>
                <a:lnTo>
                  <a:pt x="3683134" y="2822554"/>
                </a:lnTo>
                <a:lnTo>
                  <a:pt x="4022058" y="2822554"/>
                </a:lnTo>
                <a:lnTo>
                  <a:pt x="4022058" y="2822554"/>
                </a:lnTo>
                <a:lnTo>
                  <a:pt x="4458409" y="2822554"/>
                </a:lnTo>
                <a:lnTo>
                  <a:pt x="4458409" y="3260354"/>
                </a:lnTo>
                <a:cubicBezTo>
                  <a:pt x="4531613" y="3312919"/>
                  <a:pt x="4609122" y="3359003"/>
                  <a:pt x="4688785" y="3399327"/>
                </a:cubicBezTo>
                <a:lnTo>
                  <a:pt x="4688785" y="2314906"/>
                </a:lnTo>
                <a:cubicBezTo>
                  <a:pt x="4688785" y="2176114"/>
                  <a:pt x="4604009" y="2056762"/>
                  <a:pt x="4483809" y="2005761"/>
                </a:cubicBezTo>
                <a:lnTo>
                  <a:pt x="4433437" y="1990064"/>
                </a:lnTo>
                <a:close/>
                <a:moveTo>
                  <a:pt x="9972683" y="1979355"/>
                </a:moveTo>
                <a:lnTo>
                  <a:pt x="9876817" y="1979355"/>
                </a:lnTo>
                <a:lnTo>
                  <a:pt x="9325333" y="1979355"/>
                </a:lnTo>
                <a:lnTo>
                  <a:pt x="9229467" y="1979355"/>
                </a:lnTo>
                <a:lnTo>
                  <a:pt x="9232015" y="1994274"/>
                </a:lnTo>
                <a:lnTo>
                  <a:pt x="9195153" y="2005761"/>
                </a:lnTo>
                <a:cubicBezTo>
                  <a:pt x="9074952" y="2056762"/>
                  <a:pt x="8990176" y="2176114"/>
                  <a:pt x="8990176" y="2314906"/>
                </a:cubicBezTo>
                <a:lnTo>
                  <a:pt x="8990176" y="3399327"/>
                </a:lnTo>
                <a:cubicBezTo>
                  <a:pt x="9069839" y="3359003"/>
                  <a:pt x="9147348" y="3312919"/>
                  <a:pt x="9220552" y="3260354"/>
                </a:cubicBezTo>
                <a:lnTo>
                  <a:pt x="9220552" y="2822554"/>
                </a:lnTo>
                <a:lnTo>
                  <a:pt x="9545247" y="2822554"/>
                </a:lnTo>
                <a:lnTo>
                  <a:pt x="9981598" y="2822554"/>
                </a:lnTo>
                <a:lnTo>
                  <a:pt x="9981598" y="3260354"/>
                </a:lnTo>
                <a:cubicBezTo>
                  <a:pt x="10054802" y="3312919"/>
                  <a:pt x="10132311" y="3359003"/>
                  <a:pt x="10211974" y="3399327"/>
                </a:cubicBezTo>
                <a:lnTo>
                  <a:pt x="10211974" y="2314906"/>
                </a:lnTo>
                <a:cubicBezTo>
                  <a:pt x="10211974" y="2176114"/>
                  <a:pt x="10127198" y="2056762"/>
                  <a:pt x="10006998" y="2005761"/>
                </a:cubicBezTo>
                <a:lnTo>
                  <a:pt x="9970135" y="1994274"/>
                </a:lnTo>
                <a:close/>
                <a:moveTo>
                  <a:pt x="9601076" y="1012006"/>
                </a:moveTo>
                <a:lnTo>
                  <a:pt x="9960563" y="1372529"/>
                </a:lnTo>
                <a:lnTo>
                  <a:pt x="9954817" y="1372529"/>
                </a:lnTo>
                <a:lnTo>
                  <a:pt x="9933418" y="1371734"/>
                </a:lnTo>
                <a:lnTo>
                  <a:pt x="9933185" y="1370368"/>
                </a:lnTo>
                <a:lnTo>
                  <a:pt x="9896646" y="1370368"/>
                </a:lnTo>
                <a:lnTo>
                  <a:pt x="9305506" y="1370368"/>
                </a:lnTo>
                <a:lnTo>
                  <a:pt x="9268966" y="1370368"/>
                </a:lnTo>
                <a:lnTo>
                  <a:pt x="9268733" y="1371734"/>
                </a:lnTo>
                <a:lnTo>
                  <a:pt x="9247334" y="1372529"/>
                </a:lnTo>
                <a:lnTo>
                  <a:pt x="9241589" y="1372529"/>
                </a:lnTo>
                <a:close/>
                <a:moveTo>
                  <a:pt x="4070773" y="1004871"/>
                </a:moveTo>
                <a:lnTo>
                  <a:pt x="4437374" y="1372529"/>
                </a:lnTo>
                <a:lnTo>
                  <a:pt x="4431629" y="1372529"/>
                </a:lnTo>
                <a:lnTo>
                  <a:pt x="4395909" y="1371202"/>
                </a:lnTo>
                <a:lnTo>
                  <a:pt x="4395767" y="1370368"/>
                </a:lnTo>
                <a:lnTo>
                  <a:pt x="4373457" y="1370368"/>
                </a:lnTo>
                <a:lnTo>
                  <a:pt x="3768087" y="1370368"/>
                </a:lnTo>
                <a:lnTo>
                  <a:pt x="3745778" y="1370368"/>
                </a:lnTo>
                <a:lnTo>
                  <a:pt x="3745636" y="1371202"/>
                </a:lnTo>
                <a:lnTo>
                  <a:pt x="3709916" y="1372529"/>
                </a:lnTo>
                <a:lnTo>
                  <a:pt x="3704171" y="1372529"/>
                </a:lnTo>
                <a:close/>
                <a:moveTo>
                  <a:pt x="2233794" y="987946"/>
                </a:moveTo>
                <a:lnTo>
                  <a:pt x="2233794" y="1369144"/>
                </a:lnTo>
                <a:lnTo>
                  <a:pt x="1556662" y="1369144"/>
                </a:lnTo>
                <a:lnTo>
                  <a:pt x="907616" y="1369144"/>
                </a:lnTo>
                <a:lnTo>
                  <a:pt x="230484" y="1369144"/>
                </a:lnTo>
                <a:lnTo>
                  <a:pt x="230484" y="987946"/>
                </a:lnTo>
                <a:lnTo>
                  <a:pt x="1045475" y="987946"/>
                </a:lnTo>
                <a:lnTo>
                  <a:pt x="1418803" y="987946"/>
                </a:lnTo>
                <a:close/>
                <a:moveTo>
                  <a:pt x="7771213" y="987946"/>
                </a:moveTo>
                <a:lnTo>
                  <a:pt x="7771213" y="1369144"/>
                </a:lnTo>
                <a:lnTo>
                  <a:pt x="7233928" y="1369144"/>
                </a:lnTo>
                <a:lnTo>
                  <a:pt x="6445034" y="1369144"/>
                </a:lnTo>
                <a:lnTo>
                  <a:pt x="5907750" y="1369144"/>
                </a:lnTo>
                <a:lnTo>
                  <a:pt x="5907750" y="987946"/>
                </a:lnTo>
                <a:lnTo>
                  <a:pt x="6582894" y="987946"/>
                </a:lnTo>
                <a:close/>
                <a:moveTo>
                  <a:pt x="10823801" y="1196"/>
                </a:moveTo>
                <a:cubicBezTo>
                  <a:pt x="10748393" y="8398"/>
                  <a:pt x="10670831" y="21363"/>
                  <a:pt x="10593269" y="40089"/>
                </a:cubicBezTo>
                <a:lnTo>
                  <a:pt x="10593269" y="826588"/>
                </a:lnTo>
                <a:lnTo>
                  <a:pt x="10589678" y="822987"/>
                </a:lnTo>
                <a:lnTo>
                  <a:pt x="10044588" y="275606"/>
                </a:lnTo>
                <a:cubicBezTo>
                  <a:pt x="9978517" y="318100"/>
                  <a:pt x="9915318" y="364916"/>
                  <a:pt x="9856428" y="414612"/>
                </a:cubicBezTo>
                <a:lnTo>
                  <a:pt x="10590396" y="1150695"/>
                </a:lnTo>
                <a:lnTo>
                  <a:pt x="10593269" y="1147814"/>
                </a:lnTo>
                <a:lnTo>
                  <a:pt x="10593269" y="1680790"/>
                </a:lnTo>
                <a:lnTo>
                  <a:pt x="10589678" y="1677189"/>
                </a:lnTo>
                <a:lnTo>
                  <a:pt x="9610340" y="694317"/>
                </a:lnTo>
                <a:lnTo>
                  <a:pt x="9602827" y="683261"/>
                </a:lnTo>
                <a:lnTo>
                  <a:pt x="9601076" y="685019"/>
                </a:lnTo>
                <a:lnTo>
                  <a:pt x="9599324" y="683261"/>
                </a:lnTo>
                <a:lnTo>
                  <a:pt x="9591812" y="694317"/>
                </a:lnTo>
                <a:lnTo>
                  <a:pt x="8612473" y="1677189"/>
                </a:lnTo>
                <a:lnTo>
                  <a:pt x="8608882" y="1680791"/>
                </a:lnTo>
                <a:lnTo>
                  <a:pt x="8608882" y="1147815"/>
                </a:lnTo>
                <a:lnTo>
                  <a:pt x="8611755" y="1150696"/>
                </a:lnTo>
                <a:lnTo>
                  <a:pt x="9345723" y="414613"/>
                </a:lnTo>
                <a:cubicBezTo>
                  <a:pt x="9286833" y="364916"/>
                  <a:pt x="9223634" y="318101"/>
                  <a:pt x="9157563" y="275607"/>
                </a:cubicBezTo>
                <a:lnTo>
                  <a:pt x="8612473" y="822988"/>
                </a:lnTo>
                <a:lnTo>
                  <a:pt x="8608882" y="826589"/>
                </a:lnTo>
                <a:lnTo>
                  <a:pt x="8608882" y="40089"/>
                </a:lnTo>
                <a:cubicBezTo>
                  <a:pt x="8531320" y="21363"/>
                  <a:pt x="8453757" y="8399"/>
                  <a:pt x="8378350" y="1196"/>
                </a:cubicBezTo>
                <a:lnTo>
                  <a:pt x="8378350" y="1978969"/>
                </a:lnTo>
                <a:lnTo>
                  <a:pt x="7274140" y="1978969"/>
                </a:lnTo>
                <a:lnTo>
                  <a:pt x="6404823" y="1978969"/>
                </a:lnTo>
                <a:lnTo>
                  <a:pt x="5300613" y="1978969"/>
                </a:lnTo>
                <a:lnTo>
                  <a:pt x="5300613" y="1196"/>
                </a:lnTo>
                <a:cubicBezTo>
                  <a:pt x="5225205" y="8399"/>
                  <a:pt x="5147643" y="21363"/>
                  <a:pt x="5070081" y="40089"/>
                </a:cubicBezTo>
                <a:lnTo>
                  <a:pt x="5070081" y="826589"/>
                </a:lnTo>
                <a:lnTo>
                  <a:pt x="5066490" y="822988"/>
                </a:lnTo>
                <a:lnTo>
                  <a:pt x="4521400" y="275607"/>
                </a:lnTo>
                <a:cubicBezTo>
                  <a:pt x="4455329" y="318101"/>
                  <a:pt x="4392130" y="364916"/>
                  <a:pt x="4333240" y="414613"/>
                </a:cubicBezTo>
                <a:lnTo>
                  <a:pt x="5067208" y="1150696"/>
                </a:lnTo>
                <a:lnTo>
                  <a:pt x="5070081" y="1147815"/>
                </a:lnTo>
                <a:lnTo>
                  <a:pt x="5070081" y="1680791"/>
                </a:lnTo>
                <a:lnTo>
                  <a:pt x="5066490" y="1677189"/>
                </a:lnTo>
                <a:lnTo>
                  <a:pt x="4076136" y="683261"/>
                </a:lnTo>
                <a:lnTo>
                  <a:pt x="4070773" y="691154"/>
                </a:lnTo>
                <a:lnTo>
                  <a:pt x="4065409" y="683261"/>
                </a:lnTo>
                <a:lnTo>
                  <a:pt x="3075055" y="1677189"/>
                </a:lnTo>
                <a:lnTo>
                  <a:pt x="3071464" y="1680791"/>
                </a:lnTo>
                <a:lnTo>
                  <a:pt x="3071464" y="1147815"/>
                </a:lnTo>
                <a:lnTo>
                  <a:pt x="3074337" y="1150696"/>
                </a:lnTo>
                <a:lnTo>
                  <a:pt x="3808305" y="414613"/>
                </a:lnTo>
                <a:cubicBezTo>
                  <a:pt x="3749415" y="364916"/>
                  <a:pt x="3686216" y="318101"/>
                  <a:pt x="3620145" y="275607"/>
                </a:cubicBezTo>
                <a:lnTo>
                  <a:pt x="3075055" y="822988"/>
                </a:lnTo>
                <a:lnTo>
                  <a:pt x="3071464" y="826589"/>
                </a:lnTo>
                <a:lnTo>
                  <a:pt x="3071464" y="40089"/>
                </a:lnTo>
                <a:cubicBezTo>
                  <a:pt x="2993902" y="21363"/>
                  <a:pt x="2916340" y="8399"/>
                  <a:pt x="2840932" y="1196"/>
                </a:cubicBezTo>
                <a:lnTo>
                  <a:pt x="2840932" y="1978969"/>
                </a:lnTo>
                <a:lnTo>
                  <a:pt x="867405" y="1978969"/>
                </a:lnTo>
                <a:lnTo>
                  <a:pt x="867405" y="1978970"/>
                </a:lnTo>
                <a:lnTo>
                  <a:pt x="222030" y="1978970"/>
                </a:lnTo>
                <a:lnTo>
                  <a:pt x="222030" y="3540425"/>
                </a:lnTo>
                <a:lnTo>
                  <a:pt x="232352" y="3538285"/>
                </a:lnTo>
                <a:lnTo>
                  <a:pt x="232352" y="2849738"/>
                </a:lnTo>
                <a:lnTo>
                  <a:pt x="236661" y="2853339"/>
                </a:lnTo>
                <a:lnTo>
                  <a:pt x="721424" y="3340219"/>
                </a:lnTo>
                <a:cubicBezTo>
                  <a:pt x="788214" y="3300606"/>
                  <a:pt x="853568" y="3255952"/>
                  <a:pt x="915330" y="3207696"/>
                </a:cubicBezTo>
                <a:lnTo>
                  <a:pt x="232352" y="2522750"/>
                </a:lnTo>
                <a:lnTo>
                  <a:pt x="232352" y="2210166"/>
                </a:lnTo>
                <a:lnTo>
                  <a:pt x="447084" y="2210166"/>
                </a:lnTo>
                <a:lnTo>
                  <a:pt x="1183207" y="2949130"/>
                </a:lnTo>
                <a:lnTo>
                  <a:pt x="1232139" y="2882768"/>
                </a:lnTo>
                <a:lnTo>
                  <a:pt x="1281070" y="2949129"/>
                </a:lnTo>
                <a:lnTo>
                  <a:pt x="2017193" y="2210165"/>
                </a:lnTo>
                <a:lnTo>
                  <a:pt x="2231925" y="2210165"/>
                </a:lnTo>
                <a:lnTo>
                  <a:pt x="2231925" y="2522749"/>
                </a:lnTo>
                <a:lnTo>
                  <a:pt x="1548947" y="3207695"/>
                </a:lnTo>
                <a:cubicBezTo>
                  <a:pt x="1610709" y="3255951"/>
                  <a:pt x="1676063" y="3300605"/>
                  <a:pt x="1742853" y="3340218"/>
                </a:cubicBezTo>
                <a:lnTo>
                  <a:pt x="2227616" y="2853338"/>
                </a:lnTo>
                <a:lnTo>
                  <a:pt x="2231925" y="2849737"/>
                </a:lnTo>
                <a:lnTo>
                  <a:pt x="2231925" y="3538284"/>
                </a:lnTo>
                <a:cubicBezTo>
                  <a:pt x="2308769" y="3557010"/>
                  <a:pt x="2386331" y="3569974"/>
                  <a:pt x="2462457" y="3578617"/>
                </a:cubicBezTo>
                <a:lnTo>
                  <a:pt x="2462457" y="2210165"/>
                </a:lnTo>
                <a:lnTo>
                  <a:pt x="2840932" y="2210165"/>
                </a:lnTo>
                <a:lnTo>
                  <a:pt x="2840932" y="3577897"/>
                </a:lnTo>
                <a:cubicBezTo>
                  <a:pt x="2840932" y="3577897"/>
                  <a:pt x="2842368" y="3577897"/>
                  <a:pt x="2842368" y="3577897"/>
                </a:cubicBezTo>
                <a:cubicBezTo>
                  <a:pt x="2918494" y="3569974"/>
                  <a:pt x="2996056" y="3556290"/>
                  <a:pt x="3072900" y="3537564"/>
                </a:cubicBezTo>
                <a:lnTo>
                  <a:pt x="3075055" y="3537564"/>
                </a:lnTo>
                <a:lnTo>
                  <a:pt x="3075055" y="2294433"/>
                </a:lnTo>
                <a:cubicBezTo>
                  <a:pt x="3075683" y="1960423"/>
                  <a:pt x="3313846" y="1680453"/>
                  <a:pt x="3628849" y="1615680"/>
                </a:cubicBezTo>
                <a:lnTo>
                  <a:pt x="3768082" y="1601565"/>
                </a:lnTo>
                <a:lnTo>
                  <a:pt x="4373457" y="1601565"/>
                </a:lnTo>
                <a:cubicBezTo>
                  <a:pt x="4754805" y="1601565"/>
                  <a:pt x="5065772" y="1912707"/>
                  <a:pt x="5066490" y="2294433"/>
                </a:cubicBezTo>
                <a:lnTo>
                  <a:pt x="5066490" y="3537564"/>
                </a:lnTo>
                <a:lnTo>
                  <a:pt x="5068644" y="3537564"/>
                </a:lnTo>
                <a:cubicBezTo>
                  <a:pt x="5145488" y="3556290"/>
                  <a:pt x="5223051" y="3569974"/>
                  <a:pt x="5299176" y="3577897"/>
                </a:cubicBezTo>
                <a:cubicBezTo>
                  <a:pt x="5299176" y="3577897"/>
                  <a:pt x="5300613" y="3577897"/>
                  <a:pt x="5300613" y="3577897"/>
                </a:cubicBezTo>
                <a:lnTo>
                  <a:pt x="5300613" y="2210165"/>
                </a:lnTo>
                <a:lnTo>
                  <a:pt x="5679088" y="2210165"/>
                </a:lnTo>
                <a:lnTo>
                  <a:pt x="5679088" y="3578617"/>
                </a:lnTo>
                <a:cubicBezTo>
                  <a:pt x="5755213" y="3569974"/>
                  <a:pt x="5832776" y="3557010"/>
                  <a:pt x="5909620" y="3538284"/>
                </a:cubicBezTo>
                <a:lnTo>
                  <a:pt x="5909620" y="2849737"/>
                </a:lnTo>
                <a:lnTo>
                  <a:pt x="5913929" y="2853338"/>
                </a:lnTo>
                <a:lnTo>
                  <a:pt x="6398692" y="3340218"/>
                </a:lnTo>
                <a:cubicBezTo>
                  <a:pt x="6465482" y="3300605"/>
                  <a:pt x="6530836" y="3255951"/>
                  <a:pt x="6592598" y="3207695"/>
                </a:cubicBezTo>
                <a:lnTo>
                  <a:pt x="5909620" y="2522749"/>
                </a:lnTo>
                <a:lnTo>
                  <a:pt x="5909620" y="2210165"/>
                </a:lnTo>
                <a:lnTo>
                  <a:pt x="6124352" y="2210165"/>
                </a:lnTo>
                <a:lnTo>
                  <a:pt x="6698870" y="2786900"/>
                </a:lnTo>
                <a:lnTo>
                  <a:pt x="6818488" y="2949129"/>
                </a:lnTo>
                <a:lnTo>
                  <a:pt x="6839482" y="2928055"/>
                </a:lnTo>
                <a:lnTo>
                  <a:pt x="6860475" y="2949129"/>
                </a:lnTo>
                <a:lnTo>
                  <a:pt x="6980092" y="2786902"/>
                </a:lnTo>
                <a:lnTo>
                  <a:pt x="7554611" y="2210165"/>
                </a:lnTo>
                <a:lnTo>
                  <a:pt x="7769343" y="2210165"/>
                </a:lnTo>
                <a:lnTo>
                  <a:pt x="7769343" y="2522749"/>
                </a:lnTo>
                <a:lnTo>
                  <a:pt x="7086365" y="3207695"/>
                </a:lnTo>
                <a:cubicBezTo>
                  <a:pt x="7148127" y="3255951"/>
                  <a:pt x="7213481" y="3300605"/>
                  <a:pt x="7280270" y="3340218"/>
                </a:cubicBezTo>
                <a:lnTo>
                  <a:pt x="7765034" y="2853338"/>
                </a:lnTo>
                <a:lnTo>
                  <a:pt x="7769343" y="2849737"/>
                </a:lnTo>
                <a:lnTo>
                  <a:pt x="7769343" y="3538284"/>
                </a:lnTo>
                <a:cubicBezTo>
                  <a:pt x="7846187" y="3557010"/>
                  <a:pt x="7923749" y="3569974"/>
                  <a:pt x="7999875" y="3578617"/>
                </a:cubicBezTo>
                <a:lnTo>
                  <a:pt x="7999875" y="2210165"/>
                </a:lnTo>
                <a:lnTo>
                  <a:pt x="8378350" y="2210165"/>
                </a:lnTo>
                <a:lnTo>
                  <a:pt x="8378350" y="3577897"/>
                </a:lnTo>
                <a:cubicBezTo>
                  <a:pt x="8378350" y="3577897"/>
                  <a:pt x="8379786" y="3577897"/>
                  <a:pt x="8379786" y="3577897"/>
                </a:cubicBezTo>
                <a:cubicBezTo>
                  <a:pt x="8455912" y="3569974"/>
                  <a:pt x="8533474" y="3556290"/>
                  <a:pt x="8610318" y="3537564"/>
                </a:cubicBezTo>
                <a:lnTo>
                  <a:pt x="8612473" y="3537564"/>
                </a:lnTo>
                <a:lnTo>
                  <a:pt x="8612473" y="2294433"/>
                </a:lnTo>
                <a:cubicBezTo>
                  <a:pt x="8613191" y="1912707"/>
                  <a:pt x="8924158" y="1601565"/>
                  <a:pt x="9305506" y="1601565"/>
                </a:cubicBezTo>
                <a:lnTo>
                  <a:pt x="9896651" y="1601565"/>
                </a:lnTo>
                <a:lnTo>
                  <a:pt x="10035884" y="1615679"/>
                </a:lnTo>
                <a:cubicBezTo>
                  <a:pt x="10350887" y="1680453"/>
                  <a:pt x="10589050" y="1960423"/>
                  <a:pt x="10589678" y="2294433"/>
                </a:cubicBezTo>
                <a:lnTo>
                  <a:pt x="10589678" y="3537564"/>
                </a:lnTo>
                <a:lnTo>
                  <a:pt x="10591833" y="3537564"/>
                </a:lnTo>
                <a:cubicBezTo>
                  <a:pt x="10668677" y="3556290"/>
                  <a:pt x="10746239" y="3569974"/>
                  <a:pt x="10822365" y="3577897"/>
                </a:cubicBezTo>
                <a:cubicBezTo>
                  <a:pt x="10822365" y="3577897"/>
                  <a:pt x="10823801" y="3577897"/>
                  <a:pt x="10823801" y="3577897"/>
                </a:cubicBezTo>
                <a:lnTo>
                  <a:pt x="10823801" y="2210165"/>
                </a:lnTo>
                <a:lnTo>
                  <a:pt x="11202276" y="2210165"/>
                </a:lnTo>
                <a:lnTo>
                  <a:pt x="11202276" y="3578617"/>
                </a:lnTo>
                <a:cubicBezTo>
                  <a:pt x="11278402" y="3569974"/>
                  <a:pt x="11355964" y="3557010"/>
                  <a:pt x="11432808" y="3538284"/>
                </a:cubicBezTo>
                <a:lnTo>
                  <a:pt x="11432808" y="2849737"/>
                </a:lnTo>
                <a:lnTo>
                  <a:pt x="11437117" y="2853338"/>
                </a:lnTo>
                <a:lnTo>
                  <a:pt x="11921880" y="3340218"/>
                </a:lnTo>
                <a:cubicBezTo>
                  <a:pt x="11988670" y="3300605"/>
                  <a:pt x="12054023" y="3255951"/>
                  <a:pt x="12115786" y="3207695"/>
                </a:cubicBezTo>
                <a:lnTo>
                  <a:pt x="11432808" y="2522749"/>
                </a:lnTo>
                <a:lnTo>
                  <a:pt x="11432808" y="2210165"/>
                </a:lnTo>
                <a:lnTo>
                  <a:pt x="11647540" y="2210165"/>
                </a:lnTo>
                <a:lnTo>
                  <a:pt x="12383663" y="2949129"/>
                </a:lnTo>
                <a:cubicBezTo>
                  <a:pt x="12433935" y="2890070"/>
                  <a:pt x="12479897" y="2826689"/>
                  <a:pt x="12522269" y="2761147"/>
                </a:cubicBezTo>
                <a:lnTo>
                  <a:pt x="11973589" y="2210165"/>
                </a:lnTo>
                <a:lnTo>
                  <a:pt x="12757110" y="2210165"/>
                </a:lnTo>
                <a:cubicBezTo>
                  <a:pt x="12775783" y="2133100"/>
                  <a:pt x="12789428" y="2055314"/>
                  <a:pt x="12797328" y="1978969"/>
                </a:cubicBezTo>
                <a:lnTo>
                  <a:pt x="10823801" y="1978969"/>
                </a:lnTo>
                <a:close/>
                <a:moveTo>
                  <a:pt x="2464278" y="0"/>
                </a:moveTo>
                <a:cubicBezTo>
                  <a:pt x="2388886" y="7206"/>
                  <a:pt x="2311340" y="20898"/>
                  <a:pt x="2233794" y="39633"/>
                </a:cubicBezTo>
                <a:lnTo>
                  <a:pt x="2233794" y="756632"/>
                </a:lnTo>
                <a:lnTo>
                  <a:pt x="1851809" y="756632"/>
                </a:lnTo>
                <a:lnTo>
                  <a:pt x="1851809" y="177989"/>
                </a:lnTo>
                <a:cubicBezTo>
                  <a:pt x="1772827" y="217622"/>
                  <a:pt x="1695281" y="264461"/>
                  <a:pt x="1621325" y="316345"/>
                </a:cubicBezTo>
                <a:lnTo>
                  <a:pt x="1621325" y="756632"/>
                </a:lnTo>
                <a:lnTo>
                  <a:pt x="1280943" y="756632"/>
                </a:lnTo>
                <a:lnTo>
                  <a:pt x="1183335" y="756632"/>
                </a:lnTo>
                <a:lnTo>
                  <a:pt x="842953" y="756632"/>
                </a:lnTo>
                <a:lnTo>
                  <a:pt x="842953" y="316345"/>
                </a:lnTo>
                <a:cubicBezTo>
                  <a:pt x="768997" y="264461"/>
                  <a:pt x="691451" y="217622"/>
                  <a:pt x="612469" y="177989"/>
                </a:cubicBezTo>
                <a:lnTo>
                  <a:pt x="612469" y="756632"/>
                </a:lnTo>
                <a:lnTo>
                  <a:pt x="230484" y="756632"/>
                </a:lnTo>
                <a:lnTo>
                  <a:pt x="230484" y="39633"/>
                </a:lnTo>
                <a:cubicBezTo>
                  <a:pt x="152938" y="20898"/>
                  <a:pt x="75392" y="7206"/>
                  <a:pt x="0" y="0"/>
                </a:cubicBezTo>
                <a:lnTo>
                  <a:pt x="0" y="1600457"/>
                </a:lnTo>
                <a:lnTo>
                  <a:pt x="867407" y="1600457"/>
                </a:lnTo>
                <a:lnTo>
                  <a:pt x="1596871" y="1600457"/>
                </a:lnTo>
                <a:lnTo>
                  <a:pt x="2464278" y="1600457"/>
                </a:lnTo>
                <a:close/>
                <a:moveTo>
                  <a:pt x="8001696" y="0"/>
                </a:moveTo>
                <a:cubicBezTo>
                  <a:pt x="7926304" y="7206"/>
                  <a:pt x="7848759" y="20898"/>
                  <a:pt x="7771213" y="39633"/>
                </a:cubicBezTo>
                <a:lnTo>
                  <a:pt x="7771213" y="756632"/>
                </a:lnTo>
                <a:lnTo>
                  <a:pt x="7389227" y="756632"/>
                </a:lnTo>
                <a:lnTo>
                  <a:pt x="7389227" y="177989"/>
                </a:lnTo>
                <a:cubicBezTo>
                  <a:pt x="7310245" y="217622"/>
                  <a:pt x="7232699" y="264461"/>
                  <a:pt x="7158744" y="316345"/>
                </a:cubicBezTo>
                <a:lnTo>
                  <a:pt x="7158744" y="756632"/>
                </a:lnTo>
                <a:lnTo>
                  <a:pt x="6958209" y="756632"/>
                </a:lnTo>
                <a:lnTo>
                  <a:pt x="6720753" y="756632"/>
                </a:lnTo>
                <a:lnTo>
                  <a:pt x="6520219" y="756632"/>
                </a:lnTo>
                <a:lnTo>
                  <a:pt x="6520219" y="316345"/>
                </a:lnTo>
                <a:cubicBezTo>
                  <a:pt x="6446263" y="264461"/>
                  <a:pt x="6368717" y="217622"/>
                  <a:pt x="6289735" y="177989"/>
                </a:cubicBezTo>
                <a:lnTo>
                  <a:pt x="6289735" y="756632"/>
                </a:lnTo>
                <a:lnTo>
                  <a:pt x="5907750" y="756632"/>
                </a:lnTo>
                <a:lnTo>
                  <a:pt x="5907750" y="39633"/>
                </a:lnTo>
                <a:cubicBezTo>
                  <a:pt x="5830204" y="20898"/>
                  <a:pt x="5752658" y="7206"/>
                  <a:pt x="5677266" y="0"/>
                </a:cubicBezTo>
                <a:lnTo>
                  <a:pt x="5677266" y="1600457"/>
                </a:lnTo>
                <a:lnTo>
                  <a:pt x="6404825" y="1600457"/>
                </a:lnTo>
                <a:lnTo>
                  <a:pt x="7274137" y="1600457"/>
                </a:lnTo>
                <a:lnTo>
                  <a:pt x="8001696" y="1600457"/>
                </a:lnTo>
                <a:close/>
                <a:moveTo>
                  <a:pt x="11200455" y="0"/>
                </a:moveTo>
                <a:lnTo>
                  <a:pt x="11200455" y="1600457"/>
                </a:lnTo>
                <a:lnTo>
                  <a:pt x="12797326" y="1600457"/>
                </a:lnTo>
                <a:cubicBezTo>
                  <a:pt x="12789428" y="1524794"/>
                  <a:pt x="12775785" y="1446969"/>
                  <a:pt x="12757117" y="1369144"/>
                </a:cubicBezTo>
                <a:lnTo>
                  <a:pt x="11430939" y="1369144"/>
                </a:lnTo>
                <a:lnTo>
                  <a:pt x="11430939" y="987945"/>
                </a:lnTo>
                <a:lnTo>
                  <a:pt x="12619258" y="987945"/>
                </a:lnTo>
                <a:cubicBezTo>
                  <a:pt x="12579767" y="907958"/>
                  <a:pt x="12533095" y="830133"/>
                  <a:pt x="12481398" y="756632"/>
                </a:cubicBezTo>
                <a:lnTo>
                  <a:pt x="12043408" y="756632"/>
                </a:lnTo>
                <a:lnTo>
                  <a:pt x="12043408" y="316344"/>
                </a:lnTo>
                <a:cubicBezTo>
                  <a:pt x="11969452" y="264461"/>
                  <a:pt x="11891906" y="217622"/>
                  <a:pt x="11812924" y="177988"/>
                </a:cubicBezTo>
                <a:lnTo>
                  <a:pt x="11812924" y="756632"/>
                </a:lnTo>
                <a:lnTo>
                  <a:pt x="11430939" y="756632"/>
                </a:lnTo>
                <a:lnTo>
                  <a:pt x="11430939" y="39633"/>
                </a:lnTo>
                <a:cubicBezTo>
                  <a:pt x="11353393" y="20897"/>
                  <a:pt x="11275847" y="7206"/>
                  <a:pt x="11200455" y="0"/>
                </a:cubicBez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nl-NL"/>
          </a:p>
        </p:txBody>
      </p:sp>
      <p:sp>
        <p:nvSpPr>
          <p:cNvPr id="100" name="Achtergrond">
            <a:extLst>
              <a:ext uri="{FF2B5EF4-FFF2-40B4-BE49-F238E27FC236}">
                <a16:creationId xmlns:a16="http://schemas.microsoft.com/office/drawing/2014/main" id="{3CF35497-8488-4A72-9554-333846B56B4E}"/>
              </a:ext>
            </a:extLst>
          </p:cNvPr>
          <p:cNvSpPr/>
          <p:nvPr userDrawn="1"/>
        </p:nvSpPr>
        <p:spPr>
          <a:xfrm>
            <a:off x="-10752" y="10112"/>
            <a:ext cx="122027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45" name="Nederland">
            <a:extLst>
              <a:ext uri="{FF2B5EF4-FFF2-40B4-BE49-F238E27FC236}">
                <a16:creationId xmlns:a16="http://schemas.microsoft.com/office/drawing/2014/main" id="{EC709F85-2166-4912-8FBD-18D316688F16}"/>
              </a:ext>
            </a:extLst>
          </p:cNvPr>
          <p:cNvGrpSpPr/>
          <p:nvPr userDrawn="1"/>
        </p:nvGrpSpPr>
        <p:grpSpPr>
          <a:xfrm>
            <a:off x="5435759" y="3531343"/>
            <a:ext cx="3248078" cy="511995"/>
            <a:chOff x="5285831" y="3552118"/>
            <a:chExt cx="3941173" cy="621248"/>
          </a:xfrm>
        </p:grpSpPr>
        <p:sp>
          <p:nvSpPr>
            <p:cNvPr id="46" name="Freeform 17">
              <a:extLst>
                <a:ext uri="{FF2B5EF4-FFF2-40B4-BE49-F238E27FC236}">
                  <a16:creationId xmlns:a16="http://schemas.microsoft.com/office/drawing/2014/main" id="{0BE5F2EE-A43D-402A-A742-0E57E4C1B11E}"/>
                </a:ext>
              </a:extLst>
            </p:cNvPr>
            <p:cNvSpPr>
              <a:spLocks/>
            </p:cNvSpPr>
            <p:nvPr/>
          </p:nvSpPr>
          <p:spPr bwMode="auto">
            <a:xfrm>
              <a:off x="5285831" y="3552118"/>
              <a:ext cx="484686" cy="610634"/>
            </a:xfrm>
            <a:custGeom>
              <a:avLst/>
              <a:gdLst>
                <a:gd name="T0" fmla="*/ 877 w 1140"/>
                <a:gd name="T1" fmla="*/ 482 h 1431"/>
                <a:gd name="T2" fmla="*/ 877 w 1140"/>
                <a:gd name="T3" fmla="*/ 482 h 1431"/>
                <a:gd name="T4" fmla="*/ 880 w 1140"/>
                <a:gd name="T5" fmla="*/ 887 h 1431"/>
                <a:gd name="T6" fmla="*/ 881 w 1140"/>
                <a:gd name="T7" fmla="*/ 963 h 1431"/>
                <a:gd name="T8" fmla="*/ 787 w 1140"/>
                <a:gd name="T9" fmla="*/ 813 h 1431"/>
                <a:gd name="T10" fmla="*/ 245 w 1140"/>
                <a:gd name="T11" fmla="*/ 0 h 1431"/>
                <a:gd name="T12" fmla="*/ 0 w 1140"/>
                <a:gd name="T13" fmla="*/ 0 h 1431"/>
                <a:gd name="T14" fmla="*/ 0 w 1140"/>
                <a:gd name="T15" fmla="*/ 1431 h 1431"/>
                <a:gd name="T16" fmla="*/ 264 w 1140"/>
                <a:gd name="T17" fmla="*/ 1431 h 1431"/>
                <a:gd name="T18" fmla="*/ 264 w 1140"/>
                <a:gd name="T19" fmla="*/ 951 h 1431"/>
                <a:gd name="T20" fmla="*/ 260 w 1140"/>
                <a:gd name="T21" fmla="*/ 453 h 1431"/>
                <a:gd name="T22" fmla="*/ 271 w 1140"/>
                <a:gd name="T23" fmla="*/ 472 h 1431"/>
                <a:gd name="T24" fmla="*/ 335 w 1140"/>
                <a:gd name="T25" fmla="*/ 576 h 1431"/>
                <a:gd name="T26" fmla="*/ 895 w 1140"/>
                <a:gd name="T27" fmla="*/ 1431 h 1431"/>
                <a:gd name="T28" fmla="*/ 1140 w 1140"/>
                <a:gd name="T29" fmla="*/ 1431 h 1431"/>
                <a:gd name="T30" fmla="*/ 1140 w 1140"/>
                <a:gd name="T31" fmla="*/ 0 h 1431"/>
                <a:gd name="T32" fmla="*/ 877 w 1140"/>
                <a:gd name="T33" fmla="*/ 0 h 1431"/>
                <a:gd name="T34" fmla="*/ 877 w 1140"/>
                <a:gd name="T35" fmla="*/ 482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40" h="1431">
                  <a:moveTo>
                    <a:pt x="877" y="482"/>
                  </a:moveTo>
                  <a:lnTo>
                    <a:pt x="877" y="482"/>
                  </a:lnTo>
                  <a:cubicBezTo>
                    <a:pt x="877" y="618"/>
                    <a:pt x="879" y="780"/>
                    <a:pt x="880" y="887"/>
                  </a:cubicBezTo>
                  <a:cubicBezTo>
                    <a:pt x="881" y="918"/>
                    <a:pt x="881" y="944"/>
                    <a:pt x="881" y="963"/>
                  </a:cubicBezTo>
                  <a:cubicBezTo>
                    <a:pt x="855" y="921"/>
                    <a:pt x="812" y="851"/>
                    <a:pt x="787" y="813"/>
                  </a:cubicBezTo>
                  <a:lnTo>
                    <a:pt x="245" y="0"/>
                  </a:lnTo>
                  <a:lnTo>
                    <a:pt x="0" y="0"/>
                  </a:lnTo>
                  <a:lnTo>
                    <a:pt x="0" y="1431"/>
                  </a:lnTo>
                  <a:lnTo>
                    <a:pt x="264" y="1431"/>
                  </a:lnTo>
                  <a:lnTo>
                    <a:pt x="264" y="951"/>
                  </a:lnTo>
                  <a:cubicBezTo>
                    <a:pt x="264" y="737"/>
                    <a:pt x="262" y="540"/>
                    <a:pt x="260" y="453"/>
                  </a:cubicBezTo>
                  <a:cubicBezTo>
                    <a:pt x="264" y="459"/>
                    <a:pt x="267" y="466"/>
                    <a:pt x="271" y="472"/>
                  </a:cubicBezTo>
                  <a:cubicBezTo>
                    <a:pt x="288" y="500"/>
                    <a:pt x="312" y="539"/>
                    <a:pt x="335" y="576"/>
                  </a:cubicBezTo>
                  <a:lnTo>
                    <a:pt x="895" y="1431"/>
                  </a:lnTo>
                  <a:lnTo>
                    <a:pt x="1140" y="1431"/>
                  </a:lnTo>
                  <a:lnTo>
                    <a:pt x="1140" y="0"/>
                  </a:lnTo>
                  <a:lnTo>
                    <a:pt x="877" y="0"/>
                  </a:lnTo>
                  <a:lnTo>
                    <a:pt x="877" y="482"/>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47" name="Freeform 18">
              <a:extLst>
                <a:ext uri="{FF2B5EF4-FFF2-40B4-BE49-F238E27FC236}">
                  <a16:creationId xmlns:a16="http://schemas.microsoft.com/office/drawing/2014/main" id="{3E401B5D-A78D-4FB6-9B10-7F73FE0C4694}"/>
                </a:ext>
              </a:extLst>
            </p:cNvPr>
            <p:cNvSpPr>
              <a:spLocks noEditPoints="1"/>
            </p:cNvSpPr>
            <p:nvPr/>
          </p:nvSpPr>
          <p:spPr bwMode="auto">
            <a:xfrm>
              <a:off x="5855426" y="3724058"/>
              <a:ext cx="416052" cy="449308"/>
            </a:xfrm>
            <a:custGeom>
              <a:avLst/>
              <a:gdLst>
                <a:gd name="T0" fmla="*/ 253 w 978"/>
                <a:gd name="T1" fmla="*/ 406 h 1054"/>
                <a:gd name="T2" fmla="*/ 253 w 978"/>
                <a:gd name="T3" fmla="*/ 406 h 1054"/>
                <a:gd name="T4" fmla="*/ 495 w 978"/>
                <a:gd name="T5" fmla="*/ 205 h 1054"/>
                <a:gd name="T6" fmla="*/ 720 w 978"/>
                <a:gd name="T7" fmla="*/ 406 h 1054"/>
                <a:gd name="T8" fmla="*/ 253 w 978"/>
                <a:gd name="T9" fmla="*/ 406 h 1054"/>
                <a:gd name="T10" fmla="*/ 796 w 978"/>
                <a:gd name="T11" fmla="*/ 668 h 1054"/>
                <a:gd name="T12" fmla="*/ 796 w 978"/>
                <a:gd name="T13" fmla="*/ 668 h 1054"/>
                <a:gd name="T14" fmla="*/ 513 w 978"/>
                <a:gd name="T15" fmla="*/ 835 h 1054"/>
                <a:gd name="T16" fmla="*/ 247 w 978"/>
                <a:gd name="T17" fmla="*/ 598 h 1054"/>
                <a:gd name="T18" fmla="*/ 969 w 978"/>
                <a:gd name="T19" fmla="*/ 598 h 1054"/>
                <a:gd name="T20" fmla="*/ 969 w 978"/>
                <a:gd name="T21" fmla="*/ 590 h 1054"/>
                <a:gd name="T22" fmla="*/ 970 w 978"/>
                <a:gd name="T23" fmla="*/ 561 h 1054"/>
                <a:gd name="T24" fmla="*/ 971 w 978"/>
                <a:gd name="T25" fmla="*/ 530 h 1054"/>
                <a:gd name="T26" fmla="*/ 495 w 978"/>
                <a:gd name="T27" fmla="*/ 0 h 1054"/>
                <a:gd name="T28" fmla="*/ 0 w 978"/>
                <a:gd name="T29" fmla="*/ 518 h 1054"/>
                <a:gd name="T30" fmla="*/ 501 w 978"/>
                <a:gd name="T31" fmla="*/ 1054 h 1054"/>
                <a:gd name="T32" fmla="*/ 974 w 978"/>
                <a:gd name="T33" fmla="*/ 801 h 1054"/>
                <a:gd name="T34" fmla="*/ 978 w 978"/>
                <a:gd name="T35" fmla="*/ 795 h 1054"/>
                <a:gd name="T36" fmla="*/ 801 w 978"/>
                <a:gd name="T37" fmla="*/ 660 h 1054"/>
                <a:gd name="T38" fmla="*/ 796 w 978"/>
                <a:gd name="T39" fmla="*/ 668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8" h="1054">
                  <a:moveTo>
                    <a:pt x="253" y="406"/>
                  </a:moveTo>
                  <a:lnTo>
                    <a:pt x="253" y="406"/>
                  </a:lnTo>
                  <a:cubicBezTo>
                    <a:pt x="264" y="292"/>
                    <a:pt x="368" y="205"/>
                    <a:pt x="495" y="205"/>
                  </a:cubicBezTo>
                  <a:cubicBezTo>
                    <a:pt x="621" y="205"/>
                    <a:pt x="710" y="285"/>
                    <a:pt x="720" y="406"/>
                  </a:cubicBezTo>
                  <a:lnTo>
                    <a:pt x="253" y="406"/>
                  </a:lnTo>
                  <a:close/>
                  <a:moveTo>
                    <a:pt x="796" y="668"/>
                  </a:moveTo>
                  <a:lnTo>
                    <a:pt x="796" y="668"/>
                  </a:lnTo>
                  <a:cubicBezTo>
                    <a:pt x="768" y="713"/>
                    <a:pt x="692" y="835"/>
                    <a:pt x="513" y="835"/>
                  </a:cubicBezTo>
                  <a:cubicBezTo>
                    <a:pt x="308" y="835"/>
                    <a:pt x="259" y="676"/>
                    <a:pt x="247" y="598"/>
                  </a:cubicBezTo>
                  <a:lnTo>
                    <a:pt x="969" y="598"/>
                  </a:lnTo>
                  <a:lnTo>
                    <a:pt x="969" y="590"/>
                  </a:lnTo>
                  <a:cubicBezTo>
                    <a:pt x="969" y="582"/>
                    <a:pt x="969" y="571"/>
                    <a:pt x="970" y="561"/>
                  </a:cubicBezTo>
                  <a:cubicBezTo>
                    <a:pt x="970" y="549"/>
                    <a:pt x="971" y="538"/>
                    <a:pt x="971" y="530"/>
                  </a:cubicBezTo>
                  <a:cubicBezTo>
                    <a:pt x="971" y="198"/>
                    <a:pt x="793" y="0"/>
                    <a:pt x="495" y="0"/>
                  </a:cubicBezTo>
                  <a:cubicBezTo>
                    <a:pt x="208" y="0"/>
                    <a:pt x="0" y="218"/>
                    <a:pt x="0" y="518"/>
                  </a:cubicBezTo>
                  <a:cubicBezTo>
                    <a:pt x="0" y="838"/>
                    <a:pt x="201" y="1054"/>
                    <a:pt x="501" y="1054"/>
                  </a:cubicBezTo>
                  <a:cubicBezTo>
                    <a:pt x="772" y="1054"/>
                    <a:pt x="914" y="895"/>
                    <a:pt x="974" y="801"/>
                  </a:cubicBezTo>
                  <a:lnTo>
                    <a:pt x="978" y="795"/>
                  </a:lnTo>
                  <a:lnTo>
                    <a:pt x="801" y="660"/>
                  </a:lnTo>
                  <a:lnTo>
                    <a:pt x="796" y="668"/>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48" name="Freeform 19">
              <a:extLst>
                <a:ext uri="{FF2B5EF4-FFF2-40B4-BE49-F238E27FC236}">
                  <a16:creationId xmlns:a16="http://schemas.microsoft.com/office/drawing/2014/main" id="{0FBCC542-BCAD-4430-BBF9-C98B17902423}"/>
                </a:ext>
              </a:extLst>
            </p:cNvPr>
            <p:cNvSpPr>
              <a:spLocks noEditPoints="1"/>
            </p:cNvSpPr>
            <p:nvPr/>
          </p:nvSpPr>
          <p:spPr bwMode="auto">
            <a:xfrm>
              <a:off x="6335867" y="3552118"/>
              <a:ext cx="418175" cy="621248"/>
            </a:xfrm>
            <a:custGeom>
              <a:avLst/>
              <a:gdLst>
                <a:gd name="T0" fmla="*/ 497 w 984"/>
                <a:gd name="T1" fmla="*/ 1235 h 1456"/>
                <a:gd name="T2" fmla="*/ 497 w 984"/>
                <a:gd name="T3" fmla="*/ 1235 h 1456"/>
                <a:gd name="T4" fmla="*/ 253 w 984"/>
                <a:gd name="T5" fmla="*/ 928 h 1456"/>
                <a:gd name="T6" fmla="*/ 497 w 984"/>
                <a:gd name="T7" fmla="*/ 619 h 1456"/>
                <a:gd name="T8" fmla="*/ 742 w 984"/>
                <a:gd name="T9" fmla="*/ 928 h 1456"/>
                <a:gd name="T10" fmla="*/ 497 w 984"/>
                <a:gd name="T11" fmla="*/ 1235 h 1456"/>
                <a:gd name="T12" fmla="*/ 731 w 984"/>
                <a:gd name="T13" fmla="*/ 519 h 1456"/>
                <a:gd name="T14" fmla="*/ 731 w 984"/>
                <a:gd name="T15" fmla="*/ 519 h 1456"/>
                <a:gd name="T16" fmla="*/ 447 w 984"/>
                <a:gd name="T17" fmla="*/ 400 h 1456"/>
                <a:gd name="T18" fmla="*/ 0 w 984"/>
                <a:gd name="T19" fmla="*/ 932 h 1456"/>
                <a:gd name="T20" fmla="*/ 447 w 984"/>
                <a:gd name="T21" fmla="*/ 1456 h 1456"/>
                <a:gd name="T22" fmla="*/ 731 w 984"/>
                <a:gd name="T23" fmla="*/ 1340 h 1456"/>
                <a:gd name="T24" fmla="*/ 731 w 984"/>
                <a:gd name="T25" fmla="*/ 1431 h 1456"/>
                <a:gd name="T26" fmla="*/ 984 w 984"/>
                <a:gd name="T27" fmla="*/ 1431 h 1456"/>
                <a:gd name="T28" fmla="*/ 984 w 984"/>
                <a:gd name="T29" fmla="*/ 0 h 1456"/>
                <a:gd name="T30" fmla="*/ 731 w 984"/>
                <a:gd name="T31" fmla="*/ 0 h 1456"/>
                <a:gd name="T32" fmla="*/ 731 w 984"/>
                <a:gd name="T33" fmla="*/ 51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4" h="1456">
                  <a:moveTo>
                    <a:pt x="497" y="1235"/>
                  </a:moveTo>
                  <a:lnTo>
                    <a:pt x="497" y="1235"/>
                  </a:lnTo>
                  <a:cubicBezTo>
                    <a:pt x="347" y="1235"/>
                    <a:pt x="253" y="1117"/>
                    <a:pt x="253" y="928"/>
                  </a:cubicBezTo>
                  <a:cubicBezTo>
                    <a:pt x="253" y="737"/>
                    <a:pt x="347" y="619"/>
                    <a:pt x="497" y="619"/>
                  </a:cubicBezTo>
                  <a:cubicBezTo>
                    <a:pt x="643" y="619"/>
                    <a:pt x="742" y="743"/>
                    <a:pt x="742" y="928"/>
                  </a:cubicBezTo>
                  <a:cubicBezTo>
                    <a:pt x="742" y="1114"/>
                    <a:pt x="646" y="1235"/>
                    <a:pt x="497" y="1235"/>
                  </a:cubicBezTo>
                  <a:close/>
                  <a:moveTo>
                    <a:pt x="731" y="519"/>
                  </a:moveTo>
                  <a:lnTo>
                    <a:pt x="731" y="519"/>
                  </a:lnTo>
                  <a:cubicBezTo>
                    <a:pt x="678" y="461"/>
                    <a:pt x="578" y="400"/>
                    <a:pt x="447" y="400"/>
                  </a:cubicBezTo>
                  <a:cubicBezTo>
                    <a:pt x="180" y="400"/>
                    <a:pt x="0" y="614"/>
                    <a:pt x="0" y="932"/>
                  </a:cubicBezTo>
                  <a:cubicBezTo>
                    <a:pt x="0" y="1241"/>
                    <a:pt x="184" y="1456"/>
                    <a:pt x="447" y="1456"/>
                  </a:cubicBezTo>
                  <a:cubicBezTo>
                    <a:pt x="564" y="1456"/>
                    <a:pt x="662" y="1416"/>
                    <a:pt x="731" y="1340"/>
                  </a:cubicBezTo>
                  <a:lnTo>
                    <a:pt x="731" y="1431"/>
                  </a:lnTo>
                  <a:lnTo>
                    <a:pt x="984" y="1431"/>
                  </a:lnTo>
                  <a:lnTo>
                    <a:pt x="984" y="0"/>
                  </a:lnTo>
                  <a:lnTo>
                    <a:pt x="731" y="0"/>
                  </a:lnTo>
                  <a:lnTo>
                    <a:pt x="731" y="519"/>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49" name="Freeform 20">
              <a:extLst>
                <a:ext uri="{FF2B5EF4-FFF2-40B4-BE49-F238E27FC236}">
                  <a16:creationId xmlns:a16="http://schemas.microsoft.com/office/drawing/2014/main" id="{7739F864-440B-46D6-BC2A-981173A0B3F9}"/>
                </a:ext>
              </a:extLst>
            </p:cNvPr>
            <p:cNvSpPr>
              <a:spLocks noEditPoints="1"/>
            </p:cNvSpPr>
            <p:nvPr/>
          </p:nvSpPr>
          <p:spPr bwMode="auto">
            <a:xfrm>
              <a:off x="6836120" y="3724058"/>
              <a:ext cx="415344" cy="449308"/>
            </a:xfrm>
            <a:custGeom>
              <a:avLst/>
              <a:gdLst>
                <a:gd name="T0" fmla="*/ 253 w 977"/>
                <a:gd name="T1" fmla="*/ 406 h 1054"/>
                <a:gd name="T2" fmla="*/ 253 w 977"/>
                <a:gd name="T3" fmla="*/ 406 h 1054"/>
                <a:gd name="T4" fmla="*/ 495 w 977"/>
                <a:gd name="T5" fmla="*/ 205 h 1054"/>
                <a:gd name="T6" fmla="*/ 720 w 977"/>
                <a:gd name="T7" fmla="*/ 406 h 1054"/>
                <a:gd name="T8" fmla="*/ 253 w 977"/>
                <a:gd name="T9" fmla="*/ 406 h 1054"/>
                <a:gd name="T10" fmla="*/ 796 w 977"/>
                <a:gd name="T11" fmla="*/ 668 h 1054"/>
                <a:gd name="T12" fmla="*/ 796 w 977"/>
                <a:gd name="T13" fmla="*/ 668 h 1054"/>
                <a:gd name="T14" fmla="*/ 513 w 977"/>
                <a:gd name="T15" fmla="*/ 835 h 1054"/>
                <a:gd name="T16" fmla="*/ 247 w 977"/>
                <a:gd name="T17" fmla="*/ 598 h 1054"/>
                <a:gd name="T18" fmla="*/ 969 w 977"/>
                <a:gd name="T19" fmla="*/ 598 h 1054"/>
                <a:gd name="T20" fmla="*/ 969 w 977"/>
                <a:gd name="T21" fmla="*/ 590 h 1054"/>
                <a:gd name="T22" fmla="*/ 970 w 977"/>
                <a:gd name="T23" fmla="*/ 561 h 1054"/>
                <a:gd name="T24" fmla="*/ 971 w 977"/>
                <a:gd name="T25" fmla="*/ 530 h 1054"/>
                <a:gd name="T26" fmla="*/ 495 w 977"/>
                <a:gd name="T27" fmla="*/ 0 h 1054"/>
                <a:gd name="T28" fmla="*/ 0 w 977"/>
                <a:gd name="T29" fmla="*/ 518 h 1054"/>
                <a:gd name="T30" fmla="*/ 501 w 977"/>
                <a:gd name="T31" fmla="*/ 1054 h 1054"/>
                <a:gd name="T32" fmla="*/ 974 w 977"/>
                <a:gd name="T33" fmla="*/ 801 h 1054"/>
                <a:gd name="T34" fmla="*/ 977 w 977"/>
                <a:gd name="T35" fmla="*/ 795 h 1054"/>
                <a:gd name="T36" fmla="*/ 801 w 977"/>
                <a:gd name="T37" fmla="*/ 660 h 1054"/>
                <a:gd name="T38" fmla="*/ 796 w 977"/>
                <a:gd name="T39" fmla="*/ 668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7" h="1054">
                  <a:moveTo>
                    <a:pt x="253" y="406"/>
                  </a:moveTo>
                  <a:lnTo>
                    <a:pt x="253" y="406"/>
                  </a:lnTo>
                  <a:cubicBezTo>
                    <a:pt x="264" y="292"/>
                    <a:pt x="368" y="205"/>
                    <a:pt x="495" y="205"/>
                  </a:cubicBezTo>
                  <a:cubicBezTo>
                    <a:pt x="621" y="205"/>
                    <a:pt x="710" y="285"/>
                    <a:pt x="720" y="406"/>
                  </a:cubicBezTo>
                  <a:lnTo>
                    <a:pt x="253" y="406"/>
                  </a:lnTo>
                  <a:close/>
                  <a:moveTo>
                    <a:pt x="796" y="668"/>
                  </a:moveTo>
                  <a:lnTo>
                    <a:pt x="796" y="668"/>
                  </a:lnTo>
                  <a:cubicBezTo>
                    <a:pt x="768" y="713"/>
                    <a:pt x="692" y="835"/>
                    <a:pt x="513" y="835"/>
                  </a:cubicBezTo>
                  <a:cubicBezTo>
                    <a:pt x="307" y="835"/>
                    <a:pt x="259" y="676"/>
                    <a:pt x="247" y="598"/>
                  </a:cubicBezTo>
                  <a:lnTo>
                    <a:pt x="969" y="598"/>
                  </a:lnTo>
                  <a:lnTo>
                    <a:pt x="969" y="590"/>
                  </a:lnTo>
                  <a:cubicBezTo>
                    <a:pt x="969" y="582"/>
                    <a:pt x="969" y="571"/>
                    <a:pt x="970" y="561"/>
                  </a:cubicBezTo>
                  <a:cubicBezTo>
                    <a:pt x="970" y="549"/>
                    <a:pt x="971" y="538"/>
                    <a:pt x="971" y="530"/>
                  </a:cubicBezTo>
                  <a:cubicBezTo>
                    <a:pt x="971" y="198"/>
                    <a:pt x="793" y="0"/>
                    <a:pt x="495" y="0"/>
                  </a:cubicBezTo>
                  <a:cubicBezTo>
                    <a:pt x="208" y="0"/>
                    <a:pt x="0" y="218"/>
                    <a:pt x="0" y="518"/>
                  </a:cubicBezTo>
                  <a:cubicBezTo>
                    <a:pt x="0" y="838"/>
                    <a:pt x="201" y="1054"/>
                    <a:pt x="501" y="1054"/>
                  </a:cubicBezTo>
                  <a:cubicBezTo>
                    <a:pt x="772" y="1054"/>
                    <a:pt x="913" y="895"/>
                    <a:pt x="974" y="801"/>
                  </a:cubicBezTo>
                  <a:lnTo>
                    <a:pt x="977" y="795"/>
                  </a:lnTo>
                  <a:lnTo>
                    <a:pt x="801" y="660"/>
                  </a:lnTo>
                  <a:lnTo>
                    <a:pt x="796" y="668"/>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50" name="Freeform 21">
              <a:extLst>
                <a:ext uri="{FF2B5EF4-FFF2-40B4-BE49-F238E27FC236}">
                  <a16:creationId xmlns:a16="http://schemas.microsoft.com/office/drawing/2014/main" id="{EC2ED474-FA05-4D49-B004-338E543A6313}"/>
                </a:ext>
              </a:extLst>
            </p:cNvPr>
            <p:cNvSpPr>
              <a:spLocks/>
            </p:cNvSpPr>
            <p:nvPr/>
          </p:nvSpPr>
          <p:spPr bwMode="auto">
            <a:xfrm>
              <a:off x="7338496" y="3722643"/>
              <a:ext cx="246235" cy="440109"/>
            </a:xfrm>
            <a:custGeom>
              <a:avLst/>
              <a:gdLst>
                <a:gd name="T0" fmla="*/ 535 w 580"/>
                <a:gd name="T1" fmla="*/ 0 h 1031"/>
                <a:gd name="T2" fmla="*/ 535 w 580"/>
                <a:gd name="T3" fmla="*/ 0 h 1031"/>
                <a:gd name="T4" fmla="*/ 253 w 580"/>
                <a:gd name="T5" fmla="*/ 145 h 1031"/>
                <a:gd name="T6" fmla="*/ 253 w 580"/>
                <a:gd name="T7" fmla="*/ 25 h 1031"/>
                <a:gd name="T8" fmla="*/ 0 w 580"/>
                <a:gd name="T9" fmla="*/ 25 h 1031"/>
                <a:gd name="T10" fmla="*/ 0 w 580"/>
                <a:gd name="T11" fmla="*/ 1031 h 1031"/>
                <a:gd name="T12" fmla="*/ 253 w 580"/>
                <a:gd name="T13" fmla="*/ 1031 h 1031"/>
                <a:gd name="T14" fmla="*/ 253 w 580"/>
                <a:gd name="T15" fmla="*/ 578 h 1031"/>
                <a:gd name="T16" fmla="*/ 280 w 580"/>
                <a:gd name="T17" fmla="*/ 385 h 1031"/>
                <a:gd name="T18" fmla="*/ 506 w 580"/>
                <a:gd name="T19" fmla="*/ 255 h 1031"/>
                <a:gd name="T20" fmla="*/ 572 w 580"/>
                <a:gd name="T21" fmla="*/ 259 h 1031"/>
                <a:gd name="T22" fmla="*/ 580 w 580"/>
                <a:gd name="T23" fmla="*/ 259 h 1031"/>
                <a:gd name="T24" fmla="*/ 580 w 580"/>
                <a:gd name="T25" fmla="*/ 3 h 1031"/>
                <a:gd name="T26" fmla="*/ 573 w 580"/>
                <a:gd name="T27" fmla="*/ 2 h 1031"/>
                <a:gd name="T28" fmla="*/ 535 w 580"/>
                <a:gd name="T29" fmla="*/ 0 h 1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0" h="1031">
                  <a:moveTo>
                    <a:pt x="535" y="0"/>
                  </a:moveTo>
                  <a:lnTo>
                    <a:pt x="535" y="0"/>
                  </a:lnTo>
                  <a:cubicBezTo>
                    <a:pt x="379" y="0"/>
                    <a:pt x="291" y="80"/>
                    <a:pt x="253" y="145"/>
                  </a:cubicBezTo>
                  <a:lnTo>
                    <a:pt x="253" y="25"/>
                  </a:lnTo>
                  <a:lnTo>
                    <a:pt x="0" y="25"/>
                  </a:lnTo>
                  <a:lnTo>
                    <a:pt x="0" y="1031"/>
                  </a:lnTo>
                  <a:lnTo>
                    <a:pt x="253" y="1031"/>
                  </a:lnTo>
                  <a:lnTo>
                    <a:pt x="253" y="578"/>
                  </a:lnTo>
                  <a:cubicBezTo>
                    <a:pt x="253" y="492"/>
                    <a:pt x="261" y="434"/>
                    <a:pt x="280" y="385"/>
                  </a:cubicBezTo>
                  <a:cubicBezTo>
                    <a:pt x="315" y="296"/>
                    <a:pt x="387" y="255"/>
                    <a:pt x="506" y="255"/>
                  </a:cubicBezTo>
                  <a:cubicBezTo>
                    <a:pt x="526" y="255"/>
                    <a:pt x="549" y="257"/>
                    <a:pt x="572" y="259"/>
                  </a:cubicBezTo>
                  <a:lnTo>
                    <a:pt x="580" y="259"/>
                  </a:lnTo>
                  <a:lnTo>
                    <a:pt x="580" y="3"/>
                  </a:lnTo>
                  <a:lnTo>
                    <a:pt x="573" y="2"/>
                  </a:lnTo>
                  <a:cubicBezTo>
                    <a:pt x="552" y="0"/>
                    <a:pt x="548" y="0"/>
                    <a:pt x="535" y="0"/>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51" name="Freeform 22">
              <a:extLst>
                <a:ext uri="{FF2B5EF4-FFF2-40B4-BE49-F238E27FC236}">
                  <a16:creationId xmlns:a16="http://schemas.microsoft.com/office/drawing/2014/main" id="{F8953393-B440-4376-9CC3-C5F020739B22}"/>
                </a:ext>
              </a:extLst>
            </p:cNvPr>
            <p:cNvSpPr>
              <a:spLocks/>
            </p:cNvSpPr>
            <p:nvPr/>
          </p:nvSpPr>
          <p:spPr bwMode="auto">
            <a:xfrm>
              <a:off x="7667517" y="3552118"/>
              <a:ext cx="106843" cy="610634"/>
            </a:xfrm>
            <a:custGeom>
              <a:avLst/>
              <a:gdLst>
                <a:gd name="T0" fmla="*/ 0 w 252"/>
                <a:gd name="T1" fmla="*/ 1431 h 1431"/>
                <a:gd name="T2" fmla="*/ 0 w 252"/>
                <a:gd name="T3" fmla="*/ 1431 h 1431"/>
                <a:gd name="T4" fmla="*/ 252 w 252"/>
                <a:gd name="T5" fmla="*/ 1431 h 1431"/>
                <a:gd name="T6" fmla="*/ 252 w 252"/>
                <a:gd name="T7" fmla="*/ 0 h 1431"/>
                <a:gd name="T8" fmla="*/ 0 w 252"/>
                <a:gd name="T9" fmla="*/ 0 h 1431"/>
                <a:gd name="T10" fmla="*/ 0 w 252"/>
                <a:gd name="T11" fmla="*/ 1431 h 1431"/>
              </a:gdLst>
              <a:ahLst/>
              <a:cxnLst>
                <a:cxn ang="0">
                  <a:pos x="T0" y="T1"/>
                </a:cxn>
                <a:cxn ang="0">
                  <a:pos x="T2" y="T3"/>
                </a:cxn>
                <a:cxn ang="0">
                  <a:pos x="T4" y="T5"/>
                </a:cxn>
                <a:cxn ang="0">
                  <a:pos x="T6" y="T7"/>
                </a:cxn>
                <a:cxn ang="0">
                  <a:pos x="T8" y="T9"/>
                </a:cxn>
                <a:cxn ang="0">
                  <a:pos x="T10" y="T11"/>
                </a:cxn>
              </a:cxnLst>
              <a:rect l="0" t="0" r="r" b="b"/>
              <a:pathLst>
                <a:path w="252" h="1431">
                  <a:moveTo>
                    <a:pt x="0" y="1431"/>
                  </a:moveTo>
                  <a:lnTo>
                    <a:pt x="0" y="1431"/>
                  </a:lnTo>
                  <a:lnTo>
                    <a:pt x="252" y="1431"/>
                  </a:lnTo>
                  <a:lnTo>
                    <a:pt x="252" y="0"/>
                  </a:lnTo>
                  <a:lnTo>
                    <a:pt x="0" y="0"/>
                  </a:lnTo>
                  <a:lnTo>
                    <a:pt x="0" y="1431"/>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52" name="Freeform 23">
              <a:extLst>
                <a:ext uri="{FF2B5EF4-FFF2-40B4-BE49-F238E27FC236}">
                  <a16:creationId xmlns:a16="http://schemas.microsoft.com/office/drawing/2014/main" id="{8832D6C8-9633-44A8-988E-6862174F5C10}"/>
                </a:ext>
              </a:extLst>
            </p:cNvPr>
            <p:cNvSpPr>
              <a:spLocks noEditPoints="1"/>
            </p:cNvSpPr>
            <p:nvPr/>
          </p:nvSpPr>
          <p:spPr bwMode="auto">
            <a:xfrm>
              <a:off x="7862806" y="3724058"/>
              <a:ext cx="402608" cy="447185"/>
            </a:xfrm>
            <a:custGeom>
              <a:avLst/>
              <a:gdLst>
                <a:gd name="T0" fmla="*/ 628 w 947"/>
                <a:gd name="T1" fmla="*/ 554 h 1049"/>
                <a:gd name="T2" fmla="*/ 628 w 947"/>
                <a:gd name="T3" fmla="*/ 554 h 1049"/>
                <a:gd name="T4" fmla="*/ 628 w 947"/>
                <a:gd name="T5" fmla="*/ 664 h 1049"/>
                <a:gd name="T6" fmla="*/ 418 w 947"/>
                <a:gd name="T7" fmla="*/ 855 h 1049"/>
                <a:gd name="T8" fmla="*/ 256 w 947"/>
                <a:gd name="T9" fmla="*/ 728 h 1049"/>
                <a:gd name="T10" fmla="*/ 411 w 947"/>
                <a:gd name="T11" fmla="*/ 605 h 1049"/>
                <a:gd name="T12" fmla="*/ 503 w 947"/>
                <a:gd name="T13" fmla="*/ 586 h 1049"/>
                <a:gd name="T14" fmla="*/ 628 w 947"/>
                <a:gd name="T15" fmla="*/ 554 h 1049"/>
                <a:gd name="T16" fmla="*/ 870 w 947"/>
                <a:gd name="T17" fmla="*/ 788 h 1049"/>
                <a:gd name="T18" fmla="*/ 870 w 947"/>
                <a:gd name="T19" fmla="*/ 788 h 1049"/>
                <a:gd name="T20" fmla="*/ 870 w 947"/>
                <a:gd name="T21" fmla="*/ 298 h 1049"/>
                <a:gd name="T22" fmla="*/ 470 w 947"/>
                <a:gd name="T23" fmla="*/ 0 h 1049"/>
                <a:gd name="T24" fmla="*/ 115 w 947"/>
                <a:gd name="T25" fmla="*/ 118 h 1049"/>
                <a:gd name="T26" fmla="*/ 31 w 947"/>
                <a:gd name="T27" fmla="*/ 348 h 1049"/>
                <a:gd name="T28" fmla="*/ 31 w 947"/>
                <a:gd name="T29" fmla="*/ 355 h 1049"/>
                <a:gd name="T30" fmla="*/ 268 w 947"/>
                <a:gd name="T31" fmla="*/ 371 h 1049"/>
                <a:gd name="T32" fmla="*/ 268 w 947"/>
                <a:gd name="T33" fmla="*/ 362 h 1049"/>
                <a:gd name="T34" fmla="*/ 307 w 947"/>
                <a:gd name="T35" fmla="*/ 246 h 1049"/>
                <a:gd name="T36" fmla="*/ 460 w 947"/>
                <a:gd name="T37" fmla="*/ 198 h 1049"/>
                <a:gd name="T38" fmla="*/ 628 w 947"/>
                <a:gd name="T39" fmla="*/ 315 h 1049"/>
                <a:gd name="T40" fmla="*/ 628 w 947"/>
                <a:gd name="T41" fmla="*/ 331 h 1049"/>
                <a:gd name="T42" fmla="*/ 573 w 947"/>
                <a:gd name="T43" fmla="*/ 376 h 1049"/>
                <a:gd name="T44" fmla="*/ 355 w 947"/>
                <a:gd name="T45" fmla="*/ 413 h 1049"/>
                <a:gd name="T46" fmla="*/ 57 w 947"/>
                <a:gd name="T47" fmla="*/ 551 h 1049"/>
                <a:gd name="T48" fmla="*/ 0 w 947"/>
                <a:gd name="T49" fmla="*/ 730 h 1049"/>
                <a:gd name="T50" fmla="*/ 356 w 947"/>
                <a:gd name="T51" fmla="*/ 1049 h 1049"/>
                <a:gd name="T52" fmla="*/ 649 w 947"/>
                <a:gd name="T53" fmla="*/ 949 h 1049"/>
                <a:gd name="T54" fmla="*/ 827 w 947"/>
                <a:gd name="T55" fmla="*/ 1045 h 1049"/>
                <a:gd name="T56" fmla="*/ 934 w 947"/>
                <a:gd name="T57" fmla="*/ 1035 h 1049"/>
                <a:gd name="T58" fmla="*/ 947 w 947"/>
                <a:gd name="T59" fmla="*/ 1033 h 1049"/>
                <a:gd name="T60" fmla="*/ 947 w 947"/>
                <a:gd name="T61" fmla="*/ 863 h 1049"/>
                <a:gd name="T62" fmla="*/ 927 w 947"/>
                <a:gd name="T63" fmla="*/ 863 h 1049"/>
                <a:gd name="T64" fmla="*/ 870 w 947"/>
                <a:gd name="T65" fmla="*/ 788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47" h="1049">
                  <a:moveTo>
                    <a:pt x="628" y="554"/>
                  </a:moveTo>
                  <a:lnTo>
                    <a:pt x="628" y="554"/>
                  </a:lnTo>
                  <a:lnTo>
                    <a:pt x="628" y="664"/>
                  </a:lnTo>
                  <a:cubicBezTo>
                    <a:pt x="628" y="785"/>
                    <a:pt x="552" y="855"/>
                    <a:pt x="418" y="855"/>
                  </a:cubicBezTo>
                  <a:cubicBezTo>
                    <a:pt x="313" y="855"/>
                    <a:pt x="256" y="810"/>
                    <a:pt x="256" y="728"/>
                  </a:cubicBezTo>
                  <a:cubicBezTo>
                    <a:pt x="256" y="659"/>
                    <a:pt x="293" y="629"/>
                    <a:pt x="411" y="605"/>
                  </a:cubicBezTo>
                  <a:lnTo>
                    <a:pt x="503" y="586"/>
                  </a:lnTo>
                  <a:cubicBezTo>
                    <a:pt x="567" y="573"/>
                    <a:pt x="598" y="564"/>
                    <a:pt x="628" y="554"/>
                  </a:cubicBezTo>
                  <a:close/>
                  <a:moveTo>
                    <a:pt x="870" y="788"/>
                  </a:moveTo>
                  <a:lnTo>
                    <a:pt x="870" y="788"/>
                  </a:lnTo>
                  <a:lnTo>
                    <a:pt x="870" y="298"/>
                  </a:lnTo>
                  <a:cubicBezTo>
                    <a:pt x="870" y="100"/>
                    <a:pt x="736" y="0"/>
                    <a:pt x="470" y="0"/>
                  </a:cubicBezTo>
                  <a:cubicBezTo>
                    <a:pt x="361" y="0"/>
                    <a:pt x="211" y="20"/>
                    <a:pt x="115" y="118"/>
                  </a:cubicBezTo>
                  <a:cubicBezTo>
                    <a:pt x="57" y="176"/>
                    <a:pt x="29" y="254"/>
                    <a:pt x="31" y="348"/>
                  </a:cubicBezTo>
                  <a:lnTo>
                    <a:pt x="31" y="355"/>
                  </a:lnTo>
                  <a:lnTo>
                    <a:pt x="268" y="371"/>
                  </a:lnTo>
                  <a:lnTo>
                    <a:pt x="268" y="362"/>
                  </a:lnTo>
                  <a:cubicBezTo>
                    <a:pt x="267" y="312"/>
                    <a:pt x="280" y="273"/>
                    <a:pt x="307" y="246"/>
                  </a:cubicBezTo>
                  <a:cubicBezTo>
                    <a:pt x="338" y="214"/>
                    <a:pt x="389" y="198"/>
                    <a:pt x="460" y="198"/>
                  </a:cubicBezTo>
                  <a:cubicBezTo>
                    <a:pt x="575" y="198"/>
                    <a:pt x="628" y="235"/>
                    <a:pt x="628" y="315"/>
                  </a:cubicBezTo>
                  <a:lnTo>
                    <a:pt x="628" y="331"/>
                  </a:lnTo>
                  <a:cubicBezTo>
                    <a:pt x="628" y="362"/>
                    <a:pt x="625" y="365"/>
                    <a:pt x="573" y="376"/>
                  </a:cubicBezTo>
                  <a:lnTo>
                    <a:pt x="355" y="413"/>
                  </a:lnTo>
                  <a:cubicBezTo>
                    <a:pt x="208" y="439"/>
                    <a:pt x="114" y="483"/>
                    <a:pt x="57" y="551"/>
                  </a:cubicBezTo>
                  <a:cubicBezTo>
                    <a:pt x="18" y="599"/>
                    <a:pt x="0" y="657"/>
                    <a:pt x="0" y="730"/>
                  </a:cubicBezTo>
                  <a:cubicBezTo>
                    <a:pt x="0" y="927"/>
                    <a:pt x="136" y="1049"/>
                    <a:pt x="356" y="1049"/>
                  </a:cubicBezTo>
                  <a:cubicBezTo>
                    <a:pt x="488" y="1049"/>
                    <a:pt x="586" y="1015"/>
                    <a:pt x="649" y="949"/>
                  </a:cubicBezTo>
                  <a:cubicBezTo>
                    <a:pt x="670" y="1014"/>
                    <a:pt x="727" y="1045"/>
                    <a:pt x="827" y="1045"/>
                  </a:cubicBezTo>
                  <a:cubicBezTo>
                    <a:pt x="887" y="1045"/>
                    <a:pt x="919" y="1039"/>
                    <a:pt x="934" y="1035"/>
                  </a:cubicBezTo>
                  <a:lnTo>
                    <a:pt x="947" y="1033"/>
                  </a:lnTo>
                  <a:lnTo>
                    <a:pt x="947" y="863"/>
                  </a:lnTo>
                  <a:lnTo>
                    <a:pt x="927" y="863"/>
                  </a:lnTo>
                  <a:cubicBezTo>
                    <a:pt x="877" y="863"/>
                    <a:pt x="870" y="848"/>
                    <a:pt x="870" y="788"/>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53" name="Freeform 24">
              <a:extLst>
                <a:ext uri="{FF2B5EF4-FFF2-40B4-BE49-F238E27FC236}">
                  <a16:creationId xmlns:a16="http://schemas.microsoft.com/office/drawing/2014/main" id="{49DA09A7-142E-4453-B173-D65EE283B1AC}"/>
                </a:ext>
              </a:extLst>
            </p:cNvPr>
            <p:cNvSpPr>
              <a:spLocks/>
            </p:cNvSpPr>
            <p:nvPr/>
          </p:nvSpPr>
          <p:spPr bwMode="auto">
            <a:xfrm>
              <a:off x="8348200" y="3722643"/>
              <a:ext cx="382796" cy="440109"/>
            </a:xfrm>
            <a:custGeom>
              <a:avLst/>
              <a:gdLst>
                <a:gd name="T0" fmla="*/ 553 w 900"/>
                <a:gd name="T1" fmla="*/ 0 h 1031"/>
                <a:gd name="T2" fmla="*/ 553 w 900"/>
                <a:gd name="T3" fmla="*/ 0 h 1031"/>
                <a:gd name="T4" fmla="*/ 253 w 900"/>
                <a:gd name="T5" fmla="*/ 132 h 1031"/>
                <a:gd name="T6" fmla="*/ 253 w 900"/>
                <a:gd name="T7" fmla="*/ 25 h 1031"/>
                <a:gd name="T8" fmla="*/ 0 w 900"/>
                <a:gd name="T9" fmla="*/ 25 h 1031"/>
                <a:gd name="T10" fmla="*/ 0 w 900"/>
                <a:gd name="T11" fmla="*/ 1031 h 1031"/>
                <a:gd name="T12" fmla="*/ 253 w 900"/>
                <a:gd name="T13" fmla="*/ 1031 h 1031"/>
                <a:gd name="T14" fmla="*/ 253 w 900"/>
                <a:gd name="T15" fmla="*/ 492 h 1031"/>
                <a:gd name="T16" fmla="*/ 464 w 900"/>
                <a:gd name="T17" fmla="*/ 225 h 1031"/>
                <a:gd name="T18" fmla="*/ 631 w 900"/>
                <a:gd name="T19" fmla="*/ 334 h 1031"/>
                <a:gd name="T20" fmla="*/ 648 w 900"/>
                <a:gd name="T21" fmla="*/ 522 h 1031"/>
                <a:gd name="T22" fmla="*/ 648 w 900"/>
                <a:gd name="T23" fmla="*/ 1031 h 1031"/>
                <a:gd name="T24" fmla="*/ 900 w 900"/>
                <a:gd name="T25" fmla="*/ 1031 h 1031"/>
                <a:gd name="T26" fmla="*/ 900 w 900"/>
                <a:gd name="T27" fmla="*/ 461 h 1031"/>
                <a:gd name="T28" fmla="*/ 832 w 900"/>
                <a:gd name="T29" fmla="*/ 126 h 1031"/>
                <a:gd name="T30" fmla="*/ 553 w 900"/>
                <a:gd name="T31" fmla="*/ 0 h 1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0" h="1031">
                  <a:moveTo>
                    <a:pt x="553" y="0"/>
                  </a:moveTo>
                  <a:lnTo>
                    <a:pt x="553" y="0"/>
                  </a:lnTo>
                  <a:cubicBezTo>
                    <a:pt x="422" y="0"/>
                    <a:pt x="310" y="50"/>
                    <a:pt x="253" y="132"/>
                  </a:cubicBezTo>
                  <a:lnTo>
                    <a:pt x="253" y="25"/>
                  </a:lnTo>
                  <a:lnTo>
                    <a:pt x="0" y="25"/>
                  </a:lnTo>
                  <a:lnTo>
                    <a:pt x="0" y="1031"/>
                  </a:lnTo>
                  <a:lnTo>
                    <a:pt x="253" y="1031"/>
                  </a:lnTo>
                  <a:lnTo>
                    <a:pt x="253" y="492"/>
                  </a:lnTo>
                  <a:cubicBezTo>
                    <a:pt x="253" y="323"/>
                    <a:pt x="330" y="225"/>
                    <a:pt x="464" y="225"/>
                  </a:cubicBezTo>
                  <a:cubicBezTo>
                    <a:pt x="555" y="225"/>
                    <a:pt x="610" y="261"/>
                    <a:pt x="631" y="334"/>
                  </a:cubicBezTo>
                  <a:cubicBezTo>
                    <a:pt x="645" y="381"/>
                    <a:pt x="648" y="441"/>
                    <a:pt x="648" y="522"/>
                  </a:cubicBezTo>
                  <a:lnTo>
                    <a:pt x="648" y="1031"/>
                  </a:lnTo>
                  <a:lnTo>
                    <a:pt x="900" y="1031"/>
                  </a:lnTo>
                  <a:lnTo>
                    <a:pt x="900" y="461"/>
                  </a:lnTo>
                  <a:cubicBezTo>
                    <a:pt x="900" y="260"/>
                    <a:pt x="876" y="188"/>
                    <a:pt x="832" y="126"/>
                  </a:cubicBezTo>
                  <a:cubicBezTo>
                    <a:pt x="769" y="41"/>
                    <a:pt x="678" y="0"/>
                    <a:pt x="553" y="0"/>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54" name="Freeform 25">
              <a:extLst>
                <a:ext uri="{FF2B5EF4-FFF2-40B4-BE49-F238E27FC236}">
                  <a16:creationId xmlns:a16="http://schemas.microsoft.com/office/drawing/2014/main" id="{030F14CA-0F03-450D-A3A8-CF2460FAD9B5}"/>
                </a:ext>
              </a:extLst>
            </p:cNvPr>
            <p:cNvSpPr>
              <a:spLocks noEditPoints="1"/>
            </p:cNvSpPr>
            <p:nvPr/>
          </p:nvSpPr>
          <p:spPr bwMode="auto">
            <a:xfrm>
              <a:off x="8808829" y="3552118"/>
              <a:ext cx="418175" cy="621248"/>
            </a:xfrm>
            <a:custGeom>
              <a:avLst/>
              <a:gdLst>
                <a:gd name="T0" fmla="*/ 497 w 984"/>
                <a:gd name="T1" fmla="*/ 1235 h 1456"/>
                <a:gd name="T2" fmla="*/ 497 w 984"/>
                <a:gd name="T3" fmla="*/ 1235 h 1456"/>
                <a:gd name="T4" fmla="*/ 253 w 984"/>
                <a:gd name="T5" fmla="*/ 928 h 1456"/>
                <a:gd name="T6" fmla="*/ 497 w 984"/>
                <a:gd name="T7" fmla="*/ 619 h 1456"/>
                <a:gd name="T8" fmla="*/ 741 w 984"/>
                <a:gd name="T9" fmla="*/ 928 h 1456"/>
                <a:gd name="T10" fmla="*/ 497 w 984"/>
                <a:gd name="T11" fmla="*/ 1235 h 1456"/>
                <a:gd name="T12" fmla="*/ 731 w 984"/>
                <a:gd name="T13" fmla="*/ 0 h 1456"/>
                <a:gd name="T14" fmla="*/ 731 w 984"/>
                <a:gd name="T15" fmla="*/ 0 h 1456"/>
                <a:gd name="T16" fmla="*/ 731 w 984"/>
                <a:gd name="T17" fmla="*/ 519 h 1456"/>
                <a:gd name="T18" fmla="*/ 447 w 984"/>
                <a:gd name="T19" fmla="*/ 400 h 1456"/>
                <a:gd name="T20" fmla="*/ 0 w 984"/>
                <a:gd name="T21" fmla="*/ 932 h 1456"/>
                <a:gd name="T22" fmla="*/ 447 w 984"/>
                <a:gd name="T23" fmla="*/ 1456 h 1456"/>
                <a:gd name="T24" fmla="*/ 731 w 984"/>
                <a:gd name="T25" fmla="*/ 1340 h 1456"/>
                <a:gd name="T26" fmla="*/ 731 w 984"/>
                <a:gd name="T27" fmla="*/ 1431 h 1456"/>
                <a:gd name="T28" fmla="*/ 984 w 984"/>
                <a:gd name="T29" fmla="*/ 1431 h 1456"/>
                <a:gd name="T30" fmla="*/ 984 w 984"/>
                <a:gd name="T31" fmla="*/ 0 h 1456"/>
                <a:gd name="T32" fmla="*/ 731 w 984"/>
                <a:gd name="T33" fmla="*/ 0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4" h="1456">
                  <a:moveTo>
                    <a:pt x="497" y="1235"/>
                  </a:moveTo>
                  <a:lnTo>
                    <a:pt x="497" y="1235"/>
                  </a:lnTo>
                  <a:cubicBezTo>
                    <a:pt x="347" y="1235"/>
                    <a:pt x="253" y="1117"/>
                    <a:pt x="253" y="928"/>
                  </a:cubicBezTo>
                  <a:cubicBezTo>
                    <a:pt x="253" y="737"/>
                    <a:pt x="347" y="619"/>
                    <a:pt x="497" y="619"/>
                  </a:cubicBezTo>
                  <a:cubicBezTo>
                    <a:pt x="643" y="619"/>
                    <a:pt x="741" y="743"/>
                    <a:pt x="741" y="928"/>
                  </a:cubicBezTo>
                  <a:cubicBezTo>
                    <a:pt x="741" y="1114"/>
                    <a:pt x="646" y="1235"/>
                    <a:pt x="497" y="1235"/>
                  </a:cubicBezTo>
                  <a:close/>
                  <a:moveTo>
                    <a:pt x="731" y="0"/>
                  </a:moveTo>
                  <a:lnTo>
                    <a:pt x="731" y="0"/>
                  </a:lnTo>
                  <a:lnTo>
                    <a:pt x="731" y="519"/>
                  </a:lnTo>
                  <a:cubicBezTo>
                    <a:pt x="678" y="461"/>
                    <a:pt x="578" y="400"/>
                    <a:pt x="447" y="400"/>
                  </a:cubicBezTo>
                  <a:cubicBezTo>
                    <a:pt x="180" y="400"/>
                    <a:pt x="0" y="614"/>
                    <a:pt x="0" y="932"/>
                  </a:cubicBezTo>
                  <a:cubicBezTo>
                    <a:pt x="0" y="1241"/>
                    <a:pt x="184" y="1456"/>
                    <a:pt x="447" y="1456"/>
                  </a:cubicBezTo>
                  <a:cubicBezTo>
                    <a:pt x="564" y="1456"/>
                    <a:pt x="662" y="1416"/>
                    <a:pt x="731" y="1340"/>
                  </a:cubicBezTo>
                  <a:lnTo>
                    <a:pt x="731" y="1431"/>
                  </a:lnTo>
                  <a:lnTo>
                    <a:pt x="984" y="1431"/>
                  </a:lnTo>
                  <a:lnTo>
                    <a:pt x="984" y="0"/>
                  </a:lnTo>
                  <a:lnTo>
                    <a:pt x="731"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grpSp>
      <p:sp>
        <p:nvSpPr>
          <p:cNvPr id="43" name="Achtergrond">
            <a:extLst>
              <a:ext uri="{FF2B5EF4-FFF2-40B4-BE49-F238E27FC236}">
                <a16:creationId xmlns:a16="http://schemas.microsoft.com/office/drawing/2014/main" id="{451086AB-8029-49F5-9755-22685647D1FF}"/>
              </a:ext>
            </a:extLst>
          </p:cNvPr>
          <p:cNvSpPr/>
          <p:nvPr userDrawn="1"/>
        </p:nvSpPr>
        <p:spPr>
          <a:xfrm>
            <a:off x="2177632" y="1"/>
            <a:ext cx="7448968" cy="341078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72" name="Achtergrond">
            <a:extLst>
              <a:ext uri="{FF2B5EF4-FFF2-40B4-BE49-F238E27FC236}">
                <a16:creationId xmlns:a16="http://schemas.microsoft.com/office/drawing/2014/main" id="{8EA0F95C-1614-498B-95FA-E94433998C80}"/>
              </a:ext>
            </a:extLst>
          </p:cNvPr>
          <p:cNvSpPr/>
          <p:nvPr userDrawn="1"/>
        </p:nvSpPr>
        <p:spPr>
          <a:xfrm>
            <a:off x="5361750" y="0"/>
            <a:ext cx="6863102" cy="228065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56" name="Techniek">
            <a:extLst>
              <a:ext uri="{FF2B5EF4-FFF2-40B4-BE49-F238E27FC236}">
                <a16:creationId xmlns:a16="http://schemas.microsoft.com/office/drawing/2014/main" id="{59A91974-C1BF-4752-A5DD-8563887E842B}"/>
              </a:ext>
            </a:extLst>
          </p:cNvPr>
          <p:cNvGrpSpPr/>
          <p:nvPr userDrawn="1"/>
        </p:nvGrpSpPr>
        <p:grpSpPr>
          <a:xfrm>
            <a:off x="5390857" y="2832743"/>
            <a:ext cx="2883033" cy="511412"/>
            <a:chOff x="5231348" y="2704447"/>
            <a:chExt cx="3498233" cy="620540"/>
          </a:xfrm>
        </p:grpSpPr>
        <p:sp>
          <p:nvSpPr>
            <p:cNvPr id="57" name="Freeform 8">
              <a:extLst>
                <a:ext uri="{FF2B5EF4-FFF2-40B4-BE49-F238E27FC236}">
                  <a16:creationId xmlns:a16="http://schemas.microsoft.com/office/drawing/2014/main" id="{E5902B00-147E-48A0-A615-9723C6FF2B63}"/>
                </a:ext>
              </a:extLst>
            </p:cNvPr>
            <p:cNvSpPr>
              <a:spLocks/>
            </p:cNvSpPr>
            <p:nvPr/>
          </p:nvSpPr>
          <p:spPr bwMode="auto">
            <a:xfrm>
              <a:off x="5231348" y="2704447"/>
              <a:ext cx="464167" cy="609927"/>
            </a:xfrm>
            <a:custGeom>
              <a:avLst/>
              <a:gdLst>
                <a:gd name="T0" fmla="*/ 415 w 1092"/>
                <a:gd name="T1" fmla="*/ 1431 h 1431"/>
                <a:gd name="T2" fmla="*/ 415 w 1092"/>
                <a:gd name="T3" fmla="*/ 1431 h 1431"/>
                <a:gd name="T4" fmla="*/ 680 w 1092"/>
                <a:gd name="T5" fmla="*/ 1431 h 1431"/>
                <a:gd name="T6" fmla="*/ 680 w 1092"/>
                <a:gd name="T7" fmla="*/ 238 h 1431"/>
                <a:gd name="T8" fmla="*/ 1092 w 1092"/>
                <a:gd name="T9" fmla="*/ 238 h 1431"/>
                <a:gd name="T10" fmla="*/ 1092 w 1092"/>
                <a:gd name="T11" fmla="*/ 0 h 1431"/>
                <a:gd name="T12" fmla="*/ 0 w 1092"/>
                <a:gd name="T13" fmla="*/ 0 h 1431"/>
                <a:gd name="T14" fmla="*/ 0 w 1092"/>
                <a:gd name="T15" fmla="*/ 238 h 1431"/>
                <a:gd name="T16" fmla="*/ 415 w 1092"/>
                <a:gd name="T17" fmla="*/ 238 h 1431"/>
                <a:gd name="T18" fmla="*/ 415 w 1092"/>
                <a:gd name="T19" fmla="*/ 1431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2" h="1431">
                  <a:moveTo>
                    <a:pt x="415" y="1431"/>
                  </a:moveTo>
                  <a:lnTo>
                    <a:pt x="415" y="1431"/>
                  </a:lnTo>
                  <a:lnTo>
                    <a:pt x="680" y="1431"/>
                  </a:lnTo>
                  <a:lnTo>
                    <a:pt x="680" y="238"/>
                  </a:lnTo>
                  <a:lnTo>
                    <a:pt x="1092" y="238"/>
                  </a:lnTo>
                  <a:lnTo>
                    <a:pt x="1092" y="0"/>
                  </a:lnTo>
                  <a:lnTo>
                    <a:pt x="0" y="0"/>
                  </a:lnTo>
                  <a:lnTo>
                    <a:pt x="0" y="238"/>
                  </a:lnTo>
                  <a:lnTo>
                    <a:pt x="415" y="238"/>
                  </a:lnTo>
                  <a:lnTo>
                    <a:pt x="415" y="1431"/>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58" name="Freeform 9">
              <a:extLst>
                <a:ext uri="{FF2B5EF4-FFF2-40B4-BE49-F238E27FC236}">
                  <a16:creationId xmlns:a16="http://schemas.microsoft.com/office/drawing/2014/main" id="{77DB0094-F5CF-49CF-B9DE-F643B6CCC15E}"/>
                </a:ext>
              </a:extLst>
            </p:cNvPr>
            <p:cNvSpPr>
              <a:spLocks noEditPoints="1"/>
            </p:cNvSpPr>
            <p:nvPr/>
          </p:nvSpPr>
          <p:spPr bwMode="auto">
            <a:xfrm>
              <a:off x="5667920" y="2874972"/>
              <a:ext cx="415344" cy="450015"/>
            </a:xfrm>
            <a:custGeom>
              <a:avLst/>
              <a:gdLst>
                <a:gd name="T0" fmla="*/ 253 w 977"/>
                <a:gd name="T1" fmla="*/ 406 h 1055"/>
                <a:gd name="T2" fmla="*/ 253 w 977"/>
                <a:gd name="T3" fmla="*/ 406 h 1055"/>
                <a:gd name="T4" fmla="*/ 494 w 977"/>
                <a:gd name="T5" fmla="*/ 205 h 1055"/>
                <a:gd name="T6" fmla="*/ 720 w 977"/>
                <a:gd name="T7" fmla="*/ 406 h 1055"/>
                <a:gd name="T8" fmla="*/ 253 w 977"/>
                <a:gd name="T9" fmla="*/ 406 h 1055"/>
                <a:gd name="T10" fmla="*/ 501 w 977"/>
                <a:gd name="T11" fmla="*/ 1055 h 1055"/>
                <a:gd name="T12" fmla="*/ 501 w 977"/>
                <a:gd name="T13" fmla="*/ 1055 h 1055"/>
                <a:gd name="T14" fmla="*/ 974 w 977"/>
                <a:gd name="T15" fmla="*/ 801 h 1055"/>
                <a:gd name="T16" fmla="*/ 977 w 977"/>
                <a:gd name="T17" fmla="*/ 795 h 1055"/>
                <a:gd name="T18" fmla="*/ 801 w 977"/>
                <a:gd name="T19" fmla="*/ 661 h 1055"/>
                <a:gd name="T20" fmla="*/ 796 w 977"/>
                <a:gd name="T21" fmla="*/ 668 h 1055"/>
                <a:gd name="T22" fmla="*/ 513 w 977"/>
                <a:gd name="T23" fmla="*/ 835 h 1055"/>
                <a:gd name="T24" fmla="*/ 247 w 977"/>
                <a:gd name="T25" fmla="*/ 599 h 1055"/>
                <a:gd name="T26" fmla="*/ 969 w 977"/>
                <a:gd name="T27" fmla="*/ 599 h 1055"/>
                <a:gd name="T28" fmla="*/ 969 w 977"/>
                <a:gd name="T29" fmla="*/ 591 h 1055"/>
                <a:gd name="T30" fmla="*/ 970 w 977"/>
                <a:gd name="T31" fmla="*/ 561 h 1055"/>
                <a:gd name="T32" fmla="*/ 971 w 977"/>
                <a:gd name="T33" fmla="*/ 531 h 1055"/>
                <a:gd name="T34" fmla="*/ 494 w 977"/>
                <a:gd name="T35" fmla="*/ 0 h 1055"/>
                <a:gd name="T36" fmla="*/ 0 w 977"/>
                <a:gd name="T37" fmla="*/ 518 h 1055"/>
                <a:gd name="T38" fmla="*/ 501 w 977"/>
                <a:gd name="T39" fmla="*/ 1055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7" h="1055">
                  <a:moveTo>
                    <a:pt x="253" y="406"/>
                  </a:moveTo>
                  <a:lnTo>
                    <a:pt x="253" y="406"/>
                  </a:lnTo>
                  <a:cubicBezTo>
                    <a:pt x="263" y="293"/>
                    <a:pt x="368" y="205"/>
                    <a:pt x="494" y="205"/>
                  </a:cubicBezTo>
                  <a:cubicBezTo>
                    <a:pt x="621" y="205"/>
                    <a:pt x="710" y="286"/>
                    <a:pt x="720" y="406"/>
                  </a:cubicBezTo>
                  <a:lnTo>
                    <a:pt x="253" y="406"/>
                  </a:lnTo>
                  <a:close/>
                  <a:moveTo>
                    <a:pt x="501" y="1055"/>
                  </a:moveTo>
                  <a:lnTo>
                    <a:pt x="501" y="1055"/>
                  </a:lnTo>
                  <a:cubicBezTo>
                    <a:pt x="772" y="1055"/>
                    <a:pt x="913" y="896"/>
                    <a:pt x="974" y="801"/>
                  </a:cubicBezTo>
                  <a:lnTo>
                    <a:pt x="977" y="795"/>
                  </a:lnTo>
                  <a:lnTo>
                    <a:pt x="801" y="661"/>
                  </a:lnTo>
                  <a:lnTo>
                    <a:pt x="796" y="668"/>
                  </a:lnTo>
                  <a:cubicBezTo>
                    <a:pt x="768" y="714"/>
                    <a:pt x="692" y="835"/>
                    <a:pt x="513" y="835"/>
                  </a:cubicBezTo>
                  <a:cubicBezTo>
                    <a:pt x="307" y="835"/>
                    <a:pt x="259" y="676"/>
                    <a:pt x="247" y="599"/>
                  </a:cubicBezTo>
                  <a:lnTo>
                    <a:pt x="969" y="599"/>
                  </a:lnTo>
                  <a:lnTo>
                    <a:pt x="969" y="591"/>
                  </a:lnTo>
                  <a:cubicBezTo>
                    <a:pt x="969" y="583"/>
                    <a:pt x="969" y="572"/>
                    <a:pt x="970" y="561"/>
                  </a:cubicBezTo>
                  <a:cubicBezTo>
                    <a:pt x="970" y="550"/>
                    <a:pt x="971" y="539"/>
                    <a:pt x="971" y="531"/>
                  </a:cubicBezTo>
                  <a:cubicBezTo>
                    <a:pt x="971" y="199"/>
                    <a:pt x="793" y="0"/>
                    <a:pt x="494" y="0"/>
                  </a:cubicBezTo>
                  <a:cubicBezTo>
                    <a:pt x="208" y="0"/>
                    <a:pt x="0" y="218"/>
                    <a:pt x="0" y="518"/>
                  </a:cubicBezTo>
                  <a:cubicBezTo>
                    <a:pt x="0" y="839"/>
                    <a:pt x="201" y="1055"/>
                    <a:pt x="501" y="1055"/>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59" name="Freeform 10">
              <a:extLst>
                <a:ext uri="{FF2B5EF4-FFF2-40B4-BE49-F238E27FC236}">
                  <a16:creationId xmlns:a16="http://schemas.microsoft.com/office/drawing/2014/main" id="{7CA2ACC6-8DD6-4C15-8310-23CE465BC250}"/>
                </a:ext>
              </a:extLst>
            </p:cNvPr>
            <p:cNvSpPr>
              <a:spLocks/>
            </p:cNvSpPr>
            <p:nvPr/>
          </p:nvSpPr>
          <p:spPr bwMode="auto">
            <a:xfrm>
              <a:off x="6148361" y="2874972"/>
              <a:ext cx="399070" cy="450015"/>
            </a:xfrm>
            <a:custGeom>
              <a:avLst/>
              <a:gdLst>
                <a:gd name="T0" fmla="*/ 494 w 939"/>
                <a:gd name="T1" fmla="*/ 1055 h 1055"/>
                <a:gd name="T2" fmla="*/ 494 w 939"/>
                <a:gd name="T3" fmla="*/ 1055 h 1055"/>
                <a:gd name="T4" fmla="*/ 937 w 939"/>
                <a:gd name="T5" fmla="*/ 777 h 1055"/>
                <a:gd name="T6" fmla="*/ 939 w 939"/>
                <a:gd name="T7" fmla="*/ 771 h 1055"/>
                <a:gd name="T8" fmla="*/ 734 w 939"/>
                <a:gd name="T9" fmla="*/ 661 h 1055"/>
                <a:gd name="T10" fmla="*/ 731 w 939"/>
                <a:gd name="T11" fmla="*/ 669 h 1055"/>
                <a:gd name="T12" fmla="*/ 501 w 939"/>
                <a:gd name="T13" fmla="*/ 833 h 1055"/>
                <a:gd name="T14" fmla="*/ 250 w 939"/>
                <a:gd name="T15" fmla="*/ 526 h 1055"/>
                <a:gd name="T16" fmla="*/ 501 w 939"/>
                <a:gd name="T17" fmla="*/ 220 h 1055"/>
                <a:gd name="T18" fmla="*/ 725 w 939"/>
                <a:gd name="T19" fmla="*/ 393 h 1055"/>
                <a:gd name="T20" fmla="*/ 727 w 939"/>
                <a:gd name="T21" fmla="*/ 402 h 1055"/>
                <a:gd name="T22" fmla="*/ 939 w 939"/>
                <a:gd name="T23" fmla="*/ 291 h 1055"/>
                <a:gd name="T24" fmla="*/ 937 w 939"/>
                <a:gd name="T25" fmla="*/ 284 h 1055"/>
                <a:gd name="T26" fmla="*/ 494 w 939"/>
                <a:gd name="T27" fmla="*/ 0 h 1055"/>
                <a:gd name="T28" fmla="*/ 0 w 939"/>
                <a:gd name="T29" fmla="*/ 531 h 1055"/>
                <a:gd name="T30" fmla="*/ 494 w 939"/>
                <a:gd name="T31" fmla="*/ 1055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9" h="1055">
                  <a:moveTo>
                    <a:pt x="494" y="1055"/>
                  </a:moveTo>
                  <a:lnTo>
                    <a:pt x="494" y="1055"/>
                  </a:lnTo>
                  <a:cubicBezTo>
                    <a:pt x="732" y="1055"/>
                    <a:pt x="881" y="905"/>
                    <a:pt x="937" y="777"/>
                  </a:cubicBezTo>
                  <a:lnTo>
                    <a:pt x="939" y="771"/>
                  </a:lnTo>
                  <a:lnTo>
                    <a:pt x="734" y="661"/>
                  </a:lnTo>
                  <a:lnTo>
                    <a:pt x="731" y="669"/>
                  </a:lnTo>
                  <a:cubicBezTo>
                    <a:pt x="687" y="780"/>
                    <a:pt x="612" y="833"/>
                    <a:pt x="501" y="833"/>
                  </a:cubicBezTo>
                  <a:cubicBezTo>
                    <a:pt x="346" y="833"/>
                    <a:pt x="250" y="716"/>
                    <a:pt x="250" y="526"/>
                  </a:cubicBezTo>
                  <a:cubicBezTo>
                    <a:pt x="250" y="334"/>
                    <a:pt x="344" y="220"/>
                    <a:pt x="501" y="220"/>
                  </a:cubicBezTo>
                  <a:cubicBezTo>
                    <a:pt x="638" y="220"/>
                    <a:pt x="698" y="314"/>
                    <a:pt x="725" y="393"/>
                  </a:cubicBezTo>
                  <a:lnTo>
                    <a:pt x="727" y="402"/>
                  </a:lnTo>
                  <a:lnTo>
                    <a:pt x="939" y="291"/>
                  </a:lnTo>
                  <a:lnTo>
                    <a:pt x="937" y="284"/>
                  </a:lnTo>
                  <a:cubicBezTo>
                    <a:pt x="867" y="104"/>
                    <a:pt x="706" y="0"/>
                    <a:pt x="494" y="0"/>
                  </a:cubicBezTo>
                  <a:cubicBezTo>
                    <a:pt x="198" y="0"/>
                    <a:pt x="0" y="213"/>
                    <a:pt x="0" y="531"/>
                  </a:cubicBezTo>
                  <a:cubicBezTo>
                    <a:pt x="0" y="854"/>
                    <a:pt x="189" y="1055"/>
                    <a:pt x="494" y="1055"/>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60" name="Freeform 11">
              <a:extLst>
                <a:ext uri="{FF2B5EF4-FFF2-40B4-BE49-F238E27FC236}">
                  <a16:creationId xmlns:a16="http://schemas.microsoft.com/office/drawing/2014/main" id="{32ECB8CC-21A2-4F9E-B0F9-3ADB25F268D5}"/>
                </a:ext>
              </a:extLst>
            </p:cNvPr>
            <p:cNvSpPr>
              <a:spLocks/>
            </p:cNvSpPr>
            <p:nvPr/>
          </p:nvSpPr>
          <p:spPr bwMode="auto">
            <a:xfrm>
              <a:off x="6623141" y="2704447"/>
              <a:ext cx="382089" cy="609927"/>
            </a:xfrm>
            <a:custGeom>
              <a:avLst/>
              <a:gdLst>
                <a:gd name="T0" fmla="*/ 631 w 900"/>
                <a:gd name="T1" fmla="*/ 734 h 1431"/>
                <a:gd name="T2" fmla="*/ 631 w 900"/>
                <a:gd name="T3" fmla="*/ 734 h 1431"/>
                <a:gd name="T4" fmla="*/ 647 w 900"/>
                <a:gd name="T5" fmla="*/ 921 h 1431"/>
                <a:gd name="T6" fmla="*/ 647 w 900"/>
                <a:gd name="T7" fmla="*/ 1431 h 1431"/>
                <a:gd name="T8" fmla="*/ 900 w 900"/>
                <a:gd name="T9" fmla="*/ 1431 h 1431"/>
                <a:gd name="T10" fmla="*/ 900 w 900"/>
                <a:gd name="T11" fmla="*/ 861 h 1431"/>
                <a:gd name="T12" fmla="*/ 832 w 900"/>
                <a:gd name="T13" fmla="*/ 525 h 1431"/>
                <a:gd name="T14" fmla="*/ 553 w 900"/>
                <a:gd name="T15" fmla="*/ 399 h 1431"/>
                <a:gd name="T16" fmla="*/ 252 w 900"/>
                <a:gd name="T17" fmla="*/ 531 h 1431"/>
                <a:gd name="T18" fmla="*/ 252 w 900"/>
                <a:gd name="T19" fmla="*/ 0 h 1431"/>
                <a:gd name="T20" fmla="*/ 0 w 900"/>
                <a:gd name="T21" fmla="*/ 0 h 1431"/>
                <a:gd name="T22" fmla="*/ 0 w 900"/>
                <a:gd name="T23" fmla="*/ 1431 h 1431"/>
                <a:gd name="T24" fmla="*/ 252 w 900"/>
                <a:gd name="T25" fmla="*/ 1431 h 1431"/>
                <a:gd name="T26" fmla="*/ 252 w 900"/>
                <a:gd name="T27" fmla="*/ 892 h 1431"/>
                <a:gd name="T28" fmla="*/ 463 w 900"/>
                <a:gd name="T29" fmla="*/ 625 h 1431"/>
                <a:gd name="T30" fmla="*/ 631 w 900"/>
                <a:gd name="T31" fmla="*/ 734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0" h="1431">
                  <a:moveTo>
                    <a:pt x="631" y="734"/>
                  </a:moveTo>
                  <a:lnTo>
                    <a:pt x="631" y="734"/>
                  </a:lnTo>
                  <a:cubicBezTo>
                    <a:pt x="644" y="781"/>
                    <a:pt x="647" y="840"/>
                    <a:pt x="647" y="921"/>
                  </a:cubicBezTo>
                  <a:lnTo>
                    <a:pt x="647" y="1431"/>
                  </a:lnTo>
                  <a:lnTo>
                    <a:pt x="900" y="1431"/>
                  </a:lnTo>
                  <a:lnTo>
                    <a:pt x="900" y="861"/>
                  </a:lnTo>
                  <a:cubicBezTo>
                    <a:pt x="900" y="659"/>
                    <a:pt x="876" y="588"/>
                    <a:pt x="832" y="525"/>
                  </a:cubicBezTo>
                  <a:cubicBezTo>
                    <a:pt x="769" y="440"/>
                    <a:pt x="677" y="399"/>
                    <a:pt x="553" y="399"/>
                  </a:cubicBezTo>
                  <a:cubicBezTo>
                    <a:pt x="421" y="399"/>
                    <a:pt x="309" y="449"/>
                    <a:pt x="252" y="531"/>
                  </a:cubicBezTo>
                  <a:lnTo>
                    <a:pt x="252" y="0"/>
                  </a:lnTo>
                  <a:lnTo>
                    <a:pt x="0" y="0"/>
                  </a:lnTo>
                  <a:lnTo>
                    <a:pt x="0" y="1431"/>
                  </a:lnTo>
                  <a:lnTo>
                    <a:pt x="252" y="1431"/>
                  </a:lnTo>
                  <a:lnTo>
                    <a:pt x="252" y="892"/>
                  </a:lnTo>
                  <a:cubicBezTo>
                    <a:pt x="252" y="722"/>
                    <a:pt x="329" y="625"/>
                    <a:pt x="463" y="625"/>
                  </a:cubicBezTo>
                  <a:cubicBezTo>
                    <a:pt x="554" y="625"/>
                    <a:pt x="609" y="661"/>
                    <a:pt x="631" y="734"/>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61" name="Freeform 12">
              <a:extLst>
                <a:ext uri="{FF2B5EF4-FFF2-40B4-BE49-F238E27FC236}">
                  <a16:creationId xmlns:a16="http://schemas.microsoft.com/office/drawing/2014/main" id="{2B57EA65-5D39-4AFD-9A47-C60E472D2BF8}"/>
                </a:ext>
              </a:extLst>
            </p:cNvPr>
            <p:cNvSpPr>
              <a:spLocks/>
            </p:cNvSpPr>
            <p:nvPr/>
          </p:nvSpPr>
          <p:spPr bwMode="auto">
            <a:xfrm>
              <a:off x="7112073" y="2874264"/>
              <a:ext cx="383504" cy="440109"/>
            </a:xfrm>
            <a:custGeom>
              <a:avLst/>
              <a:gdLst>
                <a:gd name="T0" fmla="*/ 631 w 901"/>
                <a:gd name="T1" fmla="*/ 335 h 1032"/>
                <a:gd name="T2" fmla="*/ 631 w 901"/>
                <a:gd name="T3" fmla="*/ 335 h 1032"/>
                <a:gd name="T4" fmla="*/ 648 w 901"/>
                <a:gd name="T5" fmla="*/ 522 h 1032"/>
                <a:gd name="T6" fmla="*/ 648 w 901"/>
                <a:gd name="T7" fmla="*/ 1032 h 1032"/>
                <a:gd name="T8" fmla="*/ 901 w 901"/>
                <a:gd name="T9" fmla="*/ 1032 h 1032"/>
                <a:gd name="T10" fmla="*/ 901 w 901"/>
                <a:gd name="T11" fmla="*/ 462 h 1032"/>
                <a:gd name="T12" fmla="*/ 832 w 901"/>
                <a:gd name="T13" fmla="*/ 126 h 1032"/>
                <a:gd name="T14" fmla="*/ 553 w 901"/>
                <a:gd name="T15" fmla="*/ 0 h 1032"/>
                <a:gd name="T16" fmla="*/ 253 w 901"/>
                <a:gd name="T17" fmla="*/ 132 h 1032"/>
                <a:gd name="T18" fmla="*/ 253 w 901"/>
                <a:gd name="T19" fmla="*/ 25 h 1032"/>
                <a:gd name="T20" fmla="*/ 0 w 901"/>
                <a:gd name="T21" fmla="*/ 25 h 1032"/>
                <a:gd name="T22" fmla="*/ 0 w 901"/>
                <a:gd name="T23" fmla="*/ 1032 h 1032"/>
                <a:gd name="T24" fmla="*/ 253 w 901"/>
                <a:gd name="T25" fmla="*/ 1032 h 1032"/>
                <a:gd name="T26" fmla="*/ 253 w 901"/>
                <a:gd name="T27" fmla="*/ 493 h 1032"/>
                <a:gd name="T28" fmla="*/ 464 w 901"/>
                <a:gd name="T29" fmla="*/ 226 h 1032"/>
                <a:gd name="T30" fmla="*/ 631 w 901"/>
                <a:gd name="T31" fmla="*/ 335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1" h="1032">
                  <a:moveTo>
                    <a:pt x="631" y="335"/>
                  </a:moveTo>
                  <a:lnTo>
                    <a:pt x="631" y="335"/>
                  </a:lnTo>
                  <a:cubicBezTo>
                    <a:pt x="645" y="382"/>
                    <a:pt x="648" y="441"/>
                    <a:pt x="648" y="522"/>
                  </a:cubicBezTo>
                  <a:lnTo>
                    <a:pt x="648" y="1032"/>
                  </a:lnTo>
                  <a:lnTo>
                    <a:pt x="901" y="1032"/>
                  </a:lnTo>
                  <a:lnTo>
                    <a:pt x="901" y="462"/>
                  </a:lnTo>
                  <a:cubicBezTo>
                    <a:pt x="901" y="260"/>
                    <a:pt x="877" y="189"/>
                    <a:pt x="832" y="126"/>
                  </a:cubicBezTo>
                  <a:cubicBezTo>
                    <a:pt x="769" y="41"/>
                    <a:pt x="678" y="0"/>
                    <a:pt x="553" y="0"/>
                  </a:cubicBezTo>
                  <a:cubicBezTo>
                    <a:pt x="422" y="0"/>
                    <a:pt x="310" y="50"/>
                    <a:pt x="253" y="132"/>
                  </a:cubicBezTo>
                  <a:lnTo>
                    <a:pt x="253" y="25"/>
                  </a:lnTo>
                  <a:lnTo>
                    <a:pt x="0" y="25"/>
                  </a:lnTo>
                  <a:lnTo>
                    <a:pt x="0" y="1032"/>
                  </a:lnTo>
                  <a:lnTo>
                    <a:pt x="253" y="1032"/>
                  </a:lnTo>
                  <a:lnTo>
                    <a:pt x="253" y="493"/>
                  </a:lnTo>
                  <a:cubicBezTo>
                    <a:pt x="253" y="323"/>
                    <a:pt x="330" y="226"/>
                    <a:pt x="464" y="226"/>
                  </a:cubicBezTo>
                  <a:cubicBezTo>
                    <a:pt x="555" y="226"/>
                    <a:pt x="610" y="262"/>
                    <a:pt x="631" y="335"/>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62" name="Freeform 13">
              <a:extLst>
                <a:ext uri="{FF2B5EF4-FFF2-40B4-BE49-F238E27FC236}">
                  <a16:creationId xmlns:a16="http://schemas.microsoft.com/office/drawing/2014/main" id="{290F3464-E0FC-465E-A874-F5D05C801BD8}"/>
                </a:ext>
              </a:extLst>
            </p:cNvPr>
            <p:cNvSpPr>
              <a:spLocks/>
            </p:cNvSpPr>
            <p:nvPr/>
          </p:nvSpPr>
          <p:spPr bwMode="auto">
            <a:xfrm>
              <a:off x="7601712" y="2704447"/>
              <a:ext cx="107551" cy="108966"/>
            </a:xfrm>
            <a:custGeom>
              <a:avLst/>
              <a:gdLst>
                <a:gd name="T0" fmla="*/ 0 w 253"/>
                <a:gd name="T1" fmla="*/ 256 h 256"/>
                <a:gd name="T2" fmla="*/ 0 w 253"/>
                <a:gd name="T3" fmla="*/ 256 h 256"/>
                <a:gd name="T4" fmla="*/ 253 w 253"/>
                <a:gd name="T5" fmla="*/ 256 h 256"/>
                <a:gd name="T6" fmla="*/ 253 w 253"/>
                <a:gd name="T7" fmla="*/ 0 h 256"/>
                <a:gd name="T8" fmla="*/ 0 w 253"/>
                <a:gd name="T9" fmla="*/ 0 h 256"/>
                <a:gd name="T10" fmla="*/ 0 w 253"/>
                <a:gd name="T11" fmla="*/ 256 h 256"/>
              </a:gdLst>
              <a:ahLst/>
              <a:cxnLst>
                <a:cxn ang="0">
                  <a:pos x="T0" y="T1"/>
                </a:cxn>
                <a:cxn ang="0">
                  <a:pos x="T2" y="T3"/>
                </a:cxn>
                <a:cxn ang="0">
                  <a:pos x="T4" y="T5"/>
                </a:cxn>
                <a:cxn ang="0">
                  <a:pos x="T6" y="T7"/>
                </a:cxn>
                <a:cxn ang="0">
                  <a:pos x="T8" y="T9"/>
                </a:cxn>
                <a:cxn ang="0">
                  <a:pos x="T10" y="T11"/>
                </a:cxn>
              </a:cxnLst>
              <a:rect l="0" t="0" r="r" b="b"/>
              <a:pathLst>
                <a:path w="253" h="256">
                  <a:moveTo>
                    <a:pt x="0" y="256"/>
                  </a:moveTo>
                  <a:lnTo>
                    <a:pt x="0" y="256"/>
                  </a:lnTo>
                  <a:lnTo>
                    <a:pt x="253" y="256"/>
                  </a:lnTo>
                  <a:lnTo>
                    <a:pt x="253" y="0"/>
                  </a:lnTo>
                  <a:lnTo>
                    <a:pt x="0" y="0"/>
                  </a:lnTo>
                  <a:lnTo>
                    <a:pt x="0" y="256"/>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63" name="Freeform 14">
              <a:extLst>
                <a:ext uri="{FF2B5EF4-FFF2-40B4-BE49-F238E27FC236}">
                  <a16:creationId xmlns:a16="http://schemas.microsoft.com/office/drawing/2014/main" id="{E5A73043-F098-4955-A944-F43F9CC60EED}"/>
                </a:ext>
              </a:extLst>
            </p:cNvPr>
            <p:cNvSpPr>
              <a:spLocks/>
            </p:cNvSpPr>
            <p:nvPr/>
          </p:nvSpPr>
          <p:spPr bwMode="auto">
            <a:xfrm>
              <a:off x="7601712" y="2884878"/>
              <a:ext cx="107551" cy="429496"/>
            </a:xfrm>
            <a:custGeom>
              <a:avLst/>
              <a:gdLst>
                <a:gd name="T0" fmla="*/ 0 w 253"/>
                <a:gd name="T1" fmla="*/ 1007 h 1007"/>
                <a:gd name="T2" fmla="*/ 0 w 253"/>
                <a:gd name="T3" fmla="*/ 1007 h 1007"/>
                <a:gd name="T4" fmla="*/ 253 w 253"/>
                <a:gd name="T5" fmla="*/ 1007 h 1007"/>
                <a:gd name="T6" fmla="*/ 253 w 253"/>
                <a:gd name="T7" fmla="*/ 0 h 1007"/>
                <a:gd name="T8" fmla="*/ 0 w 253"/>
                <a:gd name="T9" fmla="*/ 0 h 1007"/>
                <a:gd name="T10" fmla="*/ 0 w 253"/>
                <a:gd name="T11" fmla="*/ 1007 h 1007"/>
              </a:gdLst>
              <a:ahLst/>
              <a:cxnLst>
                <a:cxn ang="0">
                  <a:pos x="T0" y="T1"/>
                </a:cxn>
                <a:cxn ang="0">
                  <a:pos x="T2" y="T3"/>
                </a:cxn>
                <a:cxn ang="0">
                  <a:pos x="T4" y="T5"/>
                </a:cxn>
                <a:cxn ang="0">
                  <a:pos x="T6" y="T7"/>
                </a:cxn>
                <a:cxn ang="0">
                  <a:pos x="T8" y="T9"/>
                </a:cxn>
                <a:cxn ang="0">
                  <a:pos x="T10" y="T11"/>
                </a:cxn>
              </a:cxnLst>
              <a:rect l="0" t="0" r="r" b="b"/>
              <a:pathLst>
                <a:path w="253" h="1007">
                  <a:moveTo>
                    <a:pt x="0" y="1007"/>
                  </a:moveTo>
                  <a:lnTo>
                    <a:pt x="0" y="1007"/>
                  </a:lnTo>
                  <a:lnTo>
                    <a:pt x="253" y="1007"/>
                  </a:lnTo>
                  <a:lnTo>
                    <a:pt x="253" y="0"/>
                  </a:lnTo>
                  <a:lnTo>
                    <a:pt x="0" y="0"/>
                  </a:lnTo>
                  <a:lnTo>
                    <a:pt x="0" y="1007"/>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64" name="Freeform 15">
              <a:extLst>
                <a:ext uri="{FF2B5EF4-FFF2-40B4-BE49-F238E27FC236}">
                  <a16:creationId xmlns:a16="http://schemas.microsoft.com/office/drawing/2014/main" id="{7B50896C-820E-47E7-8CBB-CE1147B533AC}"/>
                </a:ext>
              </a:extLst>
            </p:cNvPr>
            <p:cNvSpPr>
              <a:spLocks noEditPoints="1"/>
            </p:cNvSpPr>
            <p:nvPr/>
          </p:nvSpPr>
          <p:spPr bwMode="auto">
            <a:xfrm>
              <a:off x="7798417" y="2874972"/>
              <a:ext cx="415344" cy="450015"/>
            </a:xfrm>
            <a:custGeom>
              <a:avLst/>
              <a:gdLst>
                <a:gd name="T0" fmla="*/ 253 w 978"/>
                <a:gd name="T1" fmla="*/ 406 h 1055"/>
                <a:gd name="T2" fmla="*/ 253 w 978"/>
                <a:gd name="T3" fmla="*/ 406 h 1055"/>
                <a:gd name="T4" fmla="*/ 495 w 978"/>
                <a:gd name="T5" fmla="*/ 205 h 1055"/>
                <a:gd name="T6" fmla="*/ 720 w 978"/>
                <a:gd name="T7" fmla="*/ 406 h 1055"/>
                <a:gd name="T8" fmla="*/ 253 w 978"/>
                <a:gd name="T9" fmla="*/ 406 h 1055"/>
                <a:gd name="T10" fmla="*/ 974 w 978"/>
                <a:gd name="T11" fmla="*/ 801 h 1055"/>
                <a:gd name="T12" fmla="*/ 974 w 978"/>
                <a:gd name="T13" fmla="*/ 801 h 1055"/>
                <a:gd name="T14" fmla="*/ 978 w 978"/>
                <a:gd name="T15" fmla="*/ 795 h 1055"/>
                <a:gd name="T16" fmla="*/ 801 w 978"/>
                <a:gd name="T17" fmla="*/ 661 h 1055"/>
                <a:gd name="T18" fmla="*/ 797 w 978"/>
                <a:gd name="T19" fmla="*/ 668 h 1055"/>
                <a:gd name="T20" fmla="*/ 514 w 978"/>
                <a:gd name="T21" fmla="*/ 835 h 1055"/>
                <a:gd name="T22" fmla="*/ 248 w 978"/>
                <a:gd name="T23" fmla="*/ 599 h 1055"/>
                <a:gd name="T24" fmla="*/ 969 w 978"/>
                <a:gd name="T25" fmla="*/ 599 h 1055"/>
                <a:gd name="T26" fmla="*/ 969 w 978"/>
                <a:gd name="T27" fmla="*/ 591 h 1055"/>
                <a:gd name="T28" fmla="*/ 970 w 978"/>
                <a:gd name="T29" fmla="*/ 561 h 1055"/>
                <a:gd name="T30" fmla="*/ 971 w 978"/>
                <a:gd name="T31" fmla="*/ 531 h 1055"/>
                <a:gd name="T32" fmla="*/ 495 w 978"/>
                <a:gd name="T33" fmla="*/ 0 h 1055"/>
                <a:gd name="T34" fmla="*/ 0 w 978"/>
                <a:gd name="T35" fmla="*/ 518 h 1055"/>
                <a:gd name="T36" fmla="*/ 501 w 978"/>
                <a:gd name="T37" fmla="*/ 1055 h 1055"/>
                <a:gd name="T38" fmla="*/ 974 w 978"/>
                <a:gd name="T39" fmla="*/ 801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8" h="1055">
                  <a:moveTo>
                    <a:pt x="253" y="406"/>
                  </a:moveTo>
                  <a:lnTo>
                    <a:pt x="253" y="406"/>
                  </a:lnTo>
                  <a:cubicBezTo>
                    <a:pt x="264" y="293"/>
                    <a:pt x="368" y="205"/>
                    <a:pt x="495" y="205"/>
                  </a:cubicBezTo>
                  <a:cubicBezTo>
                    <a:pt x="621" y="205"/>
                    <a:pt x="710" y="286"/>
                    <a:pt x="720" y="406"/>
                  </a:cubicBezTo>
                  <a:lnTo>
                    <a:pt x="253" y="406"/>
                  </a:lnTo>
                  <a:close/>
                  <a:moveTo>
                    <a:pt x="974" y="801"/>
                  </a:moveTo>
                  <a:lnTo>
                    <a:pt x="974" y="801"/>
                  </a:lnTo>
                  <a:lnTo>
                    <a:pt x="978" y="795"/>
                  </a:lnTo>
                  <a:lnTo>
                    <a:pt x="801" y="661"/>
                  </a:lnTo>
                  <a:lnTo>
                    <a:pt x="797" y="668"/>
                  </a:lnTo>
                  <a:cubicBezTo>
                    <a:pt x="768" y="714"/>
                    <a:pt x="692" y="835"/>
                    <a:pt x="514" y="835"/>
                  </a:cubicBezTo>
                  <a:cubicBezTo>
                    <a:pt x="308" y="835"/>
                    <a:pt x="259" y="676"/>
                    <a:pt x="248" y="599"/>
                  </a:cubicBezTo>
                  <a:lnTo>
                    <a:pt x="969" y="599"/>
                  </a:lnTo>
                  <a:lnTo>
                    <a:pt x="969" y="591"/>
                  </a:lnTo>
                  <a:cubicBezTo>
                    <a:pt x="969" y="583"/>
                    <a:pt x="969" y="572"/>
                    <a:pt x="970" y="561"/>
                  </a:cubicBezTo>
                  <a:cubicBezTo>
                    <a:pt x="971" y="550"/>
                    <a:pt x="971" y="539"/>
                    <a:pt x="971" y="531"/>
                  </a:cubicBezTo>
                  <a:cubicBezTo>
                    <a:pt x="971" y="199"/>
                    <a:pt x="793" y="0"/>
                    <a:pt x="495" y="0"/>
                  </a:cubicBezTo>
                  <a:cubicBezTo>
                    <a:pt x="208" y="0"/>
                    <a:pt x="0" y="218"/>
                    <a:pt x="0" y="518"/>
                  </a:cubicBezTo>
                  <a:cubicBezTo>
                    <a:pt x="0" y="839"/>
                    <a:pt x="201" y="1055"/>
                    <a:pt x="501" y="1055"/>
                  </a:cubicBezTo>
                  <a:cubicBezTo>
                    <a:pt x="772" y="1055"/>
                    <a:pt x="914" y="896"/>
                    <a:pt x="974" y="801"/>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65" name="Freeform 16">
              <a:extLst>
                <a:ext uri="{FF2B5EF4-FFF2-40B4-BE49-F238E27FC236}">
                  <a16:creationId xmlns:a16="http://schemas.microsoft.com/office/drawing/2014/main" id="{687ACB1E-4B37-45F9-862B-19B87A2EDB43}"/>
                </a:ext>
              </a:extLst>
            </p:cNvPr>
            <p:cNvSpPr>
              <a:spLocks/>
            </p:cNvSpPr>
            <p:nvPr/>
          </p:nvSpPr>
          <p:spPr bwMode="auto">
            <a:xfrm>
              <a:off x="8303623" y="2704447"/>
              <a:ext cx="425958" cy="609927"/>
            </a:xfrm>
            <a:custGeom>
              <a:avLst/>
              <a:gdLst>
                <a:gd name="T0" fmla="*/ 253 w 1001"/>
                <a:gd name="T1" fmla="*/ 1116 h 1431"/>
                <a:gd name="T2" fmla="*/ 253 w 1001"/>
                <a:gd name="T3" fmla="*/ 1116 h 1431"/>
                <a:gd name="T4" fmla="*/ 389 w 1001"/>
                <a:gd name="T5" fmla="*/ 991 h 1431"/>
                <a:gd name="T6" fmla="*/ 686 w 1001"/>
                <a:gd name="T7" fmla="*/ 1431 h 1431"/>
                <a:gd name="T8" fmla="*/ 1001 w 1001"/>
                <a:gd name="T9" fmla="*/ 1431 h 1431"/>
                <a:gd name="T10" fmla="*/ 569 w 1001"/>
                <a:gd name="T11" fmla="*/ 818 h 1431"/>
                <a:gd name="T12" fmla="*/ 969 w 1001"/>
                <a:gd name="T13" fmla="*/ 424 h 1431"/>
                <a:gd name="T14" fmla="*/ 641 w 1001"/>
                <a:gd name="T15" fmla="*/ 424 h 1431"/>
                <a:gd name="T16" fmla="*/ 253 w 1001"/>
                <a:gd name="T17" fmla="*/ 819 h 1431"/>
                <a:gd name="T18" fmla="*/ 253 w 1001"/>
                <a:gd name="T19" fmla="*/ 0 h 1431"/>
                <a:gd name="T20" fmla="*/ 0 w 1001"/>
                <a:gd name="T21" fmla="*/ 0 h 1431"/>
                <a:gd name="T22" fmla="*/ 0 w 1001"/>
                <a:gd name="T23" fmla="*/ 1431 h 1431"/>
                <a:gd name="T24" fmla="*/ 253 w 1001"/>
                <a:gd name="T25" fmla="*/ 1431 h 1431"/>
                <a:gd name="T26" fmla="*/ 253 w 1001"/>
                <a:gd name="T27" fmla="*/ 1116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1" h="1431">
                  <a:moveTo>
                    <a:pt x="253" y="1116"/>
                  </a:moveTo>
                  <a:lnTo>
                    <a:pt x="253" y="1116"/>
                  </a:lnTo>
                  <a:lnTo>
                    <a:pt x="389" y="991"/>
                  </a:lnTo>
                  <a:lnTo>
                    <a:pt x="686" y="1431"/>
                  </a:lnTo>
                  <a:lnTo>
                    <a:pt x="1001" y="1431"/>
                  </a:lnTo>
                  <a:lnTo>
                    <a:pt x="569" y="818"/>
                  </a:lnTo>
                  <a:lnTo>
                    <a:pt x="969" y="424"/>
                  </a:lnTo>
                  <a:lnTo>
                    <a:pt x="641" y="424"/>
                  </a:lnTo>
                  <a:lnTo>
                    <a:pt x="253" y="819"/>
                  </a:lnTo>
                  <a:lnTo>
                    <a:pt x="253" y="0"/>
                  </a:lnTo>
                  <a:lnTo>
                    <a:pt x="0" y="0"/>
                  </a:lnTo>
                  <a:lnTo>
                    <a:pt x="0" y="1431"/>
                  </a:lnTo>
                  <a:lnTo>
                    <a:pt x="253" y="1431"/>
                  </a:lnTo>
                  <a:lnTo>
                    <a:pt x="253" y="1116"/>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grpSp>
      <p:sp>
        <p:nvSpPr>
          <p:cNvPr id="104" name="Tekstvak 103">
            <a:extLst>
              <a:ext uri="{FF2B5EF4-FFF2-40B4-BE49-F238E27FC236}">
                <a16:creationId xmlns:a16="http://schemas.microsoft.com/office/drawing/2014/main" id="{31E20DB1-589C-4A74-BB9C-4F75358A65AF}"/>
              </a:ext>
            </a:extLst>
          </p:cNvPr>
          <p:cNvSpPr txBox="1"/>
          <p:nvPr userDrawn="1"/>
        </p:nvSpPr>
        <p:spPr>
          <a:xfrm>
            <a:off x="16700" y="-557702"/>
            <a:ext cx="12192000" cy="369332"/>
          </a:xfrm>
          <a:prstGeom prst="rect">
            <a:avLst/>
          </a:prstGeom>
          <a:noFill/>
        </p:spPr>
        <p:txBody>
          <a:bodyPr wrap="square" rtlCol="0">
            <a:spAutoFit/>
          </a:bodyPr>
          <a:lstStyle/>
          <a:p>
            <a:pPr algn="ctr"/>
            <a:r>
              <a:rPr lang="nl-NL" sz="1800" b="0" spc="50" baseline="0" dirty="0">
                <a:solidFill>
                  <a:schemeClr val="accent2"/>
                </a:solidFill>
                <a:latin typeface="+mj-lt"/>
                <a:cs typeface="Calibri" panose="020F0502020204030204" pitchFamily="34" charset="0"/>
              </a:rPr>
              <a:t>Afsluiting animatie</a:t>
            </a:r>
          </a:p>
        </p:txBody>
      </p:sp>
      <p:sp>
        <p:nvSpPr>
          <p:cNvPr id="12" name="Rechthoek 11">
            <a:extLst>
              <a:ext uri="{FF2B5EF4-FFF2-40B4-BE49-F238E27FC236}">
                <a16:creationId xmlns:a16="http://schemas.microsoft.com/office/drawing/2014/main" id="{E089A615-959D-484B-A009-81526F925F89}"/>
              </a:ext>
            </a:extLst>
          </p:cNvPr>
          <p:cNvSpPr/>
          <p:nvPr userDrawn="1"/>
        </p:nvSpPr>
        <p:spPr>
          <a:xfrm>
            <a:off x="-1390650" y="3184357"/>
            <a:ext cx="1379898" cy="4332855"/>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105" name="Rechthoek 104">
            <a:extLst>
              <a:ext uri="{FF2B5EF4-FFF2-40B4-BE49-F238E27FC236}">
                <a16:creationId xmlns:a16="http://schemas.microsoft.com/office/drawing/2014/main" id="{A2938B1A-1B30-4A21-9DB0-6B11C49B3720}"/>
              </a:ext>
            </a:extLst>
          </p:cNvPr>
          <p:cNvSpPr/>
          <p:nvPr userDrawn="1"/>
        </p:nvSpPr>
        <p:spPr>
          <a:xfrm>
            <a:off x="12208657" y="3184357"/>
            <a:ext cx="1379898" cy="4332855"/>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99" name="Rechthoek 98">
            <a:extLst>
              <a:ext uri="{FF2B5EF4-FFF2-40B4-BE49-F238E27FC236}">
                <a16:creationId xmlns:a16="http://schemas.microsoft.com/office/drawing/2014/main" id="{EA534961-5728-4A00-BFAD-5594C856CC68}"/>
              </a:ext>
            </a:extLst>
          </p:cNvPr>
          <p:cNvSpPr/>
          <p:nvPr userDrawn="1"/>
        </p:nvSpPr>
        <p:spPr>
          <a:xfrm>
            <a:off x="-383297" y="6868112"/>
            <a:ext cx="13064418" cy="1419972"/>
          </a:xfrm>
          <a:prstGeom prst="rect">
            <a:avLst/>
          </a:prstGeom>
          <a:solidFill>
            <a:srgbClr val="E6E6E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41" name="Achtergrond">
            <a:extLst>
              <a:ext uri="{FF2B5EF4-FFF2-40B4-BE49-F238E27FC236}">
                <a16:creationId xmlns:a16="http://schemas.microsoft.com/office/drawing/2014/main" id="{04D4752B-DA1D-4AD4-8DD0-A17F07FB5AA5}"/>
              </a:ext>
            </a:extLst>
          </p:cNvPr>
          <p:cNvSpPr/>
          <p:nvPr userDrawn="1"/>
        </p:nvSpPr>
        <p:spPr>
          <a:xfrm>
            <a:off x="-27409" y="2046514"/>
            <a:ext cx="5335510" cy="2296453"/>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nvGrpSpPr>
          <p:cNvPr id="67" name="Beeldmerk">
            <a:extLst>
              <a:ext uri="{FF2B5EF4-FFF2-40B4-BE49-F238E27FC236}">
                <a16:creationId xmlns:a16="http://schemas.microsoft.com/office/drawing/2014/main" id="{9178F720-9AEE-45AD-922A-88699E172406}"/>
              </a:ext>
            </a:extLst>
          </p:cNvPr>
          <p:cNvGrpSpPr/>
          <p:nvPr userDrawn="1"/>
        </p:nvGrpSpPr>
        <p:grpSpPr>
          <a:xfrm>
            <a:off x="3523067" y="2556919"/>
            <a:ext cx="1740667" cy="1745915"/>
            <a:chOff x="2964997" y="2369766"/>
            <a:chExt cx="2112101" cy="2118469"/>
          </a:xfrm>
        </p:grpSpPr>
        <p:sp>
          <p:nvSpPr>
            <p:cNvPr id="68" name="Freeform 5">
              <a:extLst>
                <a:ext uri="{FF2B5EF4-FFF2-40B4-BE49-F238E27FC236}">
                  <a16:creationId xmlns:a16="http://schemas.microsoft.com/office/drawing/2014/main" id="{265AFB15-0A58-42D7-A8B0-1C1DA0EA0255}"/>
                </a:ext>
              </a:extLst>
            </p:cNvPr>
            <p:cNvSpPr>
              <a:spLocks/>
            </p:cNvSpPr>
            <p:nvPr/>
          </p:nvSpPr>
          <p:spPr bwMode="auto">
            <a:xfrm>
              <a:off x="4131782" y="2369766"/>
              <a:ext cx="945315" cy="947438"/>
            </a:xfrm>
            <a:custGeom>
              <a:avLst/>
              <a:gdLst>
                <a:gd name="T0" fmla="*/ 321 w 2224"/>
                <a:gd name="T1" fmla="*/ 1900 h 2221"/>
                <a:gd name="T2" fmla="*/ 321 w 2224"/>
                <a:gd name="T3" fmla="*/ 1900 h 2221"/>
                <a:gd name="T4" fmla="*/ 321 w 2224"/>
                <a:gd name="T5" fmla="*/ 1371 h 2221"/>
                <a:gd name="T6" fmla="*/ 1976 w 2224"/>
                <a:gd name="T7" fmla="*/ 1371 h 2221"/>
                <a:gd name="T8" fmla="*/ 1784 w 2224"/>
                <a:gd name="T9" fmla="*/ 1050 h 2221"/>
                <a:gd name="T10" fmla="*/ 1174 w 2224"/>
                <a:gd name="T11" fmla="*/ 1050 h 2221"/>
                <a:gd name="T12" fmla="*/ 1174 w 2224"/>
                <a:gd name="T13" fmla="*/ 439 h 2221"/>
                <a:gd name="T14" fmla="*/ 853 w 2224"/>
                <a:gd name="T15" fmla="*/ 247 h 2221"/>
                <a:gd name="T16" fmla="*/ 853 w 2224"/>
                <a:gd name="T17" fmla="*/ 1050 h 2221"/>
                <a:gd name="T18" fmla="*/ 321 w 2224"/>
                <a:gd name="T19" fmla="*/ 1050 h 2221"/>
                <a:gd name="T20" fmla="*/ 321 w 2224"/>
                <a:gd name="T21" fmla="*/ 55 h 2221"/>
                <a:gd name="T22" fmla="*/ 0 w 2224"/>
                <a:gd name="T23" fmla="*/ 0 h 2221"/>
                <a:gd name="T24" fmla="*/ 0 w 2224"/>
                <a:gd name="T25" fmla="*/ 2221 h 2221"/>
                <a:gd name="T26" fmla="*/ 2224 w 2224"/>
                <a:gd name="T27" fmla="*/ 2221 h 2221"/>
                <a:gd name="T28" fmla="*/ 2168 w 2224"/>
                <a:gd name="T29" fmla="*/ 1900 h 2221"/>
                <a:gd name="T30" fmla="*/ 321 w 2224"/>
                <a:gd name="T31" fmla="*/ 1900 h 2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24" h="2221">
                  <a:moveTo>
                    <a:pt x="321" y="1900"/>
                  </a:moveTo>
                  <a:lnTo>
                    <a:pt x="321" y="1900"/>
                  </a:lnTo>
                  <a:lnTo>
                    <a:pt x="321" y="1371"/>
                  </a:lnTo>
                  <a:lnTo>
                    <a:pt x="1976" y="1371"/>
                  </a:lnTo>
                  <a:cubicBezTo>
                    <a:pt x="1921" y="1260"/>
                    <a:pt x="1856" y="1152"/>
                    <a:pt x="1784" y="1050"/>
                  </a:cubicBezTo>
                  <a:lnTo>
                    <a:pt x="1174" y="1050"/>
                  </a:lnTo>
                  <a:lnTo>
                    <a:pt x="1174" y="439"/>
                  </a:lnTo>
                  <a:cubicBezTo>
                    <a:pt x="1071" y="367"/>
                    <a:pt x="963" y="302"/>
                    <a:pt x="853" y="247"/>
                  </a:cubicBezTo>
                  <a:lnTo>
                    <a:pt x="853" y="1050"/>
                  </a:lnTo>
                  <a:lnTo>
                    <a:pt x="321" y="1050"/>
                  </a:lnTo>
                  <a:lnTo>
                    <a:pt x="321" y="55"/>
                  </a:lnTo>
                  <a:cubicBezTo>
                    <a:pt x="213" y="29"/>
                    <a:pt x="105" y="10"/>
                    <a:pt x="0" y="0"/>
                  </a:cubicBezTo>
                  <a:lnTo>
                    <a:pt x="0" y="2221"/>
                  </a:lnTo>
                  <a:lnTo>
                    <a:pt x="2224" y="2221"/>
                  </a:lnTo>
                  <a:cubicBezTo>
                    <a:pt x="2213" y="2116"/>
                    <a:pt x="2194" y="2008"/>
                    <a:pt x="2168" y="1900"/>
                  </a:cubicBezTo>
                  <a:lnTo>
                    <a:pt x="321" y="190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69" name="Freeform 6">
              <a:extLst>
                <a:ext uri="{FF2B5EF4-FFF2-40B4-BE49-F238E27FC236}">
                  <a16:creationId xmlns:a16="http://schemas.microsoft.com/office/drawing/2014/main" id="{A9D7B425-DA75-4A0C-87EF-85DDCC7E61F4}"/>
                </a:ext>
              </a:extLst>
            </p:cNvPr>
            <p:cNvSpPr>
              <a:spLocks/>
            </p:cNvSpPr>
            <p:nvPr/>
          </p:nvSpPr>
          <p:spPr bwMode="auto">
            <a:xfrm>
              <a:off x="2964997" y="2370474"/>
              <a:ext cx="2112101" cy="2117761"/>
            </a:xfrm>
            <a:custGeom>
              <a:avLst/>
              <a:gdLst>
                <a:gd name="T0" fmla="*/ 2220 w 4968"/>
                <a:gd name="T1" fmla="*/ 0 h 4967"/>
                <a:gd name="T2" fmla="*/ 2220 w 4968"/>
                <a:gd name="T3" fmla="*/ 0 h 4967"/>
                <a:gd name="T4" fmla="*/ 1899 w 4968"/>
                <a:gd name="T5" fmla="*/ 54 h 4967"/>
                <a:gd name="T6" fmla="*/ 1899 w 4968"/>
                <a:gd name="T7" fmla="*/ 1146 h 4967"/>
                <a:gd name="T8" fmla="*/ 1894 w 4968"/>
                <a:gd name="T9" fmla="*/ 1141 h 4967"/>
                <a:gd name="T10" fmla="*/ 1135 w 4968"/>
                <a:gd name="T11" fmla="*/ 381 h 4967"/>
                <a:gd name="T12" fmla="*/ 873 w 4968"/>
                <a:gd name="T13" fmla="*/ 574 h 4967"/>
                <a:gd name="T14" fmla="*/ 1895 w 4968"/>
                <a:gd name="T15" fmla="*/ 1596 h 4967"/>
                <a:gd name="T16" fmla="*/ 1899 w 4968"/>
                <a:gd name="T17" fmla="*/ 1592 h 4967"/>
                <a:gd name="T18" fmla="*/ 1899 w 4968"/>
                <a:gd name="T19" fmla="*/ 2332 h 4967"/>
                <a:gd name="T20" fmla="*/ 1894 w 4968"/>
                <a:gd name="T21" fmla="*/ 2327 h 4967"/>
                <a:gd name="T22" fmla="*/ 515 w 4968"/>
                <a:gd name="T23" fmla="*/ 947 h 4967"/>
                <a:gd name="T24" fmla="*/ 331 w 4968"/>
                <a:gd name="T25" fmla="*/ 1217 h 4967"/>
                <a:gd name="T26" fmla="*/ 1018 w 4968"/>
                <a:gd name="T27" fmla="*/ 1904 h 4967"/>
                <a:gd name="T28" fmla="*/ 1010 w 4968"/>
                <a:gd name="T29" fmla="*/ 1904 h 4967"/>
                <a:gd name="T30" fmla="*/ 929 w 4968"/>
                <a:gd name="T31" fmla="*/ 1901 h 4967"/>
                <a:gd name="T32" fmla="*/ 55 w 4968"/>
                <a:gd name="T33" fmla="*/ 1901 h 4967"/>
                <a:gd name="T34" fmla="*/ 0 w 4968"/>
                <a:gd name="T35" fmla="*/ 2222 h 4967"/>
                <a:gd name="T36" fmla="*/ 929 w 4968"/>
                <a:gd name="T37" fmla="*/ 2222 h 4967"/>
                <a:gd name="T38" fmla="*/ 1894 w 4968"/>
                <a:gd name="T39" fmla="*/ 3184 h 4967"/>
                <a:gd name="T40" fmla="*/ 1894 w 4968"/>
                <a:gd name="T41" fmla="*/ 4910 h 4967"/>
                <a:gd name="T42" fmla="*/ 1897 w 4968"/>
                <a:gd name="T43" fmla="*/ 4910 h 4967"/>
                <a:gd name="T44" fmla="*/ 2218 w 4968"/>
                <a:gd name="T45" fmla="*/ 4966 h 4967"/>
                <a:gd name="T46" fmla="*/ 2220 w 4968"/>
                <a:gd name="T47" fmla="*/ 4966 h 4967"/>
                <a:gd name="T48" fmla="*/ 2220 w 4968"/>
                <a:gd name="T49" fmla="*/ 3067 h 4967"/>
                <a:gd name="T50" fmla="*/ 2747 w 4968"/>
                <a:gd name="T51" fmla="*/ 3067 h 4967"/>
                <a:gd name="T52" fmla="*/ 2747 w 4968"/>
                <a:gd name="T53" fmla="*/ 4967 h 4967"/>
                <a:gd name="T54" fmla="*/ 3068 w 4968"/>
                <a:gd name="T55" fmla="*/ 4911 h 4967"/>
                <a:gd name="T56" fmla="*/ 3068 w 4968"/>
                <a:gd name="T57" fmla="*/ 3955 h 4967"/>
                <a:gd name="T58" fmla="*/ 3074 w 4968"/>
                <a:gd name="T59" fmla="*/ 3960 h 4967"/>
                <a:gd name="T60" fmla="*/ 3749 w 4968"/>
                <a:gd name="T61" fmla="*/ 4636 h 4967"/>
                <a:gd name="T62" fmla="*/ 4019 w 4968"/>
                <a:gd name="T63" fmla="*/ 4452 h 4967"/>
                <a:gd name="T64" fmla="*/ 3068 w 4968"/>
                <a:gd name="T65" fmla="*/ 3501 h 4967"/>
                <a:gd name="T66" fmla="*/ 3068 w 4968"/>
                <a:gd name="T67" fmla="*/ 3067 h 4967"/>
                <a:gd name="T68" fmla="*/ 3367 w 4968"/>
                <a:gd name="T69" fmla="*/ 3067 h 4967"/>
                <a:gd name="T70" fmla="*/ 4392 w 4968"/>
                <a:gd name="T71" fmla="*/ 4093 h 4967"/>
                <a:gd name="T72" fmla="*/ 4585 w 4968"/>
                <a:gd name="T73" fmla="*/ 3832 h 4967"/>
                <a:gd name="T74" fmla="*/ 3821 w 4968"/>
                <a:gd name="T75" fmla="*/ 3067 h 4967"/>
                <a:gd name="T76" fmla="*/ 4912 w 4968"/>
                <a:gd name="T77" fmla="*/ 3067 h 4967"/>
                <a:gd name="T78" fmla="*/ 4968 w 4968"/>
                <a:gd name="T79" fmla="*/ 2746 h 4967"/>
                <a:gd name="T80" fmla="*/ 2220 w 4968"/>
                <a:gd name="T81" fmla="*/ 2746 h 4967"/>
                <a:gd name="T82" fmla="*/ 2220 w 4968"/>
                <a:gd name="T83" fmla="*/ 0 h 4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68" h="4967">
                  <a:moveTo>
                    <a:pt x="2220" y="0"/>
                  </a:moveTo>
                  <a:lnTo>
                    <a:pt x="2220" y="0"/>
                  </a:lnTo>
                  <a:cubicBezTo>
                    <a:pt x="2115" y="10"/>
                    <a:pt x="2007" y="28"/>
                    <a:pt x="1899" y="54"/>
                  </a:cubicBezTo>
                  <a:lnTo>
                    <a:pt x="1899" y="1146"/>
                  </a:lnTo>
                  <a:lnTo>
                    <a:pt x="1894" y="1141"/>
                  </a:lnTo>
                  <a:lnTo>
                    <a:pt x="1135" y="381"/>
                  </a:lnTo>
                  <a:cubicBezTo>
                    <a:pt x="1043" y="440"/>
                    <a:pt x="955" y="505"/>
                    <a:pt x="873" y="574"/>
                  </a:cubicBezTo>
                  <a:lnTo>
                    <a:pt x="1895" y="1596"/>
                  </a:lnTo>
                  <a:lnTo>
                    <a:pt x="1899" y="1592"/>
                  </a:lnTo>
                  <a:lnTo>
                    <a:pt x="1899" y="2332"/>
                  </a:lnTo>
                  <a:lnTo>
                    <a:pt x="1894" y="2327"/>
                  </a:lnTo>
                  <a:lnTo>
                    <a:pt x="515" y="947"/>
                  </a:lnTo>
                  <a:cubicBezTo>
                    <a:pt x="447" y="1033"/>
                    <a:pt x="385" y="1124"/>
                    <a:pt x="331" y="1217"/>
                  </a:cubicBezTo>
                  <a:lnTo>
                    <a:pt x="1018" y="1904"/>
                  </a:lnTo>
                  <a:lnTo>
                    <a:pt x="1010" y="1904"/>
                  </a:lnTo>
                  <a:cubicBezTo>
                    <a:pt x="980" y="1902"/>
                    <a:pt x="953" y="1901"/>
                    <a:pt x="929" y="1901"/>
                  </a:cubicBezTo>
                  <a:lnTo>
                    <a:pt x="55" y="1901"/>
                  </a:lnTo>
                  <a:cubicBezTo>
                    <a:pt x="29" y="2009"/>
                    <a:pt x="10" y="2117"/>
                    <a:pt x="0" y="2222"/>
                  </a:cubicBezTo>
                  <a:lnTo>
                    <a:pt x="929" y="2222"/>
                  </a:lnTo>
                  <a:cubicBezTo>
                    <a:pt x="1460" y="2222"/>
                    <a:pt x="1893" y="2654"/>
                    <a:pt x="1894" y="3184"/>
                  </a:cubicBezTo>
                  <a:lnTo>
                    <a:pt x="1894" y="4910"/>
                  </a:lnTo>
                  <a:lnTo>
                    <a:pt x="1897" y="4910"/>
                  </a:lnTo>
                  <a:cubicBezTo>
                    <a:pt x="2004" y="4936"/>
                    <a:pt x="2112" y="4955"/>
                    <a:pt x="2218" y="4966"/>
                  </a:cubicBezTo>
                  <a:cubicBezTo>
                    <a:pt x="2218" y="4966"/>
                    <a:pt x="2220" y="4966"/>
                    <a:pt x="2220" y="4966"/>
                  </a:cubicBezTo>
                  <a:lnTo>
                    <a:pt x="2220" y="3067"/>
                  </a:lnTo>
                  <a:lnTo>
                    <a:pt x="2747" y="3067"/>
                  </a:lnTo>
                  <a:lnTo>
                    <a:pt x="2747" y="4967"/>
                  </a:lnTo>
                  <a:cubicBezTo>
                    <a:pt x="2853" y="4955"/>
                    <a:pt x="2961" y="4937"/>
                    <a:pt x="3068" y="4911"/>
                  </a:cubicBezTo>
                  <a:lnTo>
                    <a:pt x="3068" y="3955"/>
                  </a:lnTo>
                  <a:lnTo>
                    <a:pt x="3074" y="3960"/>
                  </a:lnTo>
                  <a:lnTo>
                    <a:pt x="3749" y="4636"/>
                  </a:lnTo>
                  <a:cubicBezTo>
                    <a:pt x="3842" y="4581"/>
                    <a:pt x="3933" y="4519"/>
                    <a:pt x="4019" y="4452"/>
                  </a:cubicBezTo>
                  <a:lnTo>
                    <a:pt x="3068" y="3501"/>
                  </a:lnTo>
                  <a:lnTo>
                    <a:pt x="3068" y="3067"/>
                  </a:lnTo>
                  <a:lnTo>
                    <a:pt x="3367" y="3067"/>
                  </a:lnTo>
                  <a:lnTo>
                    <a:pt x="4392" y="4093"/>
                  </a:lnTo>
                  <a:cubicBezTo>
                    <a:pt x="4462" y="4011"/>
                    <a:pt x="4526" y="3923"/>
                    <a:pt x="4585" y="3832"/>
                  </a:cubicBezTo>
                  <a:lnTo>
                    <a:pt x="3821" y="3067"/>
                  </a:lnTo>
                  <a:lnTo>
                    <a:pt x="4912" y="3067"/>
                  </a:lnTo>
                  <a:cubicBezTo>
                    <a:pt x="4938" y="2960"/>
                    <a:pt x="4957" y="2852"/>
                    <a:pt x="4968" y="2746"/>
                  </a:cubicBezTo>
                  <a:lnTo>
                    <a:pt x="2220" y="2746"/>
                  </a:lnTo>
                  <a:lnTo>
                    <a:pt x="2220"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70" name="Freeform 7">
              <a:extLst>
                <a:ext uri="{FF2B5EF4-FFF2-40B4-BE49-F238E27FC236}">
                  <a16:creationId xmlns:a16="http://schemas.microsoft.com/office/drawing/2014/main" id="{63826BE8-F148-40ED-998E-D7876D3E2425}"/>
                </a:ext>
              </a:extLst>
            </p:cNvPr>
            <p:cNvSpPr>
              <a:spLocks/>
            </p:cNvSpPr>
            <p:nvPr/>
          </p:nvSpPr>
          <p:spPr bwMode="auto">
            <a:xfrm>
              <a:off x="2964997" y="3541504"/>
              <a:ext cx="581624" cy="840595"/>
            </a:xfrm>
            <a:custGeom>
              <a:avLst/>
              <a:gdLst>
                <a:gd name="T0" fmla="*/ 902 w 1369"/>
                <a:gd name="T1" fmla="*/ 0 h 1972"/>
                <a:gd name="T2" fmla="*/ 902 w 1369"/>
                <a:gd name="T3" fmla="*/ 0 h 1972"/>
                <a:gd name="T4" fmla="*/ 0 w 1369"/>
                <a:gd name="T5" fmla="*/ 0 h 1972"/>
                <a:gd name="T6" fmla="*/ 55 w 1369"/>
                <a:gd name="T7" fmla="*/ 321 h 1972"/>
                <a:gd name="T8" fmla="*/ 902 w 1369"/>
                <a:gd name="T9" fmla="*/ 321 h 1972"/>
                <a:gd name="T10" fmla="*/ 1048 w 1369"/>
                <a:gd name="T11" fmla="*/ 466 h 1972"/>
                <a:gd name="T12" fmla="*/ 1048 w 1369"/>
                <a:gd name="T13" fmla="*/ 850 h 1972"/>
                <a:gd name="T14" fmla="*/ 248 w 1369"/>
                <a:gd name="T15" fmla="*/ 850 h 1972"/>
                <a:gd name="T16" fmla="*/ 440 w 1369"/>
                <a:gd name="T17" fmla="*/ 1171 h 1972"/>
                <a:gd name="T18" fmla="*/ 1048 w 1369"/>
                <a:gd name="T19" fmla="*/ 1171 h 1972"/>
                <a:gd name="T20" fmla="*/ 1048 w 1369"/>
                <a:gd name="T21" fmla="*/ 1779 h 1972"/>
                <a:gd name="T22" fmla="*/ 1369 w 1369"/>
                <a:gd name="T23" fmla="*/ 1972 h 1972"/>
                <a:gd name="T24" fmla="*/ 1369 w 1369"/>
                <a:gd name="T25" fmla="*/ 466 h 1972"/>
                <a:gd name="T26" fmla="*/ 902 w 1369"/>
                <a:gd name="T27" fmla="*/ 0 h 1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69" h="1972">
                  <a:moveTo>
                    <a:pt x="902" y="0"/>
                  </a:moveTo>
                  <a:lnTo>
                    <a:pt x="902" y="0"/>
                  </a:lnTo>
                  <a:lnTo>
                    <a:pt x="0" y="0"/>
                  </a:lnTo>
                  <a:cubicBezTo>
                    <a:pt x="11" y="106"/>
                    <a:pt x="30" y="214"/>
                    <a:pt x="55" y="321"/>
                  </a:cubicBezTo>
                  <a:lnTo>
                    <a:pt x="902" y="321"/>
                  </a:lnTo>
                  <a:cubicBezTo>
                    <a:pt x="982" y="321"/>
                    <a:pt x="1048" y="386"/>
                    <a:pt x="1048" y="466"/>
                  </a:cubicBezTo>
                  <a:lnTo>
                    <a:pt x="1048" y="850"/>
                  </a:lnTo>
                  <a:lnTo>
                    <a:pt x="248" y="850"/>
                  </a:lnTo>
                  <a:cubicBezTo>
                    <a:pt x="303" y="961"/>
                    <a:pt x="368" y="1069"/>
                    <a:pt x="440" y="1171"/>
                  </a:cubicBezTo>
                  <a:lnTo>
                    <a:pt x="1048" y="1171"/>
                  </a:lnTo>
                  <a:lnTo>
                    <a:pt x="1048" y="1779"/>
                  </a:lnTo>
                  <a:cubicBezTo>
                    <a:pt x="1150" y="1852"/>
                    <a:pt x="1258" y="1916"/>
                    <a:pt x="1369" y="1972"/>
                  </a:cubicBezTo>
                  <a:lnTo>
                    <a:pt x="1369" y="466"/>
                  </a:lnTo>
                  <a:cubicBezTo>
                    <a:pt x="1369" y="209"/>
                    <a:pt x="1159" y="0"/>
                    <a:pt x="902" y="0"/>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grpSp>
    </p:spTree>
    <p:extLst>
      <p:ext uri="{BB962C8B-B14F-4D97-AF65-F5344CB8AC3E}">
        <p14:creationId xmlns:p14="http://schemas.microsoft.com/office/powerpoint/2010/main" val="7361603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6"/>
                                        </p:tgtEl>
                                        <p:attrNameLst>
                                          <p:attrName>style.visibility</p:attrName>
                                        </p:attrNameLst>
                                      </p:cBhvr>
                                      <p:to>
                                        <p:strVal val="visible"/>
                                      </p:to>
                                    </p:set>
                                    <p:animEffect transition="in" filter="fade">
                                      <p:cBhvr>
                                        <p:cTn id="7" dur="1000"/>
                                        <p:tgtEl>
                                          <p:spTgt spid="116"/>
                                        </p:tgtEl>
                                      </p:cBhvr>
                                    </p:animEffect>
                                  </p:childTnLst>
                                </p:cTn>
                              </p:par>
                              <p:par>
                                <p:cTn id="8" presetID="31" presetClass="entr" presetSubtype="0" fill="hold" nodeType="withEffect">
                                  <p:stCondLst>
                                    <p:cond delay="500"/>
                                  </p:stCondLst>
                                  <p:childTnLst>
                                    <p:set>
                                      <p:cBhvr>
                                        <p:cTn id="9" dur="1" fill="hold">
                                          <p:stCondLst>
                                            <p:cond delay="0"/>
                                          </p:stCondLst>
                                        </p:cTn>
                                        <p:tgtEl>
                                          <p:spTgt spid="67"/>
                                        </p:tgtEl>
                                        <p:attrNameLst>
                                          <p:attrName>style.visibility</p:attrName>
                                        </p:attrNameLst>
                                      </p:cBhvr>
                                      <p:to>
                                        <p:strVal val="visible"/>
                                      </p:to>
                                    </p:set>
                                    <p:anim calcmode="lin" valueType="num">
                                      <p:cBhvr>
                                        <p:cTn id="10" dur="1000" fill="hold"/>
                                        <p:tgtEl>
                                          <p:spTgt spid="67"/>
                                        </p:tgtEl>
                                        <p:attrNameLst>
                                          <p:attrName>ppt_w</p:attrName>
                                        </p:attrNameLst>
                                      </p:cBhvr>
                                      <p:tavLst>
                                        <p:tav tm="0">
                                          <p:val>
                                            <p:fltVal val="0"/>
                                          </p:val>
                                        </p:tav>
                                        <p:tav tm="100000">
                                          <p:val>
                                            <p:strVal val="#ppt_w"/>
                                          </p:val>
                                        </p:tav>
                                      </p:tavLst>
                                    </p:anim>
                                    <p:anim calcmode="lin" valueType="num">
                                      <p:cBhvr>
                                        <p:cTn id="11" dur="1000" fill="hold"/>
                                        <p:tgtEl>
                                          <p:spTgt spid="67"/>
                                        </p:tgtEl>
                                        <p:attrNameLst>
                                          <p:attrName>ppt_h</p:attrName>
                                        </p:attrNameLst>
                                      </p:cBhvr>
                                      <p:tavLst>
                                        <p:tav tm="0">
                                          <p:val>
                                            <p:fltVal val="0"/>
                                          </p:val>
                                        </p:tav>
                                        <p:tav tm="100000">
                                          <p:val>
                                            <p:strVal val="#ppt_h"/>
                                          </p:val>
                                        </p:tav>
                                      </p:tavLst>
                                    </p:anim>
                                    <p:anim calcmode="lin" valueType="num">
                                      <p:cBhvr>
                                        <p:cTn id="12" dur="1000" fill="hold"/>
                                        <p:tgtEl>
                                          <p:spTgt spid="67"/>
                                        </p:tgtEl>
                                        <p:attrNameLst>
                                          <p:attrName>style.rotation</p:attrName>
                                        </p:attrNameLst>
                                      </p:cBhvr>
                                      <p:tavLst>
                                        <p:tav tm="0">
                                          <p:val>
                                            <p:fltVal val="90"/>
                                          </p:val>
                                        </p:tav>
                                        <p:tav tm="100000">
                                          <p:val>
                                            <p:fltVal val="0"/>
                                          </p:val>
                                        </p:tav>
                                      </p:tavLst>
                                    </p:anim>
                                    <p:animEffect transition="in" filter="fade">
                                      <p:cBhvr>
                                        <p:cTn id="13" dur="1000"/>
                                        <p:tgtEl>
                                          <p:spTgt spid="67"/>
                                        </p:tgtEl>
                                      </p:cBhvr>
                                    </p:animEffect>
                                  </p:childTnLst>
                                </p:cTn>
                              </p:par>
                              <p:par>
                                <p:cTn id="14" presetID="2" presetClass="entr" presetSubtype="8" decel="100000" fill="hold" nodeType="withEffect">
                                  <p:stCondLst>
                                    <p:cond delay="1000"/>
                                  </p:stCondLst>
                                  <p:childTnLst>
                                    <p:set>
                                      <p:cBhvr>
                                        <p:cTn id="15" dur="1" fill="hold">
                                          <p:stCondLst>
                                            <p:cond delay="0"/>
                                          </p:stCondLst>
                                        </p:cTn>
                                        <p:tgtEl>
                                          <p:spTgt spid="56"/>
                                        </p:tgtEl>
                                        <p:attrNameLst>
                                          <p:attrName>style.visibility</p:attrName>
                                        </p:attrNameLst>
                                      </p:cBhvr>
                                      <p:to>
                                        <p:strVal val="visible"/>
                                      </p:to>
                                    </p:set>
                                    <p:anim calcmode="lin" valueType="num">
                                      <p:cBhvr additive="base">
                                        <p:cTn id="16" dur="1000" fill="hold"/>
                                        <p:tgtEl>
                                          <p:spTgt spid="56"/>
                                        </p:tgtEl>
                                        <p:attrNameLst>
                                          <p:attrName>ppt_x</p:attrName>
                                        </p:attrNameLst>
                                      </p:cBhvr>
                                      <p:tavLst>
                                        <p:tav tm="0">
                                          <p:val>
                                            <p:strVal val="0-#ppt_w/2"/>
                                          </p:val>
                                        </p:tav>
                                        <p:tav tm="100000">
                                          <p:val>
                                            <p:strVal val="#ppt_x"/>
                                          </p:val>
                                        </p:tav>
                                      </p:tavLst>
                                    </p:anim>
                                    <p:anim calcmode="lin" valueType="num">
                                      <p:cBhvr additive="base">
                                        <p:cTn id="17" dur="1000" fill="hold"/>
                                        <p:tgtEl>
                                          <p:spTgt spid="56"/>
                                        </p:tgtEl>
                                        <p:attrNameLst>
                                          <p:attrName>ppt_y</p:attrName>
                                        </p:attrNameLst>
                                      </p:cBhvr>
                                      <p:tavLst>
                                        <p:tav tm="0">
                                          <p:val>
                                            <p:strVal val="#ppt_y"/>
                                          </p:val>
                                        </p:tav>
                                        <p:tav tm="100000">
                                          <p:val>
                                            <p:strVal val="#ppt_y"/>
                                          </p:val>
                                        </p:tav>
                                      </p:tavLst>
                                    </p:anim>
                                  </p:childTnLst>
                                </p:cTn>
                              </p:par>
                              <p:par>
                                <p:cTn id="18" presetID="2" presetClass="entr" presetSubtype="1" decel="100000" fill="hold" nodeType="withEffect">
                                  <p:stCondLst>
                                    <p:cond delay="1500"/>
                                  </p:stCondLst>
                                  <p:childTnLst>
                                    <p:set>
                                      <p:cBhvr>
                                        <p:cTn id="19" dur="1" fill="hold">
                                          <p:stCondLst>
                                            <p:cond delay="0"/>
                                          </p:stCondLst>
                                        </p:cTn>
                                        <p:tgtEl>
                                          <p:spTgt spid="45"/>
                                        </p:tgtEl>
                                        <p:attrNameLst>
                                          <p:attrName>style.visibility</p:attrName>
                                        </p:attrNameLst>
                                      </p:cBhvr>
                                      <p:to>
                                        <p:strVal val="visible"/>
                                      </p:to>
                                    </p:set>
                                    <p:anim calcmode="lin" valueType="num">
                                      <p:cBhvr additive="base">
                                        <p:cTn id="20" dur="1000" fill="hold"/>
                                        <p:tgtEl>
                                          <p:spTgt spid="45"/>
                                        </p:tgtEl>
                                        <p:attrNameLst>
                                          <p:attrName>ppt_x</p:attrName>
                                        </p:attrNameLst>
                                      </p:cBhvr>
                                      <p:tavLst>
                                        <p:tav tm="0">
                                          <p:val>
                                            <p:strVal val="#ppt_x"/>
                                          </p:val>
                                        </p:tav>
                                        <p:tav tm="100000">
                                          <p:val>
                                            <p:strVal val="#ppt_x"/>
                                          </p:val>
                                        </p:tav>
                                      </p:tavLst>
                                    </p:anim>
                                    <p:anim calcmode="lin" valueType="num">
                                      <p:cBhvr additive="base">
                                        <p:cTn id="21" dur="1000" fill="hold"/>
                                        <p:tgtEl>
                                          <p:spTgt spid="45"/>
                                        </p:tgtEl>
                                        <p:attrNameLst>
                                          <p:attrName>ppt_y</p:attrName>
                                        </p:attrNameLst>
                                      </p:cBhvr>
                                      <p:tavLst>
                                        <p:tav tm="0">
                                          <p:val>
                                            <p:strVal val="0-#ppt_h/2"/>
                                          </p:val>
                                        </p:tav>
                                        <p:tav tm="100000">
                                          <p:val>
                                            <p:strVal val="#ppt_y"/>
                                          </p:val>
                                        </p:tav>
                                      </p:tavLst>
                                    </p:anim>
                                  </p:childTnLst>
                                </p:cTn>
                              </p:par>
                              <p:par>
                                <p:cTn id="22" presetID="2" presetClass="entr" presetSubtype="4" decel="100000" fill="hold" grpId="0" nodeType="withEffect">
                                  <p:stCondLst>
                                    <p:cond delay="750"/>
                                  </p:stCondLst>
                                  <p:childTnLst>
                                    <p:set>
                                      <p:cBhvr>
                                        <p:cTn id="23" dur="1" fill="hold">
                                          <p:stCondLst>
                                            <p:cond delay="0"/>
                                          </p:stCondLst>
                                        </p:cTn>
                                        <p:tgtEl>
                                          <p:spTgt spid="100"/>
                                        </p:tgtEl>
                                        <p:attrNameLst>
                                          <p:attrName>style.visibility</p:attrName>
                                        </p:attrNameLst>
                                      </p:cBhvr>
                                      <p:to>
                                        <p:strVal val="visible"/>
                                      </p:to>
                                    </p:set>
                                    <p:anim calcmode="lin" valueType="num">
                                      <p:cBhvr additive="base">
                                        <p:cTn id="24" dur="1250" fill="hold"/>
                                        <p:tgtEl>
                                          <p:spTgt spid="100"/>
                                        </p:tgtEl>
                                        <p:attrNameLst>
                                          <p:attrName>ppt_x</p:attrName>
                                        </p:attrNameLst>
                                      </p:cBhvr>
                                      <p:tavLst>
                                        <p:tav tm="0">
                                          <p:val>
                                            <p:strVal val="#ppt_x"/>
                                          </p:val>
                                        </p:tav>
                                        <p:tav tm="100000">
                                          <p:val>
                                            <p:strVal val="#ppt_x"/>
                                          </p:val>
                                        </p:tav>
                                      </p:tavLst>
                                    </p:anim>
                                    <p:anim calcmode="lin" valueType="num">
                                      <p:cBhvr additive="base">
                                        <p:cTn id="25" dur="1250" fill="hold"/>
                                        <p:tgtEl>
                                          <p:spTgt spid="100"/>
                                        </p:tgtEl>
                                        <p:attrNameLst>
                                          <p:attrName>ppt_y</p:attrName>
                                        </p:attrNameLst>
                                      </p:cBhvr>
                                      <p:tavLst>
                                        <p:tav tm="0">
                                          <p:val>
                                            <p:strVal val="1+#ppt_h/2"/>
                                          </p:val>
                                        </p:tav>
                                        <p:tav tm="100000">
                                          <p:val>
                                            <p:strVal val="#ppt_y"/>
                                          </p:val>
                                        </p:tav>
                                      </p:tavLst>
                                    </p:anim>
                                  </p:childTnLst>
                                </p:cTn>
                              </p:par>
                              <p:par>
                                <p:cTn id="26" presetID="1" presetClass="entr" presetSubtype="0" fill="hold" grpId="0" nodeType="withEffect">
                                  <p:stCondLst>
                                    <p:cond delay="1000"/>
                                  </p:stCondLst>
                                  <p:childTnLst>
                                    <p:set>
                                      <p:cBhvr>
                                        <p:cTn id="27" dur="1" fill="hold">
                                          <p:stCondLst>
                                            <p:cond delay="0"/>
                                          </p:stCondLst>
                                        </p:cTn>
                                        <p:tgtEl>
                                          <p:spTgt spid="41"/>
                                        </p:tgtEl>
                                        <p:attrNameLst>
                                          <p:attrName>style.visibility</p:attrName>
                                        </p:attrNameLst>
                                      </p:cBhvr>
                                      <p:to>
                                        <p:strVal val="visible"/>
                                      </p:to>
                                    </p:set>
                                  </p:childTnLst>
                                </p:cTn>
                              </p:par>
                              <p:par>
                                <p:cTn id="28" presetID="1" presetClass="entr" presetSubtype="0" fill="hold" grpId="0" nodeType="withEffect">
                                  <p:stCondLst>
                                    <p:cond delay="1000"/>
                                  </p:stCondLst>
                                  <p:childTnLst>
                                    <p:set>
                                      <p:cBhvr>
                                        <p:cTn id="29" dur="1" fill="hold">
                                          <p:stCondLst>
                                            <p:cond delay="0"/>
                                          </p:stCondLst>
                                        </p:cTn>
                                        <p:tgtEl>
                                          <p:spTgt spid="4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6" grpId="0" animBg="1"/>
      <p:bldP spid="100" grpId="0" animBg="1"/>
      <p:bldP spid="43" grpId="0" animBg="1"/>
      <p:bldP spid="41" grpId="0" animBg="1"/>
    </p:bld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Afsluiting">
    <p:spTree>
      <p:nvGrpSpPr>
        <p:cNvPr id="1" name=""/>
        <p:cNvGrpSpPr/>
        <p:nvPr/>
      </p:nvGrpSpPr>
      <p:grpSpPr>
        <a:xfrm>
          <a:off x="0" y="0"/>
          <a:ext cx="0" cy="0"/>
          <a:chOff x="0" y="0"/>
          <a:chExt cx="0" cy="0"/>
        </a:xfrm>
      </p:grpSpPr>
      <p:sp>
        <p:nvSpPr>
          <p:cNvPr id="42" name="Achtergrond">
            <a:extLst>
              <a:ext uri="{FF2B5EF4-FFF2-40B4-BE49-F238E27FC236}">
                <a16:creationId xmlns:a16="http://schemas.microsoft.com/office/drawing/2014/main" id="{D50C7B7A-AB95-451D-A7BA-979932555D98}"/>
              </a:ext>
            </a:extLst>
          </p:cNvPr>
          <p:cNvSpPr/>
          <p:nvPr userDrawn="1"/>
        </p:nvSpPr>
        <p:spPr>
          <a:xfrm>
            <a:off x="-10750" y="0"/>
            <a:ext cx="12202750" cy="6858000"/>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104" name="Tekstvak 103">
            <a:extLst>
              <a:ext uri="{FF2B5EF4-FFF2-40B4-BE49-F238E27FC236}">
                <a16:creationId xmlns:a16="http://schemas.microsoft.com/office/drawing/2014/main" id="{31E20DB1-589C-4A74-BB9C-4F75358A65AF}"/>
              </a:ext>
            </a:extLst>
          </p:cNvPr>
          <p:cNvSpPr txBox="1"/>
          <p:nvPr userDrawn="1"/>
        </p:nvSpPr>
        <p:spPr>
          <a:xfrm>
            <a:off x="16700" y="-557702"/>
            <a:ext cx="12192000" cy="369332"/>
          </a:xfrm>
          <a:prstGeom prst="rect">
            <a:avLst/>
          </a:prstGeom>
          <a:noFill/>
        </p:spPr>
        <p:txBody>
          <a:bodyPr wrap="square" rtlCol="0">
            <a:spAutoFit/>
          </a:bodyPr>
          <a:lstStyle/>
          <a:p>
            <a:pPr algn="ctr"/>
            <a:r>
              <a:rPr lang="nl-NL" sz="1800" b="0" spc="50" baseline="0" dirty="0">
                <a:solidFill>
                  <a:schemeClr val="accent2"/>
                </a:solidFill>
                <a:latin typeface="+mj-lt"/>
                <a:cs typeface="Calibri" panose="020F0502020204030204" pitchFamily="34" charset="0"/>
              </a:rPr>
              <a:t>Afsluiting</a:t>
            </a:r>
          </a:p>
        </p:txBody>
      </p:sp>
      <p:grpSp>
        <p:nvGrpSpPr>
          <p:cNvPr id="3" name="Groep 2">
            <a:extLst>
              <a:ext uri="{FF2B5EF4-FFF2-40B4-BE49-F238E27FC236}">
                <a16:creationId xmlns:a16="http://schemas.microsoft.com/office/drawing/2014/main" id="{E933A778-87FB-44E9-913F-FA31D5906615}"/>
              </a:ext>
            </a:extLst>
          </p:cNvPr>
          <p:cNvGrpSpPr/>
          <p:nvPr userDrawn="1"/>
        </p:nvGrpSpPr>
        <p:grpSpPr>
          <a:xfrm>
            <a:off x="3515615" y="2556043"/>
            <a:ext cx="5160770" cy="1745915"/>
            <a:chOff x="436967" y="2468019"/>
            <a:chExt cx="5160770" cy="1745915"/>
          </a:xfrm>
        </p:grpSpPr>
        <p:grpSp>
          <p:nvGrpSpPr>
            <p:cNvPr id="45" name="Nederland">
              <a:extLst>
                <a:ext uri="{FF2B5EF4-FFF2-40B4-BE49-F238E27FC236}">
                  <a16:creationId xmlns:a16="http://schemas.microsoft.com/office/drawing/2014/main" id="{EC709F85-2166-4912-8FBD-18D316688F16}"/>
                </a:ext>
              </a:extLst>
            </p:cNvPr>
            <p:cNvGrpSpPr/>
            <p:nvPr userDrawn="1"/>
          </p:nvGrpSpPr>
          <p:grpSpPr>
            <a:xfrm>
              <a:off x="2349659" y="3442443"/>
              <a:ext cx="3248078" cy="511995"/>
              <a:chOff x="5285831" y="3552118"/>
              <a:chExt cx="3941173" cy="621248"/>
            </a:xfrm>
          </p:grpSpPr>
          <p:sp>
            <p:nvSpPr>
              <p:cNvPr id="46" name="Freeform 17">
                <a:extLst>
                  <a:ext uri="{FF2B5EF4-FFF2-40B4-BE49-F238E27FC236}">
                    <a16:creationId xmlns:a16="http://schemas.microsoft.com/office/drawing/2014/main" id="{0BE5F2EE-A43D-402A-A742-0E57E4C1B11E}"/>
                  </a:ext>
                </a:extLst>
              </p:cNvPr>
              <p:cNvSpPr>
                <a:spLocks/>
              </p:cNvSpPr>
              <p:nvPr/>
            </p:nvSpPr>
            <p:spPr bwMode="auto">
              <a:xfrm>
                <a:off x="5285831" y="3552118"/>
                <a:ext cx="484686" cy="610634"/>
              </a:xfrm>
              <a:custGeom>
                <a:avLst/>
                <a:gdLst>
                  <a:gd name="T0" fmla="*/ 877 w 1140"/>
                  <a:gd name="T1" fmla="*/ 482 h 1431"/>
                  <a:gd name="T2" fmla="*/ 877 w 1140"/>
                  <a:gd name="T3" fmla="*/ 482 h 1431"/>
                  <a:gd name="T4" fmla="*/ 880 w 1140"/>
                  <a:gd name="T5" fmla="*/ 887 h 1431"/>
                  <a:gd name="T6" fmla="*/ 881 w 1140"/>
                  <a:gd name="T7" fmla="*/ 963 h 1431"/>
                  <a:gd name="T8" fmla="*/ 787 w 1140"/>
                  <a:gd name="T9" fmla="*/ 813 h 1431"/>
                  <a:gd name="T10" fmla="*/ 245 w 1140"/>
                  <a:gd name="T11" fmla="*/ 0 h 1431"/>
                  <a:gd name="T12" fmla="*/ 0 w 1140"/>
                  <a:gd name="T13" fmla="*/ 0 h 1431"/>
                  <a:gd name="T14" fmla="*/ 0 w 1140"/>
                  <a:gd name="T15" fmla="*/ 1431 h 1431"/>
                  <a:gd name="T16" fmla="*/ 264 w 1140"/>
                  <a:gd name="T17" fmla="*/ 1431 h 1431"/>
                  <a:gd name="T18" fmla="*/ 264 w 1140"/>
                  <a:gd name="T19" fmla="*/ 951 h 1431"/>
                  <a:gd name="T20" fmla="*/ 260 w 1140"/>
                  <a:gd name="T21" fmla="*/ 453 h 1431"/>
                  <a:gd name="T22" fmla="*/ 271 w 1140"/>
                  <a:gd name="T23" fmla="*/ 472 h 1431"/>
                  <a:gd name="T24" fmla="*/ 335 w 1140"/>
                  <a:gd name="T25" fmla="*/ 576 h 1431"/>
                  <a:gd name="T26" fmla="*/ 895 w 1140"/>
                  <a:gd name="T27" fmla="*/ 1431 h 1431"/>
                  <a:gd name="T28" fmla="*/ 1140 w 1140"/>
                  <a:gd name="T29" fmla="*/ 1431 h 1431"/>
                  <a:gd name="T30" fmla="*/ 1140 w 1140"/>
                  <a:gd name="T31" fmla="*/ 0 h 1431"/>
                  <a:gd name="T32" fmla="*/ 877 w 1140"/>
                  <a:gd name="T33" fmla="*/ 0 h 1431"/>
                  <a:gd name="T34" fmla="*/ 877 w 1140"/>
                  <a:gd name="T35" fmla="*/ 482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140" h="1431">
                    <a:moveTo>
                      <a:pt x="877" y="482"/>
                    </a:moveTo>
                    <a:lnTo>
                      <a:pt x="877" y="482"/>
                    </a:lnTo>
                    <a:cubicBezTo>
                      <a:pt x="877" y="618"/>
                      <a:pt x="879" y="780"/>
                      <a:pt x="880" y="887"/>
                    </a:cubicBezTo>
                    <a:cubicBezTo>
                      <a:pt x="881" y="918"/>
                      <a:pt x="881" y="944"/>
                      <a:pt x="881" y="963"/>
                    </a:cubicBezTo>
                    <a:cubicBezTo>
                      <a:pt x="855" y="921"/>
                      <a:pt x="812" y="851"/>
                      <a:pt x="787" y="813"/>
                    </a:cubicBezTo>
                    <a:lnTo>
                      <a:pt x="245" y="0"/>
                    </a:lnTo>
                    <a:lnTo>
                      <a:pt x="0" y="0"/>
                    </a:lnTo>
                    <a:lnTo>
                      <a:pt x="0" y="1431"/>
                    </a:lnTo>
                    <a:lnTo>
                      <a:pt x="264" y="1431"/>
                    </a:lnTo>
                    <a:lnTo>
                      <a:pt x="264" y="951"/>
                    </a:lnTo>
                    <a:cubicBezTo>
                      <a:pt x="264" y="737"/>
                      <a:pt x="262" y="540"/>
                      <a:pt x="260" y="453"/>
                    </a:cubicBezTo>
                    <a:cubicBezTo>
                      <a:pt x="264" y="459"/>
                      <a:pt x="267" y="466"/>
                      <a:pt x="271" y="472"/>
                    </a:cubicBezTo>
                    <a:cubicBezTo>
                      <a:pt x="288" y="500"/>
                      <a:pt x="312" y="539"/>
                      <a:pt x="335" y="576"/>
                    </a:cubicBezTo>
                    <a:lnTo>
                      <a:pt x="895" y="1431"/>
                    </a:lnTo>
                    <a:lnTo>
                      <a:pt x="1140" y="1431"/>
                    </a:lnTo>
                    <a:lnTo>
                      <a:pt x="1140" y="0"/>
                    </a:lnTo>
                    <a:lnTo>
                      <a:pt x="877" y="0"/>
                    </a:lnTo>
                    <a:lnTo>
                      <a:pt x="877" y="482"/>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47" name="Freeform 18">
                <a:extLst>
                  <a:ext uri="{FF2B5EF4-FFF2-40B4-BE49-F238E27FC236}">
                    <a16:creationId xmlns:a16="http://schemas.microsoft.com/office/drawing/2014/main" id="{3E401B5D-A78D-4FB6-9B10-7F73FE0C4694}"/>
                  </a:ext>
                </a:extLst>
              </p:cNvPr>
              <p:cNvSpPr>
                <a:spLocks noEditPoints="1"/>
              </p:cNvSpPr>
              <p:nvPr/>
            </p:nvSpPr>
            <p:spPr bwMode="auto">
              <a:xfrm>
                <a:off x="5855426" y="3724058"/>
                <a:ext cx="416052" cy="449308"/>
              </a:xfrm>
              <a:custGeom>
                <a:avLst/>
                <a:gdLst>
                  <a:gd name="T0" fmla="*/ 253 w 978"/>
                  <a:gd name="T1" fmla="*/ 406 h 1054"/>
                  <a:gd name="T2" fmla="*/ 253 w 978"/>
                  <a:gd name="T3" fmla="*/ 406 h 1054"/>
                  <a:gd name="T4" fmla="*/ 495 w 978"/>
                  <a:gd name="T5" fmla="*/ 205 h 1054"/>
                  <a:gd name="T6" fmla="*/ 720 w 978"/>
                  <a:gd name="T7" fmla="*/ 406 h 1054"/>
                  <a:gd name="T8" fmla="*/ 253 w 978"/>
                  <a:gd name="T9" fmla="*/ 406 h 1054"/>
                  <a:gd name="T10" fmla="*/ 796 w 978"/>
                  <a:gd name="T11" fmla="*/ 668 h 1054"/>
                  <a:gd name="T12" fmla="*/ 796 w 978"/>
                  <a:gd name="T13" fmla="*/ 668 h 1054"/>
                  <a:gd name="T14" fmla="*/ 513 w 978"/>
                  <a:gd name="T15" fmla="*/ 835 h 1054"/>
                  <a:gd name="T16" fmla="*/ 247 w 978"/>
                  <a:gd name="T17" fmla="*/ 598 h 1054"/>
                  <a:gd name="T18" fmla="*/ 969 w 978"/>
                  <a:gd name="T19" fmla="*/ 598 h 1054"/>
                  <a:gd name="T20" fmla="*/ 969 w 978"/>
                  <a:gd name="T21" fmla="*/ 590 h 1054"/>
                  <a:gd name="T22" fmla="*/ 970 w 978"/>
                  <a:gd name="T23" fmla="*/ 561 h 1054"/>
                  <a:gd name="T24" fmla="*/ 971 w 978"/>
                  <a:gd name="T25" fmla="*/ 530 h 1054"/>
                  <a:gd name="T26" fmla="*/ 495 w 978"/>
                  <a:gd name="T27" fmla="*/ 0 h 1054"/>
                  <a:gd name="T28" fmla="*/ 0 w 978"/>
                  <a:gd name="T29" fmla="*/ 518 h 1054"/>
                  <a:gd name="T30" fmla="*/ 501 w 978"/>
                  <a:gd name="T31" fmla="*/ 1054 h 1054"/>
                  <a:gd name="T32" fmla="*/ 974 w 978"/>
                  <a:gd name="T33" fmla="*/ 801 h 1054"/>
                  <a:gd name="T34" fmla="*/ 978 w 978"/>
                  <a:gd name="T35" fmla="*/ 795 h 1054"/>
                  <a:gd name="T36" fmla="*/ 801 w 978"/>
                  <a:gd name="T37" fmla="*/ 660 h 1054"/>
                  <a:gd name="T38" fmla="*/ 796 w 978"/>
                  <a:gd name="T39" fmla="*/ 668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8" h="1054">
                    <a:moveTo>
                      <a:pt x="253" y="406"/>
                    </a:moveTo>
                    <a:lnTo>
                      <a:pt x="253" y="406"/>
                    </a:lnTo>
                    <a:cubicBezTo>
                      <a:pt x="264" y="292"/>
                      <a:pt x="368" y="205"/>
                      <a:pt x="495" y="205"/>
                    </a:cubicBezTo>
                    <a:cubicBezTo>
                      <a:pt x="621" y="205"/>
                      <a:pt x="710" y="285"/>
                      <a:pt x="720" y="406"/>
                    </a:cubicBezTo>
                    <a:lnTo>
                      <a:pt x="253" y="406"/>
                    </a:lnTo>
                    <a:close/>
                    <a:moveTo>
                      <a:pt x="796" y="668"/>
                    </a:moveTo>
                    <a:lnTo>
                      <a:pt x="796" y="668"/>
                    </a:lnTo>
                    <a:cubicBezTo>
                      <a:pt x="768" y="713"/>
                      <a:pt x="692" y="835"/>
                      <a:pt x="513" y="835"/>
                    </a:cubicBezTo>
                    <a:cubicBezTo>
                      <a:pt x="308" y="835"/>
                      <a:pt x="259" y="676"/>
                      <a:pt x="247" y="598"/>
                    </a:cubicBezTo>
                    <a:lnTo>
                      <a:pt x="969" y="598"/>
                    </a:lnTo>
                    <a:lnTo>
                      <a:pt x="969" y="590"/>
                    </a:lnTo>
                    <a:cubicBezTo>
                      <a:pt x="969" y="582"/>
                      <a:pt x="969" y="571"/>
                      <a:pt x="970" y="561"/>
                    </a:cubicBezTo>
                    <a:cubicBezTo>
                      <a:pt x="970" y="549"/>
                      <a:pt x="971" y="538"/>
                      <a:pt x="971" y="530"/>
                    </a:cubicBezTo>
                    <a:cubicBezTo>
                      <a:pt x="971" y="198"/>
                      <a:pt x="793" y="0"/>
                      <a:pt x="495" y="0"/>
                    </a:cubicBezTo>
                    <a:cubicBezTo>
                      <a:pt x="208" y="0"/>
                      <a:pt x="0" y="218"/>
                      <a:pt x="0" y="518"/>
                    </a:cubicBezTo>
                    <a:cubicBezTo>
                      <a:pt x="0" y="838"/>
                      <a:pt x="201" y="1054"/>
                      <a:pt x="501" y="1054"/>
                    </a:cubicBezTo>
                    <a:cubicBezTo>
                      <a:pt x="772" y="1054"/>
                      <a:pt x="914" y="895"/>
                      <a:pt x="974" y="801"/>
                    </a:cubicBezTo>
                    <a:lnTo>
                      <a:pt x="978" y="795"/>
                    </a:lnTo>
                    <a:lnTo>
                      <a:pt x="801" y="660"/>
                    </a:lnTo>
                    <a:lnTo>
                      <a:pt x="796" y="668"/>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48" name="Freeform 19">
                <a:extLst>
                  <a:ext uri="{FF2B5EF4-FFF2-40B4-BE49-F238E27FC236}">
                    <a16:creationId xmlns:a16="http://schemas.microsoft.com/office/drawing/2014/main" id="{0FBCC542-BCAD-4430-BBF9-C98B17902423}"/>
                  </a:ext>
                </a:extLst>
              </p:cNvPr>
              <p:cNvSpPr>
                <a:spLocks noEditPoints="1"/>
              </p:cNvSpPr>
              <p:nvPr/>
            </p:nvSpPr>
            <p:spPr bwMode="auto">
              <a:xfrm>
                <a:off x="6335867" y="3552118"/>
                <a:ext cx="418175" cy="621248"/>
              </a:xfrm>
              <a:custGeom>
                <a:avLst/>
                <a:gdLst>
                  <a:gd name="T0" fmla="*/ 497 w 984"/>
                  <a:gd name="T1" fmla="*/ 1235 h 1456"/>
                  <a:gd name="T2" fmla="*/ 497 w 984"/>
                  <a:gd name="T3" fmla="*/ 1235 h 1456"/>
                  <a:gd name="T4" fmla="*/ 253 w 984"/>
                  <a:gd name="T5" fmla="*/ 928 h 1456"/>
                  <a:gd name="T6" fmla="*/ 497 w 984"/>
                  <a:gd name="T7" fmla="*/ 619 h 1456"/>
                  <a:gd name="T8" fmla="*/ 742 w 984"/>
                  <a:gd name="T9" fmla="*/ 928 h 1456"/>
                  <a:gd name="T10" fmla="*/ 497 w 984"/>
                  <a:gd name="T11" fmla="*/ 1235 h 1456"/>
                  <a:gd name="T12" fmla="*/ 731 w 984"/>
                  <a:gd name="T13" fmla="*/ 519 h 1456"/>
                  <a:gd name="T14" fmla="*/ 731 w 984"/>
                  <a:gd name="T15" fmla="*/ 519 h 1456"/>
                  <a:gd name="T16" fmla="*/ 447 w 984"/>
                  <a:gd name="T17" fmla="*/ 400 h 1456"/>
                  <a:gd name="T18" fmla="*/ 0 w 984"/>
                  <a:gd name="T19" fmla="*/ 932 h 1456"/>
                  <a:gd name="T20" fmla="*/ 447 w 984"/>
                  <a:gd name="T21" fmla="*/ 1456 h 1456"/>
                  <a:gd name="T22" fmla="*/ 731 w 984"/>
                  <a:gd name="T23" fmla="*/ 1340 h 1456"/>
                  <a:gd name="T24" fmla="*/ 731 w 984"/>
                  <a:gd name="T25" fmla="*/ 1431 h 1456"/>
                  <a:gd name="T26" fmla="*/ 984 w 984"/>
                  <a:gd name="T27" fmla="*/ 1431 h 1456"/>
                  <a:gd name="T28" fmla="*/ 984 w 984"/>
                  <a:gd name="T29" fmla="*/ 0 h 1456"/>
                  <a:gd name="T30" fmla="*/ 731 w 984"/>
                  <a:gd name="T31" fmla="*/ 0 h 1456"/>
                  <a:gd name="T32" fmla="*/ 731 w 984"/>
                  <a:gd name="T33" fmla="*/ 519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4" h="1456">
                    <a:moveTo>
                      <a:pt x="497" y="1235"/>
                    </a:moveTo>
                    <a:lnTo>
                      <a:pt x="497" y="1235"/>
                    </a:lnTo>
                    <a:cubicBezTo>
                      <a:pt x="347" y="1235"/>
                      <a:pt x="253" y="1117"/>
                      <a:pt x="253" y="928"/>
                    </a:cubicBezTo>
                    <a:cubicBezTo>
                      <a:pt x="253" y="737"/>
                      <a:pt x="347" y="619"/>
                      <a:pt x="497" y="619"/>
                    </a:cubicBezTo>
                    <a:cubicBezTo>
                      <a:pt x="643" y="619"/>
                      <a:pt x="742" y="743"/>
                      <a:pt x="742" y="928"/>
                    </a:cubicBezTo>
                    <a:cubicBezTo>
                      <a:pt x="742" y="1114"/>
                      <a:pt x="646" y="1235"/>
                      <a:pt x="497" y="1235"/>
                    </a:cubicBezTo>
                    <a:close/>
                    <a:moveTo>
                      <a:pt x="731" y="519"/>
                    </a:moveTo>
                    <a:lnTo>
                      <a:pt x="731" y="519"/>
                    </a:lnTo>
                    <a:cubicBezTo>
                      <a:pt x="678" y="461"/>
                      <a:pt x="578" y="400"/>
                      <a:pt x="447" y="400"/>
                    </a:cubicBezTo>
                    <a:cubicBezTo>
                      <a:pt x="180" y="400"/>
                      <a:pt x="0" y="614"/>
                      <a:pt x="0" y="932"/>
                    </a:cubicBezTo>
                    <a:cubicBezTo>
                      <a:pt x="0" y="1241"/>
                      <a:pt x="184" y="1456"/>
                      <a:pt x="447" y="1456"/>
                    </a:cubicBezTo>
                    <a:cubicBezTo>
                      <a:pt x="564" y="1456"/>
                      <a:pt x="662" y="1416"/>
                      <a:pt x="731" y="1340"/>
                    </a:cubicBezTo>
                    <a:lnTo>
                      <a:pt x="731" y="1431"/>
                    </a:lnTo>
                    <a:lnTo>
                      <a:pt x="984" y="1431"/>
                    </a:lnTo>
                    <a:lnTo>
                      <a:pt x="984" y="0"/>
                    </a:lnTo>
                    <a:lnTo>
                      <a:pt x="731" y="0"/>
                    </a:lnTo>
                    <a:lnTo>
                      <a:pt x="731" y="519"/>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49" name="Freeform 20">
                <a:extLst>
                  <a:ext uri="{FF2B5EF4-FFF2-40B4-BE49-F238E27FC236}">
                    <a16:creationId xmlns:a16="http://schemas.microsoft.com/office/drawing/2014/main" id="{7739F864-440B-46D6-BC2A-981173A0B3F9}"/>
                  </a:ext>
                </a:extLst>
              </p:cNvPr>
              <p:cNvSpPr>
                <a:spLocks noEditPoints="1"/>
              </p:cNvSpPr>
              <p:nvPr/>
            </p:nvSpPr>
            <p:spPr bwMode="auto">
              <a:xfrm>
                <a:off x="6836120" y="3724058"/>
                <a:ext cx="415344" cy="449308"/>
              </a:xfrm>
              <a:custGeom>
                <a:avLst/>
                <a:gdLst>
                  <a:gd name="T0" fmla="*/ 253 w 977"/>
                  <a:gd name="T1" fmla="*/ 406 h 1054"/>
                  <a:gd name="T2" fmla="*/ 253 w 977"/>
                  <a:gd name="T3" fmla="*/ 406 h 1054"/>
                  <a:gd name="T4" fmla="*/ 495 w 977"/>
                  <a:gd name="T5" fmla="*/ 205 h 1054"/>
                  <a:gd name="T6" fmla="*/ 720 w 977"/>
                  <a:gd name="T7" fmla="*/ 406 h 1054"/>
                  <a:gd name="T8" fmla="*/ 253 w 977"/>
                  <a:gd name="T9" fmla="*/ 406 h 1054"/>
                  <a:gd name="T10" fmla="*/ 796 w 977"/>
                  <a:gd name="T11" fmla="*/ 668 h 1054"/>
                  <a:gd name="T12" fmla="*/ 796 w 977"/>
                  <a:gd name="T13" fmla="*/ 668 h 1054"/>
                  <a:gd name="T14" fmla="*/ 513 w 977"/>
                  <a:gd name="T15" fmla="*/ 835 h 1054"/>
                  <a:gd name="T16" fmla="*/ 247 w 977"/>
                  <a:gd name="T17" fmla="*/ 598 h 1054"/>
                  <a:gd name="T18" fmla="*/ 969 w 977"/>
                  <a:gd name="T19" fmla="*/ 598 h 1054"/>
                  <a:gd name="T20" fmla="*/ 969 w 977"/>
                  <a:gd name="T21" fmla="*/ 590 h 1054"/>
                  <a:gd name="T22" fmla="*/ 970 w 977"/>
                  <a:gd name="T23" fmla="*/ 561 h 1054"/>
                  <a:gd name="T24" fmla="*/ 971 w 977"/>
                  <a:gd name="T25" fmla="*/ 530 h 1054"/>
                  <a:gd name="T26" fmla="*/ 495 w 977"/>
                  <a:gd name="T27" fmla="*/ 0 h 1054"/>
                  <a:gd name="T28" fmla="*/ 0 w 977"/>
                  <a:gd name="T29" fmla="*/ 518 h 1054"/>
                  <a:gd name="T30" fmla="*/ 501 w 977"/>
                  <a:gd name="T31" fmla="*/ 1054 h 1054"/>
                  <a:gd name="T32" fmla="*/ 974 w 977"/>
                  <a:gd name="T33" fmla="*/ 801 h 1054"/>
                  <a:gd name="T34" fmla="*/ 977 w 977"/>
                  <a:gd name="T35" fmla="*/ 795 h 1054"/>
                  <a:gd name="T36" fmla="*/ 801 w 977"/>
                  <a:gd name="T37" fmla="*/ 660 h 1054"/>
                  <a:gd name="T38" fmla="*/ 796 w 977"/>
                  <a:gd name="T39" fmla="*/ 668 h 10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7" h="1054">
                    <a:moveTo>
                      <a:pt x="253" y="406"/>
                    </a:moveTo>
                    <a:lnTo>
                      <a:pt x="253" y="406"/>
                    </a:lnTo>
                    <a:cubicBezTo>
                      <a:pt x="264" y="292"/>
                      <a:pt x="368" y="205"/>
                      <a:pt x="495" y="205"/>
                    </a:cubicBezTo>
                    <a:cubicBezTo>
                      <a:pt x="621" y="205"/>
                      <a:pt x="710" y="285"/>
                      <a:pt x="720" y="406"/>
                    </a:cubicBezTo>
                    <a:lnTo>
                      <a:pt x="253" y="406"/>
                    </a:lnTo>
                    <a:close/>
                    <a:moveTo>
                      <a:pt x="796" y="668"/>
                    </a:moveTo>
                    <a:lnTo>
                      <a:pt x="796" y="668"/>
                    </a:lnTo>
                    <a:cubicBezTo>
                      <a:pt x="768" y="713"/>
                      <a:pt x="692" y="835"/>
                      <a:pt x="513" y="835"/>
                    </a:cubicBezTo>
                    <a:cubicBezTo>
                      <a:pt x="307" y="835"/>
                      <a:pt x="259" y="676"/>
                      <a:pt x="247" y="598"/>
                    </a:cubicBezTo>
                    <a:lnTo>
                      <a:pt x="969" y="598"/>
                    </a:lnTo>
                    <a:lnTo>
                      <a:pt x="969" y="590"/>
                    </a:lnTo>
                    <a:cubicBezTo>
                      <a:pt x="969" y="582"/>
                      <a:pt x="969" y="571"/>
                      <a:pt x="970" y="561"/>
                    </a:cubicBezTo>
                    <a:cubicBezTo>
                      <a:pt x="970" y="549"/>
                      <a:pt x="971" y="538"/>
                      <a:pt x="971" y="530"/>
                    </a:cubicBezTo>
                    <a:cubicBezTo>
                      <a:pt x="971" y="198"/>
                      <a:pt x="793" y="0"/>
                      <a:pt x="495" y="0"/>
                    </a:cubicBezTo>
                    <a:cubicBezTo>
                      <a:pt x="208" y="0"/>
                      <a:pt x="0" y="218"/>
                      <a:pt x="0" y="518"/>
                    </a:cubicBezTo>
                    <a:cubicBezTo>
                      <a:pt x="0" y="838"/>
                      <a:pt x="201" y="1054"/>
                      <a:pt x="501" y="1054"/>
                    </a:cubicBezTo>
                    <a:cubicBezTo>
                      <a:pt x="772" y="1054"/>
                      <a:pt x="913" y="895"/>
                      <a:pt x="974" y="801"/>
                    </a:cubicBezTo>
                    <a:lnTo>
                      <a:pt x="977" y="795"/>
                    </a:lnTo>
                    <a:lnTo>
                      <a:pt x="801" y="660"/>
                    </a:lnTo>
                    <a:lnTo>
                      <a:pt x="796" y="668"/>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50" name="Freeform 21">
                <a:extLst>
                  <a:ext uri="{FF2B5EF4-FFF2-40B4-BE49-F238E27FC236}">
                    <a16:creationId xmlns:a16="http://schemas.microsoft.com/office/drawing/2014/main" id="{EC2ED474-FA05-4D49-B004-338E543A6313}"/>
                  </a:ext>
                </a:extLst>
              </p:cNvPr>
              <p:cNvSpPr>
                <a:spLocks/>
              </p:cNvSpPr>
              <p:nvPr/>
            </p:nvSpPr>
            <p:spPr bwMode="auto">
              <a:xfrm>
                <a:off x="7338496" y="3722643"/>
                <a:ext cx="246235" cy="440109"/>
              </a:xfrm>
              <a:custGeom>
                <a:avLst/>
                <a:gdLst>
                  <a:gd name="T0" fmla="*/ 535 w 580"/>
                  <a:gd name="T1" fmla="*/ 0 h 1031"/>
                  <a:gd name="T2" fmla="*/ 535 w 580"/>
                  <a:gd name="T3" fmla="*/ 0 h 1031"/>
                  <a:gd name="T4" fmla="*/ 253 w 580"/>
                  <a:gd name="T5" fmla="*/ 145 h 1031"/>
                  <a:gd name="T6" fmla="*/ 253 w 580"/>
                  <a:gd name="T7" fmla="*/ 25 h 1031"/>
                  <a:gd name="T8" fmla="*/ 0 w 580"/>
                  <a:gd name="T9" fmla="*/ 25 h 1031"/>
                  <a:gd name="T10" fmla="*/ 0 w 580"/>
                  <a:gd name="T11" fmla="*/ 1031 h 1031"/>
                  <a:gd name="T12" fmla="*/ 253 w 580"/>
                  <a:gd name="T13" fmla="*/ 1031 h 1031"/>
                  <a:gd name="T14" fmla="*/ 253 w 580"/>
                  <a:gd name="T15" fmla="*/ 578 h 1031"/>
                  <a:gd name="T16" fmla="*/ 280 w 580"/>
                  <a:gd name="T17" fmla="*/ 385 h 1031"/>
                  <a:gd name="T18" fmla="*/ 506 w 580"/>
                  <a:gd name="T19" fmla="*/ 255 h 1031"/>
                  <a:gd name="T20" fmla="*/ 572 w 580"/>
                  <a:gd name="T21" fmla="*/ 259 h 1031"/>
                  <a:gd name="T22" fmla="*/ 580 w 580"/>
                  <a:gd name="T23" fmla="*/ 259 h 1031"/>
                  <a:gd name="T24" fmla="*/ 580 w 580"/>
                  <a:gd name="T25" fmla="*/ 3 h 1031"/>
                  <a:gd name="T26" fmla="*/ 573 w 580"/>
                  <a:gd name="T27" fmla="*/ 2 h 1031"/>
                  <a:gd name="T28" fmla="*/ 535 w 580"/>
                  <a:gd name="T29" fmla="*/ 0 h 1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0" h="1031">
                    <a:moveTo>
                      <a:pt x="535" y="0"/>
                    </a:moveTo>
                    <a:lnTo>
                      <a:pt x="535" y="0"/>
                    </a:lnTo>
                    <a:cubicBezTo>
                      <a:pt x="379" y="0"/>
                      <a:pt x="291" y="80"/>
                      <a:pt x="253" y="145"/>
                    </a:cubicBezTo>
                    <a:lnTo>
                      <a:pt x="253" y="25"/>
                    </a:lnTo>
                    <a:lnTo>
                      <a:pt x="0" y="25"/>
                    </a:lnTo>
                    <a:lnTo>
                      <a:pt x="0" y="1031"/>
                    </a:lnTo>
                    <a:lnTo>
                      <a:pt x="253" y="1031"/>
                    </a:lnTo>
                    <a:lnTo>
                      <a:pt x="253" y="578"/>
                    </a:lnTo>
                    <a:cubicBezTo>
                      <a:pt x="253" y="492"/>
                      <a:pt x="261" y="434"/>
                      <a:pt x="280" y="385"/>
                    </a:cubicBezTo>
                    <a:cubicBezTo>
                      <a:pt x="315" y="296"/>
                      <a:pt x="387" y="255"/>
                      <a:pt x="506" y="255"/>
                    </a:cubicBezTo>
                    <a:cubicBezTo>
                      <a:pt x="526" y="255"/>
                      <a:pt x="549" y="257"/>
                      <a:pt x="572" y="259"/>
                    </a:cubicBezTo>
                    <a:lnTo>
                      <a:pt x="580" y="259"/>
                    </a:lnTo>
                    <a:lnTo>
                      <a:pt x="580" y="3"/>
                    </a:lnTo>
                    <a:lnTo>
                      <a:pt x="573" y="2"/>
                    </a:lnTo>
                    <a:cubicBezTo>
                      <a:pt x="552" y="0"/>
                      <a:pt x="548" y="0"/>
                      <a:pt x="535" y="0"/>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51" name="Freeform 22">
                <a:extLst>
                  <a:ext uri="{FF2B5EF4-FFF2-40B4-BE49-F238E27FC236}">
                    <a16:creationId xmlns:a16="http://schemas.microsoft.com/office/drawing/2014/main" id="{F8953393-B440-4376-9CC3-C5F020739B22}"/>
                  </a:ext>
                </a:extLst>
              </p:cNvPr>
              <p:cNvSpPr>
                <a:spLocks/>
              </p:cNvSpPr>
              <p:nvPr/>
            </p:nvSpPr>
            <p:spPr bwMode="auto">
              <a:xfrm>
                <a:off x="7667517" y="3552118"/>
                <a:ext cx="106843" cy="610634"/>
              </a:xfrm>
              <a:custGeom>
                <a:avLst/>
                <a:gdLst>
                  <a:gd name="T0" fmla="*/ 0 w 252"/>
                  <a:gd name="T1" fmla="*/ 1431 h 1431"/>
                  <a:gd name="T2" fmla="*/ 0 w 252"/>
                  <a:gd name="T3" fmla="*/ 1431 h 1431"/>
                  <a:gd name="T4" fmla="*/ 252 w 252"/>
                  <a:gd name="T5" fmla="*/ 1431 h 1431"/>
                  <a:gd name="T6" fmla="*/ 252 w 252"/>
                  <a:gd name="T7" fmla="*/ 0 h 1431"/>
                  <a:gd name="T8" fmla="*/ 0 w 252"/>
                  <a:gd name="T9" fmla="*/ 0 h 1431"/>
                  <a:gd name="T10" fmla="*/ 0 w 252"/>
                  <a:gd name="T11" fmla="*/ 1431 h 1431"/>
                </a:gdLst>
                <a:ahLst/>
                <a:cxnLst>
                  <a:cxn ang="0">
                    <a:pos x="T0" y="T1"/>
                  </a:cxn>
                  <a:cxn ang="0">
                    <a:pos x="T2" y="T3"/>
                  </a:cxn>
                  <a:cxn ang="0">
                    <a:pos x="T4" y="T5"/>
                  </a:cxn>
                  <a:cxn ang="0">
                    <a:pos x="T6" y="T7"/>
                  </a:cxn>
                  <a:cxn ang="0">
                    <a:pos x="T8" y="T9"/>
                  </a:cxn>
                  <a:cxn ang="0">
                    <a:pos x="T10" y="T11"/>
                  </a:cxn>
                </a:cxnLst>
                <a:rect l="0" t="0" r="r" b="b"/>
                <a:pathLst>
                  <a:path w="252" h="1431">
                    <a:moveTo>
                      <a:pt x="0" y="1431"/>
                    </a:moveTo>
                    <a:lnTo>
                      <a:pt x="0" y="1431"/>
                    </a:lnTo>
                    <a:lnTo>
                      <a:pt x="252" y="1431"/>
                    </a:lnTo>
                    <a:lnTo>
                      <a:pt x="252" y="0"/>
                    </a:lnTo>
                    <a:lnTo>
                      <a:pt x="0" y="0"/>
                    </a:lnTo>
                    <a:lnTo>
                      <a:pt x="0" y="1431"/>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52" name="Freeform 23">
                <a:extLst>
                  <a:ext uri="{FF2B5EF4-FFF2-40B4-BE49-F238E27FC236}">
                    <a16:creationId xmlns:a16="http://schemas.microsoft.com/office/drawing/2014/main" id="{8832D6C8-9633-44A8-988E-6862174F5C10}"/>
                  </a:ext>
                </a:extLst>
              </p:cNvPr>
              <p:cNvSpPr>
                <a:spLocks noEditPoints="1"/>
              </p:cNvSpPr>
              <p:nvPr/>
            </p:nvSpPr>
            <p:spPr bwMode="auto">
              <a:xfrm>
                <a:off x="7862806" y="3724058"/>
                <a:ext cx="402608" cy="447185"/>
              </a:xfrm>
              <a:custGeom>
                <a:avLst/>
                <a:gdLst>
                  <a:gd name="T0" fmla="*/ 628 w 947"/>
                  <a:gd name="T1" fmla="*/ 554 h 1049"/>
                  <a:gd name="T2" fmla="*/ 628 w 947"/>
                  <a:gd name="T3" fmla="*/ 554 h 1049"/>
                  <a:gd name="T4" fmla="*/ 628 w 947"/>
                  <a:gd name="T5" fmla="*/ 664 h 1049"/>
                  <a:gd name="T6" fmla="*/ 418 w 947"/>
                  <a:gd name="T7" fmla="*/ 855 h 1049"/>
                  <a:gd name="T8" fmla="*/ 256 w 947"/>
                  <a:gd name="T9" fmla="*/ 728 h 1049"/>
                  <a:gd name="T10" fmla="*/ 411 w 947"/>
                  <a:gd name="T11" fmla="*/ 605 h 1049"/>
                  <a:gd name="T12" fmla="*/ 503 w 947"/>
                  <a:gd name="T13" fmla="*/ 586 h 1049"/>
                  <a:gd name="T14" fmla="*/ 628 w 947"/>
                  <a:gd name="T15" fmla="*/ 554 h 1049"/>
                  <a:gd name="T16" fmla="*/ 870 w 947"/>
                  <a:gd name="T17" fmla="*/ 788 h 1049"/>
                  <a:gd name="T18" fmla="*/ 870 w 947"/>
                  <a:gd name="T19" fmla="*/ 788 h 1049"/>
                  <a:gd name="T20" fmla="*/ 870 w 947"/>
                  <a:gd name="T21" fmla="*/ 298 h 1049"/>
                  <a:gd name="T22" fmla="*/ 470 w 947"/>
                  <a:gd name="T23" fmla="*/ 0 h 1049"/>
                  <a:gd name="T24" fmla="*/ 115 w 947"/>
                  <a:gd name="T25" fmla="*/ 118 h 1049"/>
                  <a:gd name="T26" fmla="*/ 31 w 947"/>
                  <a:gd name="T27" fmla="*/ 348 h 1049"/>
                  <a:gd name="T28" fmla="*/ 31 w 947"/>
                  <a:gd name="T29" fmla="*/ 355 h 1049"/>
                  <a:gd name="T30" fmla="*/ 268 w 947"/>
                  <a:gd name="T31" fmla="*/ 371 h 1049"/>
                  <a:gd name="T32" fmla="*/ 268 w 947"/>
                  <a:gd name="T33" fmla="*/ 362 h 1049"/>
                  <a:gd name="T34" fmla="*/ 307 w 947"/>
                  <a:gd name="T35" fmla="*/ 246 h 1049"/>
                  <a:gd name="T36" fmla="*/ 460 w 947"/>
                  <a:gd name="T37" fmla="*/ 198 h 1049"/>
                  <a:gd name="T38" fmla="*/ 628 w 947"/>
                  <a:gd name="T39" fmla="*/ 315 h 1049"/>
                  <a:gd name="T40" fmla="*/ 628 w 947"/>
                  <a:gd name="T41" fmla="*/ 331 h 1049"/>
                  <a:gd name="T42" fmla="*/ 573 w 947"/>
                  <a:gd name="T43" fmla="*/ 376 h 1049"/>
                  <a:gd name="T44" fmla="*/ 355 w 947"/>
                  <a:gd name="T45" fmla="*/ 413 h 1049"/>
                  <a:gd name="T46" fmla="*/ 57 w 947"/>
                  <a:gd name="T47" fmla="*/ 551 h 1049"/>
                  <a:gd name="T48" fmla="*/ 0 w 947"/>
                  <a:gd name="T49" fmla="*/ 730 h 1049"/>
                  <a:gd name="T50" fmla="*/ 356 w 947"/>
                  <a:gd name="T51" fmla="*/ 1049 h 1049"/>
                  <a:gd name="T52" fmla="*/ 649 w 947"/>
                  <a:gd name="T53" fmla="*/ 949 h 1049"/>
                  <a:gd name="T54" fmla="*/ 827 w 947"/>
                  <a:gd name="T55" fmla="*/ 1045 h 1049"/>
                  <a:gd name="T56" fmla="*/ 934 w 947"/>
                  <a:gd name="T57" fmla="*/ 1035 h 1049"/>
                  <a:gd name="T58" fmla="*/ 947 w 947"/>
                  <a:gd name="T59" fmla="*/ 1033 h 1049"/>
                  <a:gd name="T60" fmla="*/ 947 w 947"/>
                  <a:gd name="T61" fmla="*/ 863 h 1049"/>
                  <a:gd name="T62" fmla="*/ 927 w 947"/>
                  <a:gd name="T63" fmla="*/ 863 h 1049"/>
                  <a:gd name="T64" fmla="*/ 870 w 947"/>
                  <a:gd name="T65" fmla="*/ 788 h 10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947" h="1049">
                    <a:moveTo>
                      <a:pt x="628" y="554"/>
                    </a:moveTo>
                    <a:lnTo>
                      <a:pt x="628" y="554"/>
                    </a:lnTo>
                    <a:lnTo>
                      <a:pt x="628" y="664"/>
                    </a:lnTo>
                    <a:cubicBezTo>
                      <a:pt x="628" y="785"/>
                      <a:pt x="552" y="855"/>
                      <a:pt x="418" y="855"/>
                    </a:cubicBezTo>
                    <a:cubicBezTo>
                      <a:pt x="313" y="855"/>
                      <a:pt x="256" y="810"/>
                      <a:pt x="256" y="728"/>
                    </a:cubicBezTo>
                    <a:cubicBezTo>
                      <a:pt x="256" y="659"/>
                      <a:pt x="293" y="629"/>
                      <a:pt x="411" y="605"/>
                    </a:cubicBezTo>
                    <a:lnTo>
                      <a:pt x="503" y="586"/>
                    </a:lnTo>
                    <a:cubicBezTo>
                      <a:pt x="567" y="573"/>
                      <a:pt x="598" y="564"/>
                      <a:pt x="628" y="554"/>
                    </a:cubicBezTo>
                    <a:close/>
                    <a:moveTo>
                      <a:pt x="870" y="788"/>
                    </a:moveTo>
                    <a:lnTo>
                      <a:pt x="870" y="788"/>
                    </a:lnTo>
                    <a:lnTo>
                      <a:pt x="870" y="298"/>
                    </a:lnTo>
                    <a:cubicBezTo>
                      <a:pt x="870" y="100"/>
                      <a:pt x="736" y="0"/>
                      <a:pt x="470" y="0"/>
                    </a:cubicBezTo>
                    <a:cubicBezTo>
                      <a:pt x="361" y="0"/>
                      <a:pt x="211" y="20"/>
                      <a:pt x="115" y="118"/>
                    </a:cubicBezTo>
                    <a:cubicBezTo>
                      <a:pt x="57" y="176"/>
                      <a:pt x="29" y="254"/>
                      <a:pt x="31" y="348"/>
                    </a:cubicBezTo>
                    <a:lnTo>
                      <a:pt x="31" y="355"/>
                    </a:lnTo>
                    <a:lnTo>
                      <a:pt x="268" y="371"/>
                    </a:lnTo>
                    <a:lnTo>
                      <a:pt x="268" y="362"/>
                    </a:lnTo>
                    <a:cubicBezTo>
                      <a:pt x="267" y="312"/>
                      <a:pt x="280" y="273"/>
                      <a:pt x="307" y="246"/>
                    </a:cubicBezTo>
                    <a:cubicBezTo>
                      <a:pt x="338" y="214"/>
                      <a:pt x="389" y="198"/>
                      <a:pt x="460" y="198"/>
                    </a:cubicBezTo>
                    <a:cubicBezTo>
                      <a:pt x="575" y="198"/>
                      <a:pt x="628" y="235"/>
                      <a:pt x="628" y="315"/>
                    </a:cubicBezTo>
                    <a:lnTo>
                      <a:pt x="628" y="331"/>
                    </a:lnTo>
                    <a:cubicBezTo>
                      <a:pt x="628" y="362"/>
                      <a:pt x="625" y="365"/>
                      <a:pt x="573" y="376"/>
                    </a:cubicBezTo>
                    <a:lnTo>
                      <a:pt x="355" y="413"/>
                    </a:lnTo>
                    <a:cubicBezTo>
                      <a:pt x="208" y="439"/>
                      <a:pt x="114" y="483"/>
                      <a:pt x="57" y="551"/>
                    </a:cubicBezTo>
                    <a:cubicBezTo>
                      <a:pt x="18" y="599"/>
                      <a:pt x="0" y="657"/>
                      <a:pt x="0" y="730"/>
                    </a:cubicBezTo>
                    <a:cubicBezTo>
                      <a:pt x="0" y="927"/>
                      <a:pt x="136" y="1049"/>
                      <a:pt x="356" y="1049"/>
                    </a:cubicBezTo>
                    <a:cubicBezTo>
                      <a:pt x="488" y="1049"/>
                      <a:pt x="586" y="1015"/>
                      <a:pt x="649" y="949"/>
                    </a:cubicBezTo>
                    <a:cubicBezTo>
                      <a:pt x="670" y="1014"/>
                      <a:pt x="727" y="1045"/>
                      <a:pt x="827" y="1045"/>
                    </a:cubicBezTo>
                    <a:cubicBezTo>
                      <a:pt x="887" y="1045"/>
                      <a:pt x="919" y="1039"/>
                      <a:pt x="934" y="1035"/>
                    </a:cubicBezTo>
                    <a:lnTo>
                      <a:pt x="947" y="1033"/>
                    </a:lnTo>
                    <a:lnTo>
                      <a:pt x="947" y="863"/>
                    </a:lnTo>
                    <a:lnTo>
                      <a:pt x="927" y="863"/>
                    </a:lnTo>
                    <a:cubicBezTo>
                      <a:pt x="877" y="863"/>
                      <a:pt x="870" y="848"/>
                      <a:pt x="870" y="788"/>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53" name="Freeform 24">
                <a:extLst>
                  <a:ext uri="{FF2B5EF4-FFF2-40B4-BE49-F238E27FC236}">
                    <a16:creationId xmlns:a16="http://schemas.microsoft.com/office/drawing/2014/main" id="{49DA09A7-142E-4453-B173-D65EE283B1AC}"/>
                  </a:ext>
                </a:extLst>
              </p:cNvPr>
              <p:cNvSpPr>
                <a:spLocks/>
              </p:cNvSpPr>
              <p:nvPr/>
            </p:nvSpPr>
            <p:spPr bwMode="auto">
              <a:xfrm>
                <a:off x="8348200" y="3722643"/>
                <a:ext cx="382796" cy="440109"/>
              </a:xfrm>
              <a:custGeom>
                <a:avLst/>
                <a:gdLst>
                  <a:gd name="T0" fmla="*/ 553 w 900"/>
                  <a:gd name="T1" fmla="*/ 0 h 1031"/>
                  <a:gd name="T2" fmla="*/ 553 w 900"/>
                  <a:gd name="T3" fmla="*/ 0 h 1031"/>
                  <a:gd name="T4" fmla="*/ 253 w 900"/>
                  <a:gd name="T5" fmla="*/ 132 h 1031"/>
                  <a:gd name="T6" fmla="*/ 253 w 900"/>
                  <a:gd name="T7" fmla="*/ 25 h 1031"/>
                  <a:gd name="T8" fmla="*/ 0 w 900"/>
                  <a:gd name="T9" fmla="*/ 25 h 1031"/>
                  <a:gd name="T10" fmla="*/ 0 w 900"/>
                  <a:gd name="T11" fmla="*/ 1031 h 1031"/>
                  <a:gd name="T12" fmla="*/ 253 w 900"/>
                  <a:gd name="T13" fmla="*/ 1031 h 1031"/>
                  <a:gd name="T14" fmla="*/ 253 w 900"/>
                  <a:gd name="T15" fmla="*/ 492 h 1031"/>
                  <a:gd name="T16" fmla="*/ 464 w 900"/>
                  <a:gd name="T17" fmla="*/ 225 h 1031"/>
                  <a:gd name="T18" fmla="*/ 631 w 900"/>
                  <a:gd name="T19" fmla="*/ 334 h 1031"/>
                  <a:gd name="T20" fmla="*/ 648 w 900"/>
                  <a:gd name="T21" fmla="*/ 522 h 1031"/>
                  <a:gd name="T22" fmla="*/ 648 w 900"/>
                  <a:gd name="T23" fmla="*/ 1031 h 1031"/>
                  <a:gd name="T24" fmla="*/ 900 w 900"/>
                  <a:gd name="T25" fmla="*/ 1031 h 1031"/>
                  <a:gd name="T26" fmla="*/ 900 w 900"/>
                  <a:gd name="T27" fmla="*/ 461 h 1031"/>
                  <a:gd name="T28" fmla="*/ 832 w 900"/>
                  <a:gd name="T29" fmla="*/ 126 h 1031"/>
                  <a:gd name="T30" fmla="*/ 553 w 900"/>
                  <a:gd name="T31" fmla="*/ 0 h 1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0" h="1031">
                    <a:moveTo>
                      <a:pt x="553" y="0"/>
                    </a:moveTo>
                    <a:lnTo>
                      <a:pt x="553" y="0"/>
                    </a:lnTo>
                    <a:cubicBezTo>
                      <a:pt x="422" y="0"/>
                      <a:pt x="310" y="50"/>
                      <a:pt x="253" y="132"/>
                    </a:cubicBezTo>
                    <a:lnTo>
                      <a:pt x="253" y="25"/>
                    </a:lnTo>
                    <a:lnTo>
                      <a:pt x="0" y="25"/>
                    </a:lnTo>
                    <a:lnTo>
                      <a:pt x="0" y="1031"/>
                    </a:lnTo>
                    <a:lnTo>
                      <a:pt x="253" y="1031"/>
                    </a:lnTo>
                    <a:lnTo>
                      <a:pt x="253" y="492"/>
                    </a:lnTo>
                    <a:cubicBezTo>
                      <a:pt x="253" y="323"/>
                      <a:pt x="330" y="225"/>
                      <a:pt x="464" y="225"/>
                    </a:cubicBezTo>
                    <a:cubicBezTo>
                      <a:pt x="555" y="225"/>
                      <a:pt x="610" y="261"/>
                      <a:pt x="631" y="334"/>
                    </a:cubicBezTo>
                    <a:cubicBezTo>
                      <a:pt x="645" y="381"/>
                      <a:pt x="648" y="441"/>
                      <a:pt x="648" y="522"/>
                    </a:cubicBezTo>
                    <a:lnTo>
                      <a:pt x="648" y="1031"/>
                    </a:lnTo>
                    <a:lnTo>
                      <a:pt x="900" y="1031"/>
                    </a:lnTo>
                    <a:lnTo>
                      <a:pt x="900" y="461"/>
                    </a:lnTo>
                    <a:cubicBezTo>
                      <a:pt x="900" y="260"/>
                      <a:pt x="876" y="188"/>
                      <a:pt x="832" y="126"/>
                    </a:cubicBezTo>
                    <a:cubicBezTo>
                      <a:pt x="769" y="41"/>
                      <a:pt x="678" y="0"/>
                      <a:pt x="553" y="0"/>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54" name="Freeform 25">
                <a:extLst>
                  <a:ext uri="{FF2B5EF4-FFF2-40B4-BE49-F238E27FC236}">
                    <a16:creationId xmlns:a16="http://schemas.microsoft.com/office/drawing/2014/main" id="{030F14CA-0F03-450D-A3A8-CF2460FAD9B5}"/>
                  </a:ext>
                </a:extLst>
              </p:cNvPr>
              <p:cNvSpPr>
                <a:spLocks noEditPoints="1"/>
              </p:cNvSpPr>
              <p:nvPr/>
            </p:nvSpPr>
            <p:spPr bwMode="auto">
              <a:xfrm>
                <a:off x="8808829" y="3552118"/>
                <a:ext cx="418175" cy="621248"/>
              </a:xfrm>
              <a:custGeom>
                <a:avLst/>
                <a:gdLst>
                  <a:gd name="T0" fmla="*/ 497 w 984"/>
                  <a:gd name="T1" fmla="*/ 1235 h 1456"/>
                  <a:gd name="T2" fmla="*/ 497 w 984"/>
                  <a:gd name="T3" fmla="*/ 1235 h 1456"/>
                  <a:gd name="T4" fmla="*/ 253 w 984"/>
                  <a:gd name="T5" fmla="*/ 928 h 1456"/>
                  <a:gd name="T6" fmla="*/ 497 w 984"/>
                  <a:gd name="T7" fmla="*/ 619 h 1456"/>
                  <a:gd name="T8" fmla="*/ 741 w 984"/>
                  <a:gd name="T9" fmla="*/ 928 h 1456"/>
                  <a:gd name="T10" fmla="*/ 497 w 984"/>
                  <a:gd name="T11" fmla="*/ 1235 h 1456"/>
                  <a:gd name="T12" fmla="*/ 731 w 984"/>
                  <a:gd name="T13" fmla="*/ 0 h 1456"/>
                  <a:gd name="T14" fmla="*/ 731 w 984"/>
                  <a:gd name="T15" fmla="*/ 0 h 1456"/>
                  <a:gd name="T16" fmla="*/ 731 w 984"/>
                  <a:gd name="T17" fmla="*/ 519 h 1456"/>
                  <a:gd name="T18" fmla="*/ 447 w 984"/>
                  <a:gd name="T19" fmla="*/ 400 h 1456"/>
                  <a:gd name="T20" fmla="*/ 0 w 984"/>
                  <a:gd name="T21" fmla="*/ 932 h 1456"/>
                  <a:gd name="T22" fmla="*/ 447 w 984"/>
                  <a:gd name="T23" fmla="*/ 1456 h 1456"/>
                  <a:gd name="T24" fmla="*/ 731 w 984"/>
                  <a:gd name="T25" fmla="*/ 1340 h 1456"/>
                  <a:gd name="T26" fmla="*/ 731 w 984"/>
                  <a:gd name="T27" fmla="*/ 1431 h 1456"/>
                  <a:gd name="T28" fmla="*/ 984 w 984"/>
                  <a:gd name="T29" fmla="*/ 1431 h 1456"/>
                  <a:gd name="T30" fmla="*/ 984 w 984"/>
                  <a:gd name="T31" fmla="*/ 0 h 1456"/>
                  <a:gd name="T32" fmla="*/ 731 w 984"/>
                  <a:gd name="T33" fmla="*/ 0 h 14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84" h="1456">
                    <a:moveTo>
                      <a:pt x="497" y="1235"/>
                    </a:moveTo>
                    <a:lnTo>
                      <a:pt x="497" y="1235"/>
                    </a:lnTo>
                    <a:cubicBezTo>
                      <a:pt x="347" y="1235"/>
                      <a:pt x="253" y="1117"/>
                      <a:pt x="253" y="928"/>
                    </a:cubicBezTo>
                    <a:cubicBezTo>
                      <a:pt x="253" y="737"/>
                      <a:pt x="347" y="619"/>
                      <a:pt x="497" y="619"/>
                    </a:cubicBezTo>
                    <a:cubicBezTo>
                      <a:pt x="643" y="619"/>
                      <a:pt x="741" y="743"/>
                      <a:pt x="741" y="928"/>
                    </a:cubicBezTo>
                    <a:cubicBezTo>
                      <a:pt x="741" y="1114"/>
                      <a:pt x="646" y="1235"/>
                      <a:pt x="497" y="1235"/>
                    </a:cubicBezTo>
                    <a:close/>
                    <a:moveTo>
                      <a:pt x="731" y="0"/>
                    </a:moveTo>
                    <a:lnTo>
                      <a:pt x="731" y="0"/>
                    </a:lnTo>
                    <a:lnTo>
                      <a:pt x="731" y="519"/>
                    </a:lnTo>
                    <a:cubicBezTo>
                      <a:pt x="678" y="461"/>
                      <a:pt x="578" y="400"/>
                      <a:pt x="447" y="400"/>
                    </a:cubicBezTo>
                    <a:cubicBezTo>
                      <a:pt x="180" y="400"/>
                      <a:pt x="0" y="614"/>
                      <a:pt x="0" y="932"/>
                    </a:cubicBezTo>
                    <a:cubicBezTo>
                      <a:pt x="0" y="1241"/>
                      <a:pt x="184" y="1456"/>
                      <a:pt x="447" y="1456"/>
                    </a:cubicBezTo>
                    <a:cubicBezTo>
                      <a:pt x="564" y="1456"/>
                      <a:pt x="662" y="1416"/>
                      <a:pt x="731" y="1340"/>
                    </a:cubicBezTo>
                    <a:lnTo>
                      <a:pt x="731" y="1431"/>
                    </a:lnTo>
                    <a:lnTo>
                      <a:pt x="984" y="1431"/>
                    </a:lnTo>
                    <a:lnTo>
                      <a:pt x="984" y="0"/>
                    </a:lnTo>
                    <a:lnTo>
                      <a:pt x="731"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grpSp>
        <p:grpSp>
          <p:nvGrpSpPr>
            <p:cNvPr id="56" name="Techniek">
              <a:extLst>
                <a:ext uri="{FF2B5EF4-FFF2-40B4-BE49-F238E27FC236}">
                  <a16:creationId xmlns:a16="http://schemas.microsoft.com/office/drawing/2014/main" id="{59A91974-C1BF-4752-A5DD-8563887E842B}"/>
                </a:ext>
              </a:extLst>
            </p:cNvPr>
            <p:cNvGrpSpPr/>
            <p:nvPr userDrawn="1"/>
          </p:nvGrpSpPr>
          <p:grpSpPr>
            <a:xfrm>
              <a:off x="2304757" y="2743843"/>
              <a:ext cx="2883033" cy="511412"/>
              <a:chOff x="5231348" y="2704447"/>
              <a:chExt cx="3498233" cy="620540"/>
            </a:xfrm>
          </p:grpSpPr>
          <p:sp>
            <p:nvSpPr>
              <p:cNvPr id="57" name="Freeform 8">
                <a:extLst>
                  <a:ext uri="{FF2B5EF4-FFF2-40B4-BE49-F238E27FC236}">
                    <a16:creationId xmlns:a16="http://schemas.microsoft.com/office/drawing/2014/main" id="{E5902B00-147E-48A0-A615-9723C6FF2B63}"/>
                  </a:ext>
                </a:extLst>
              </p:cNvPr>
              <p:cNvSpPr>
                <a:spLocks/>
              </p:cNvSpPr>
              <p:nvPr/>
            </p:nvSpPr>
            <p:spPr bwMode="auto">
              <a:xfrm>
                <a:off x="5231348" y="2704447"/>
                <a:ext cx="464167" cy="609927"/>
              </a:xfrm>
              <a:custGeom>
                <a:avLst/>
                <a:gdLst>
                  <a:gd name="T0" fmla="*/ 415 w 1092"/>
                  <a:gd name="T1" fmla="*/ 1431 h 1431"/>
                  <a:gd name="T2" fmla="*/ 415 w 1092"/>
                  <a:gd name="T3" fmla="*/ 1431 h 1431"/>
                  <a:gd name="T4" fmla="*/ 680 w 1092"/>
                  <a:gd name="T5" fmla="*/ 1431 h 1431"/>
                  <a:gd name="T6" fmla="*/ 680 w 1092"/>
                  <a:gd name="T7" fmla="*/ 238 h 1431"/>
                  <a:gd name="T8" fmla="*/ 1092 w 1092"/>
                  <a:gd name="T9" fmla="*/ 238 h 1431"/>
                  <a:gd name="T10" fmla="*/ 1092 w 1092"/>
                  <a:gd name="T11" fmla="*/ 0 h 1431"/>
                  <a:gd name="T12" fmla="*/ 0 w 1092"/>
                  <a:gd name="T13" fmla="*/ 0 h 1431"/>
                  <a:gd name="T14" fmla="*/ 0 w 1092"/>
                  <a:gd name="T15" fmla="*/ 238 h 1431"/>
                  <a:gd name="T16" fmla="*/ 415 w 1092"/>
                  <a:gd name="T17" fmla="*/ 238 h 1431"/>
                  <a:gd name="T18" fmla="*/ 415 w 1092"/>
                  <a:gd name="T19" fmla="*/ 1431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92" h="1431">
                    <a:moveTo>
                      <a:pt x="415" y="1431"/>
                    </a:moveTo>
                    <a:lnTo>
                      <a:pt x="415" y="1431"/>
                    </a:lnTo>
                    <a:lnTo>
                      <a:pt x="680" y="1431"/>
                    </a:lnTo>
                    <a:lnTo>
                      <a:pt x="680" y="238"/>
                    </a:lnTo>
                    <a:lnTo>
                      <a:pt x="1092" y="238"/>
                    </a:lnTo>
                    <a:lnTo>
                      <a:pt x="1092" y="0"/>
                    </a:lnTo>
                    <a:lnTo>
                      <a:pt x="0" y="0"/>
                    </a:lnTo>
                    <a:lnTo>
                      <a:pt x="0" y="238"/>
                    </a:lnTo>
                    <a:lnTo>
                      <a:pt x="415" y="238"/>
                    </a:lnTo>
                    <a:lnTo>
                      <a:pt x="415" y="1431"/>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58" name="Freeform 9">
                <a:extLst>
                  <a:ext uri="{FF2B5EF4-FFF2-40B4-BE49-F238E27FC236}">
                    <a16:creationId xmlns:a16="http://schemas.microsoft.com/office/drawing/2014/main" id="{77DB0094-F5CF-49CF-B9DE-F643B6CCC15E}"/>
                  </a:ext>
                </a:extLst>
              </p:cNvPr>
              <p:cNvSpPr>
                <a:spLocks noEditPoints="1"/>
              </p:cNvSpPr>
              <p:nvPr/>
            </p:nvSpPr>
            <p:spPr bwMode="auto">
              <a:xfrm>
                <a:off x="5667920" y="2874972"/>
                <a:ext cx="415344" cy="450015"/>
              </a:xfrm>
              <a:custGeom>
                <a:avLst/>
                <a:gdLst>
                  <a:gd name="T0" fmla="*/ 253 w 977"/>
                  <a:gd name="T1" fmla="*/ 406 h 1055"/>
                  <a:gd name="T2" fmla="*/ 253 w 977"/>
                  <a:gd name="T3" fmla="*/ 406 h 1055"/>
                  <a:gd name="T4" fmla="*/ 494 w 977"/>
                  <a:gd name="T5" fmla="*/ 205 h 1055"/>
                  <a:gd name="T6" fmla="*/ 720 w 977"/>
                  <a:gd name="T7" fmla="*/ 406 h 1055"/>
                  <a:gd name="T8" fmla="*/ 253 w 977"/>
                  <a:gd name="T9" fmla="*/ 406 h 1055"/>
                  <a:gd name="T10" fmla="*/ 501 w 977"/>
                  <a:gd name="T11" fmla="*/ 1055 h 1055"/>
                  <a:gd name="T12" fmla="*/ 501 w 977"/>
                  <a:gd name="T13" fmla="*/ 1055 h 1055"/>
                  <a:gd name="T14" fmla="*/ 974 w 977"/>
                  <a:gd name="T15" fmla="*/ 801 h 1055"/>
                  <a:gd name="T16" fmla="*/ 977 w 977"/>
                  <a:gd name="T17" fmla="*/ 795 h 1055"/>
                  <a:gd name="T18" fmla="*/ 801 w 977"/>
                  <a:gd name="T19" fmla="*/ 661 h 1055"/>
                  <a:gd name="T20" fmla="*/ 796 w 977"/>
                  <a:gd name="T21" fmla="*/ 668 h 1055"/>
                  <a:gd name="T22" fmla="*/ 513 w 977"/>
                  <a:gd name="T23" fmla="*/ 835 h 1055"/>
                  <a:gd name="T24" fmla="*/ 247 w 977"/>
                  <a:gd name="T25" fmla="*/ 599 h 1055"/>
                  <a:gd name="T26" fmla="*/ 969 w 977"/>
                  <a:gd name="T27" fmla="*/ 599 h 1055"/>
                  <a:gd name="T28" fmla="*/ 969 w 977"/>
                  <a:gd name="T29" fmla="*/ 591 h 1055"/>
                  <a:gd name="T30" fmla="*/ 970 w 977"/>
                  <a:gd name="T31" fmla="*/ 561 h 1055"/>
                  <a:gd name="T32" fmla="*/ 971 w 977"/>
                  <a:gd name="T33" fmla="*/ 531 h 1055"/>
                  <a:gd name="T34" fmla="*/ 494 w 977"/>
                  <a:gd name="T35" fmla="*/ 0 h 1055"/>
                  <a:gd name="T36" fmla="*/ 0 w 977"/>
                  <a:gd name="T37" fmla="*/ 518 h 1055"/>
                  <a:gd name="T38" fmla="*/ 501 w 977"/>
                  <a:gd name="T39" fmla="*/ 1055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7" h="1055">
                    <a:moveTo>
                      <a:pt x="253" y="406"/>
                    </a:moveTo>
                    <a:lnTo>
                      <a:pt x="253" y="406"/>
                    </a:lnTo>
                    <a:cubicBezTo>
                      <a:pt x="263" y="293"/>
                      <a:pt x="368" y="205"/>
                      <a:pt x="494" y="205"/>
                    </a:cubicBezTo>
                    <a:cubicBezTo>
                      <a:pt x="621" y="205"/>
                      <a:pt x="710" y="286"/>
                      <a:pt x="720" y="406"/>
                    </a:cubicBezTo>
                    <a:lnTo>
                      <a:pt x="253" y="406"/>
                    </a:lnTo>
                    <a:close/>
                    <a:moveTo>
                      <a:pt x="501" y="1055"/>
                    </a:moveTo>
                    <a:lnTo>
                      <a:pt x="501" y="1055"/>
                    </a:lnTo>
                    <a:cubicBezTo>
                      <a:pt x="772" y="1055"/>
                      <a:pt x="913" y="896"/>
                      <a:pt x="974" y="801"/>
                    </a:cubicBezTo>
                    <a:lnTo>
                      <a:pt x="977" y="795"/>
                    </a:lnTo>
                    <a:lnTo>
                      <a:pt x="801" y="661"/>
                    </a:lnTo>
                    <a:lnTo>
                      <a:pt x="796" y="668"/>
                    </a:lnTo>
                    <a:cubicBezTo>
                      <a:pt x="768" y="714"/>
                      <a:pt x="692" y="835"/>
                      <a:pt x="513" y="835"/>
                    </a:cubicBezTo>
                    <a:cubicBezTo>
                      <a:pt x="307" y="835"/>
                      <a:pt x="259" y="676"/>
                      <a:pt x="247" y="599"/>
                    </a:cubicBezTo>
                    <a:lnTo>
                      <a:pt x="969" y="599"/>
                    </a:lnTo>
                    <a:lnTo>
                      <a:pt x="969" y="591"/>
                    </a:lnTo>
                    <a:cubicBezTo>
                      <a:pt x="969" y="583"/>
                      <a:pt x="969" y="572"/>
                      <a:pt x="970" y="561"/>
                    </a:cubicBezTo>
                    <a:cubicBezTo>
                      <a:pt x="970" y="550"/>
                      <a:pt x="971" y="539"/>
                      <a:pt x="971" y="531"/>
                    </a:cubicBezTo>
                    <a:cubicBezTo>
                      <a:pt x="971" y="199"/>
                      <a:pt x="793" y="0"/>
                      <a:pt x="494" y="0"/>
                    </a:cubicBezTo>
                    <a:cubicBezTo>
                      <a:pt x="208" y="0"/>
                      <a:pt x="0" y="218"/>
                      <a:pt x="0" y="518"/>
                    </a:cubicBezTo>
                    <a:cubicBezTo>
                      <a:pt x="0" y="839"/>
                      <a:pt x="201" y="1055"/>
                      <a:pt x="501" y="1055"/>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59" name="Freeform 10">
                <a:extLst>
                  <a:ext uri="{FF2B5EF4-FFF2-40B4-BE49-F238E27FC236}">
                    <a16:creationId xmlns:a16="http://schemas.microsoft.com/office/drawing/2014/main" id="{7CA2ACC6-8DD6-4C15-8310-23CE465BC250}"/>
                  </a:ext>
                </a:extLst>
              </p:cNvPr>
              <p:cNvSpPr>
                <a:spLocks/>
              </p:cNvSpPr>
              <p:nvPr/>
            </p:nvSpPr>
            <p:spPr bwMode="auto">
              <a:xfrm>
                <a:off x="6148361" y="2874972"/>
                <a:ext cx="399070" cy="450015"/>
              </a:xfrm>
              <a:custGeom>
                <a:avLst/>
                <a:gdLst>
                  <a:gd name="T0" fmla="*/ 494 w 939"/>
                  <a:gd name="T1" fmla="*/ 1055 h 1055"/>
                  <a:gd name="T2" fmla="*/ 494 w 939"/>
                  <a:gd name="T3" fmla="*/ 1055 h 1055"/>
                  <a:gd name="T4" fmla="*/ 937 w 939"/>
                  <a:gd name="T5" fmla="*/ 777 h 1055"/>
                  <a:gd name="T6" fmla="*/ 939 w 939"/>
                  <a:gd name="T7" fmla="*/ 771 h 1055"/>
                  <a:gd name="T8" fmla="*/ 734 w 939"/>
                  <a:gd name="T9" fmla="*/ 661 h 1055"/>
                  <a:gd name="T10" fmla="*/ 731 w 939"/>
                  <a:gd name="T11" fmla="*/ 669 h 1055"/>
                  <a:gd name="T12" fmla="*/ 501 w 939"/>
                  <a:gd name="T13" fmla="*/ 833 h 1055"/>
                  <a:gd name="T14" fmla="*/ 250 w 939"/>
                  <a:gd name="T15" fmla="*/ 526 h 1055"/>
                  <a:gd name="T16" fmla="*/ 501 w 939"/>
                  <a:gd name="T17" fmla="*/ 220 h 1055"/>
                  <a:gd name="T18" fmla="*/ 725 w 939"/>
                  <a:gd name="T19" fmla="*/ 393 h 1055"/>
                  <a:gd name="T20" fmla="*/ 727 w 939"/>
                  <a:gd name="T21" fmla="*/ 402 h 1055"/>
                  <a:gd name="T22" fmla="*/ 939 w 939"/>
                  <a:gd name="T23" fmla="*/ 291 h 1055"/>
                  <a:gd name="T24" fmla="*/ 937 w 939"/>
                  <a:gd name="T25" fmla="*/ 284 h 1055"/>
                  <a:gd name="T26" fmla="*/ 494 w 939"/>
                  <a:gd name="T27" fmla="*/ 0 h 1055"/>
                  <a:gd name="T28" fmla="*/ 0 w 939"/>
                  <a:gd name="T29" fmla="*/ 531 h 1055"/>
                  <a:gd name="T30" fmla="*/ 494 w 939"/>
                  <a:gd name="T31" fmla="*/ 1055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39" h="1055">
                    <a:moveTo>
                      <a:pt x="494" y="1055"/>
                    </a:moveTo>
                    <a:lnTo>
                      <a:pt x="494" y="1055"/>
                    </a:lnTo>
                    <a:cubicBezTo>
                      <a:pt x="732" y="1055"/>
                      <a:pt x="881" y="905"/>
                      <a:pt x="937" y="777"/>
                    </a:cubicBezTo>
                    <a:lnTo>
                      <a:pt x="939" y="771"/>
                    </a:lnTo>
                    <a:lnTo>
                      <a:pt x="734" y="661"/>
                    </a:lnTo>
                    <a:lnTo>
                      <a:pt x="731" y="669"/>
                    </a:lnTo>
                    <a:cubicBezTo>
                      <a:pt x="687" y="780"/>
                      <a:pt x="612" y="833"/>
                      <a:pt x="501" y="833"/>
                    </a:cubicBezTo>
                    <a:cubicBezTo>
                      <a:pt x="346" y="833"/>
                      <a:pt x="250" y="716"/>
                      <a:pt x="250" y="526"/>
                    </a:cubicBezTo>
                    <a:cubicBezTo>
                      <a:pt x="250" y="334"/>
                      <a:pt x="344" y="220"/>
                      <a:pt x="501" y="220"/>
                    </a:cubicBezTo>
                    <a:cubicBezTo>
                      <a:pt x="638" y="220"/>
                      <a:pt x="698" y="314"/>
                      <a:pt x="725" y="393"/>
                    </a:cubicBezTo>
                    <a:lnTo>
                      <a:pt x="727" y="402"/>
                    </a:lnTo>
                    <a:lnTo>
                      <a:pt x="939" y="291"/>
                    </a:lnTo>
                    <a:lnTo>
                      <a:pt x="937" y="284"/>
                    </a:lnTo>
                    <a:cubicBezTo>
                      <a:pt x="867" y="104"/>
                      <a:pt x="706" y="0"/>
                      <a:pt x="494" y="0"/>
                    </a:cubicBezTo>
                    <a:cubicBezTo>
                      <a:pt x="198" y="0"/>
                      <a:pt x="0" y="213"/>
                      <a:pt x="0" y="531"/>
                    </a:cubicBezTo>
                    <a:cubicBezTo>
                      <a:pt x="0" y="854"/>
                      <a:pt x="189" y="1055"/>
                      <a:pt x="494" y="1055"/>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60" name="Freeform 11">
                <a:extLst>
                  <a:ext uri="{FF2B5EF4-FFF2-40B4-BE49-F238E27FC236}">
                    <a16:creationId xmlns:a16="http://schemas.microsoft.com/office/drawing/2014/main" id="{32ECB8CC-21A2-4F9E-B0F9-3ADB25F268D5}"/>
                  </a:ext>
                </a:extLst>
              </p:cNvPr>
              <p:cNvSpPr>
                <a:spLocks/>
              </p:cNvSpPr>
              <p:nvPr/>
            </p:nvSpPr>
            <p:spPr bwMode="auto">
              <a:xfrm>
                <a:off x="6623141" y="2704447"/>
                <a:ext cx="382089" cy="609927"/>
              </a:xfrm>
              <a:custGeom>
                <a:avLst/>
                <a:gdLst>
                  <a:gd name="T0" fmla="*/ 631 w 900"/>
                  <a:gd name="T1" fmla="*/ 734 h 1431"/>
                  <a:gd name="T2" fmla="*/ 631 w 900"/>
                  <a:gd name="T3" fmla="*/ 734 h 1431"/>
                  <a:gd name="T4" fmla="*/ 647 w 900"/>
                  <a:gd name="T5" fmla="*/ 921 h 1431"/>
                  <a:gd name="T6" fmla="*/ 647 w 900"/>
                  <a:gd name="T7" fmla="*/ 1431 h 1431"/>
                  <a:gd name="T8" fmla="*/ 900 w 900"/>
                  <a:gd name="T9" fmla="*/ 1431 h 1431"/>
                  <a:gd name="T10" fmla="*/ 900 w 900"/>
                  <a:gd name="T11" fmla="*/ 861 h 1431"/>
                  <a:gd name="T12" fmla="*/ 832 w 900"/>
                  <a:gd name="T13" fmla="*/ 525 h 1431"/>
                  <a:gd name="T14" fmla="*/ 553 w 900"/>
                  <a:gd name="T15" fmla="*/ 399 h 1431"/>
                  <a:gd name="T16" fmla="*/ 252 w 900"/>
                  <a:gd name="T17" fmla="*/ 531 h 1431"/>
                  <a:gd name="T18" fmla="*/ 252 w 900"/>
                  <a:gd name="T19" fmla="*/ 0 h 1431"/>
                  <a:gd name="T20" fmla="*/ 0 w 900"/>
                  <a:gd name="T21" fmla="*/ 0 h 1431"/>
                  <a:gd name="T22" fmla="*/ 0 w 900"/>
                  <a:gd name="T23" fmla="*/ 1431 h 1431"/>
                  <a:gd name="T24" fmla="*/ 252 w 900"/>
                  <a:gd name="T25" fmla="*/ 1431 h 1431"/>
                  <a:gd name="T26" fmla="*/ 252 w 900"/>
                  <a:gd name="T27" fmla="*/ 892 h 1431"/>
                  <a:gd name="T28" fmla="*/ 463 w 900"/>
                  <a:gd name="T29" fmla="*/ 625 h 1431"/>
                  <a:gd name="T30" fmla="*/ 631 w 900"/>
                  <a:gd name="T31" fmla="*/ 734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0" h="1431">
                    <a:moveTo>
                      <a:pt x="631" y="734"/>
                    </a:moveTo>
                    <a:lnTo>
                      <a:pt x="631" y="734"/>
                    </a:lnTo>
                    <a:cubicBezTo>
                      <a:pt x="644" y="781"/>
                      <a:pt x="647" y="840"/>
                      <a:pt x="647" y="921"/>
                    </a:cubicBezTo>
                    <a:lnTo>
                      <a:pt x="647" y="1431"/>
                    </a:lnTo>
                    <a:lnTo>
                      <a:pt x="900" y="1431"/>
                    </a:lnTo>
                    <a:lnTo>
                      <a:pt x="900" y="861"/>
                    </a:lnTo>
                    <a:cubicBezTo>
                      <a:pt x="900" y="659"/>
                      <a:pt x="876" y="588"/>
                      <a:pt x="832" y="525"/>
                    </a:cubicBezTo>
                    <a:cubicBezTo>
                      <a:pt x="769" y="440"/>
                      <a:pt x="677" y="399"/>
                      <a:pt x="553" y="399"/>
                    </a:cubicBezTo>
                    <a:cubicBezTo>
                      <a:pt x="421" y="399"/>
                      <a:pt x="309" y="449"/>
                      <a:pt x="252" y="531"/>
                    </a:cubicBezTo>
                    <a:lnTo>
                      <a:pt x="252" y="0"/>
                    </a:lnTo>
                    <a:lnTo>
                      <a:pt x="0" y="0"/>
                    </a:lnTo>
                    <a:lnTo>
                      <a:pt x="0" y="1431"/>
                    </a:lnTo>
                    <a:lnTo>
                      <a:pt x="252" y="1431"/>
                    </a:lnTo>
                    <a:lnTo>
                      <a:pt x="252" y="892"/>
                    </a:lnTo>
                    <a:cubicBezTo>
                      <a:pt x="252" y="722"/>
                      <a:pt x="329" y="625"/>
                      <a:pt x="463" y="625"/>
                    </a:cubicBezTo>
                    <a:cubicBezTo>
                      <a:pt x="554" y="625"/>
                      <a:pt x="609" y="661"/>
                      <a:pt x="631" y="734"/>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61" name="Freeform 12">
                <a:extLst>
                  <a:ext uri="{FF2B5EF4-FFF2-40B4-BE49-F238E27FC236}">
                    <a16:creationId xmlns:a16="http://schemas.microsoft.com/office/drawing/2014/main" id="{2B57EA65-5D39-4AFD-9A47-C60E472D2BF8}"/>
                  </a:ext>
                </a:extLst>
              </p:cNvPr>
              <p:cNvSpPr>
                <a:spLocks/>
              </p:cNvSpPr>
              <p:nvPr/>
            </p:nvSpPr>
            <p:spPr bwMode="auto">
              <a:xfrm>
                <a:off x="7112073" y="2874264"/>
                <a:ext cx="383504" cy="440109"/>
              </a:xfrm>
              <a:custGeom>
                <a:avLst/>
                <a:gdLst>
                  <a:gd name="T0" fmla="*/ 631 w 901"/>
                  <a:gd name="T1" fmla="*/ 335 h 1032"/>
                  <a:gd name="T2" fmla="*/ 631 w 901"/>
                  <a:gd name="T3" fmla="*/ 335 h 1032"/>
                  <a:gd name="T4" fmla="*/ 648 w 901"/>
                  <a:gd name="T5" fmla="*/ 522 h 1032"/>
                  <a:gd name="T6" fmla="*/ 648 w 901"/>
                  <a:gd name="T7" fmla="*/ 1032 h 1032"/>
                  <a:gd name="T8" fmla="*/ 901 w 901"/>
                  <a:gd name="T9" fmla="*/ 1032 h 1032"/>
                  <a:gd name="T10" fmla="*/ 901 w 901"/>
                  <a:gd name="T11" fmla="*/ 462 h 1032"/>
                  <a:gd name="T12" fmla="*/ 832 w 901"/>
                  <a:gd name="T13" fmla="*/ 126 h 1032"/>
                  <a:gd name="T14" fmla="*/ 553 w 901"/>
                  <a:gd name="T15" fmla="*/ 0 h 1032"/>
                  <a:gd name="T16" fmla="*/ 253 w 901"/>
                  <a:gd name="T17" fmla="*/ 132 h 1032"/>
                  <a:gd name="T18" fmla="*/ 253 w 901"/>
                  <a:gd name="T19" fmla="*/ 25 h 1032"/>
                  <a:gd name="T20" fmla="*/ 0 w 901"/>
                  <a:gd name="T21" fmla="*/ 25 h 1032"/>
                  <a:gd name="T22" fmla="*/ 0 w 901"/>
                  <a:gd name="T23" fmla="*/ 1032 h 1032"/>
                  <a:gd name="T24" fmla="*/ 253 w 901"/>
                  <a:gd name="T25" fmla="*/ 1032 h 1032"/>
                  <a:gd name="T26" fmla="*/ 253 w 901"/>
                  <a:gd name="T27" fmla="*/ 493 h 1032"/>
                  <a:gd name="T28" fmla="*/ 464 w 901"/>
                  <a:gd name="T29" fmla="*/ 226 h 1032"/>
                  <a:gd name="T30" fmla="*/ 631 w 901"/>
                  <a:gd name="T31" fmla="*/ 335 h 10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901" h="1032">
                    <a:moveTo>
                      <a:pt x="631" y="335"/>
                    </a:moveTo>
                    <a:lnTo>
                      <a:pt x="631" y="335"/>
                    </a:lnTo>
                    <a:cubicBezTo>
                      <a:pt x="645" y="382"/>
                      <a:pt x="648" y="441"/>
                      <a:pt x="648" y="522"/>
                    </a:cubicBezTo>
                    <a:lnTo>
                      <a:pt x="648" y="1032"/>
                    </a:lnTo>
                    <a:lnTo>
                      <a:pt x="901" y="1032"/>
                    </a:lnTo>
                    <a:lnTo>
                      <a:pt x="901" y="462"/>
                    </a:lnTo>
                    <a:cubicBezTo>
                      <a:pt x="901" y="260"/>
                      <a:pt x="877" y="189"/>
                      <a:pt x="832" y="126"/>
                    </a:cubicBezTo>
                    <a:cubicBezTo>
                      <a:pt x="769" y="41"/>
                      <a:pt x="678" y="0"/>
                      <a:pt x="553" y="0"/>
                    </a:cubicBezTo>
                    <a:cubicBezTo>
                      <a:pt x="422" y="0"/>
                      <a:pt x="310" y="50"/>
                      <a:pt x="253" y="132"/>
                    </a:cubicBezTo>
                    <a:lnTo>
                      <a:pt x="253" y="25"/>
                    </a:lnTo>
                    <a:lnTo>
                      <a:pt x="0" y="25"/>
                    </a:lnTo>
                    <a:lnTo>
                      <a:pt x="0" y="1032"/>
                    </a:lnTo>
                    <a:lnTo>
                      <a:pt x="253" y="1032"/>
                    </a:lnTo>
                    <a:lnTo>
                      <a:pt x="253" y="493"/>
                    </a:lnTo>
                    <a:cubicBezTo>
                      <a:pt x="253" y="323"/>
                      <a:pt x="330" y="226"/>
                      <a:pt x="464" y="226"/>
                    </a:cubicBezTo>
                    <a:cubicBezTo>
                      <a:pt x="555" y="226"/>
                      <a:pt x="610" y="262"/>
                      <a:pt x="631" y="335"/>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62" name="Freeform 13">
                <a:extLst>
                  <a:ext uri="{FF2B5EF4-FFF2-40B4-BE49-F238E27FC236}">
                    <a16:creationId xmlns:a16="http://schemas.microsoft.com/office/drawing/2014/main" id="{290F3464-E0FC-465E-A874-F5D05C801BD8}"/>
                  </a:ext>
                </a:extLst>
              </p:cNvPr>
              <p:cNvSpPr>
                <a:spLocks/>
              </p:cNvSpPr>
              <p:nvPr/>
            </p:nvSpPr>
            <p:spPr bwMode="auto">
              <a:xfrm>
                <a:off x="7601712" y="2704447"/>
                <a:ext cx="107551" cy="108966"/>
              </a:xfrm>
              <a:custGeom>
                <a:avLst/>
                <a:gdLst>
                  <a:gd name="T0" fmla="*/ 0 w 253"/>
                  <a:gd name="T1" fmla="*/ 256 h 256"/>
                  <a:gd name="T2" fmla="*/ 0 w 253"/>
                  <a:gd name="T3" fmla="*/ 256 h 256"/>
                  <a:gd name="T4" fmla="*/ 253 w 253"/>
                  <a:gd name="T5" fmla="*/ 256 h 256"/>
                  <a:gd name="T6" fmla="*/ 253 w 253"/>
                  <a:gd name="T7" fmla="*/ 0 h 256"/>
                  <a:gd name="T8" fmla="*/ 0 w 253"/>
                  <a:gd name="T9" fmla="*/ 0 h 256"/>
                  <a:gd name="T10" fmla="*/ 0 w 253"/>
                  <a:gd name="T11" fmla="*/ 256 h 256"/>
                </a:gdLst>
                <a:ahLst/>
                <a:cxnLst>
                  <a:cxn ang="0">
                    <a:pos x="T0" y="T1"/>
                  </a:cxn>
                  <a:cxn ang="0">
                    <a:pos x="T2" y="T3"/>
                  </a:cxn>
                  <a:cxn ang="0">
                    <a:pos x="T4" y="T5"/>
                  </a:cxn>
                  <a:cxn ang="0">
                    <a:pos x="T6" y="T7"/>
                  </a:cxn>
                  <a:cxn ang="0">
                    <a:pos x="T8" y="T9"/>
                  </a:cxn>
                  <a:cxn ang="0">
                    <a:pos x="T10" y="T11"/>
                  </a:cxn>
                </a:cxnLst>
                <a:rect l="0" t="0" r="r" b="b"/>
                <a:pathLst>
                  <a:path w="253" h="256">
                    <a:moveTo>
                      <a:pt x="0" y="256"/>
                    </a:moveTo>
                    <a:lnTo>
                      <a:pt x="0" y="256"/>
                    </a:lnTo>
                    <a:lnTo>
                      <a:pt x="253" y="256"/>
                    </a:lnTo>
                    <a:lnTo>
                      <a:pt x="253" y="0"/>
                    </a:lnTo>
                    <a:lnTo>
                      <a:pt x="0" y="0"/>
                    </a:lnTo>
                    <a:lnTo>
                      <a:pt x="0" y="256"/>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63" name="Freeform 14">
                <a:extLst>
                  <a:ext uri="{FF2B5EF4-FFF2-40B4-BE49-F238E27FC236}">
                    <a16:creationId xmlns:a16="http://schemas.microsoft.com/office/drawing/2014/main" id="{E5A73043-F098-4955-A944-F43F9CC60EED}"/>
                  </a:ext>
                </a:extLst>
              </p:cNvPr>
              <p:cNvSpPr>
                <a:spLocks/>
              </p:cNvSpPr>
              <p:nvPr/>
            </p:nvSpPr>
            <p:spPr bwMode="auto">
              <a:xfrm>
                <a:off x="7601712" y="2884878"/>
                <a:ext cx="107551" cy="429496"/>
              </a:xfrm>
              <a:custGeom>
                <a:avLst/>
                <a:gdLst>
                  <a:gd name="T0" fmla="*/ 0 w 253"/>
                  <a:gd name="T1" fmla="*/ 1007 h 1007"/>
                  <a:gd name="T2" fmla="*/ 0 w 253"/>
                  <a:gd name="T3" fmla="*/ 1007 h 1007"/>
                  <a:gd name="T4" fmla="*/ 253 w 253"/>
                  <a:gd name="T5" fmla="*/ 1007 h 1007"/>
                  <a:gd name="T6" fmla="*/ 253 w 253"/>
                  <a:gd name="T7" fmla="*/ 0 h 1007"/>
                  <a:gd name="T8" fmla="*/ 0 w 253"/>
                  <a:gd name="T9" fmla="*/ 0 h 1007"/>
                  <a:gd name="T10" fmla="*/ 0 w 253"/>
                  <a:gd name="T11" fmla="*/ 1007 h 1007"/>
                </a:gdLst>
                <a:ahLst/>
                <a:cxnLst>
                  <a:cxn ang="0">
                    <a:pos x="T0" y="T1"/>
                  </a:cxn>
                  <a:cxn ang="0">
                    <a:pos x="T2" y="T3"/>
                  </a:cxn>
                  <a:cxn ang="0">
                    <a:pos x="T4" y="T5"/>
                  </a:cxn>
                  <a:cxn ang="0">
                    <a:pos x="T6" y="T7"/>
                  </a:cxn>
                  <a:cxn ang="0">
                    <a:pos x="T8" y="T9"/>
                  </a:cxn>
                  <a:cxn ang="0">
                    <a:pos x="T10" y="T11"/>
                  </a:cxn>
                </a:cxnLst>
                <a:rect l="0" t="0" r="r" b="b"/>
                <a:pathLst>
                  <a:path w="253" h="1007">
                    <a:moveTo>
                      <a:pt x="0" y="1007"/>
                    </a:moveTo>
                    <a:lnTo>
                      <a:pt x="0" y="1007"/>
                    </a:lnTo>
                    <a:lnTo>
                      <a:pt x="253" y="1007"/>
                    </a:lnTo>
                    <a:lnTo>
                      <a:pt x="253" y="0"/>
                    </a:lnTo>
                    <a:lnTo>
                      <a:pt x="0" y="0"/>
                    </a:lnTo>
                    <a:lnTo>
                      <a:pt x="0" y="1007"/>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64" name="Freeform 15">
                <a:extLst>
                  <a:ext uri="{FF2B5EF4-FFF2-40B4-BE49-F238E27FC236}">
                    <a16:creationId xmlns:a16="http://schemas.microsoft.com/office/drawing/2014/main" id="{7B50896C-820E-47E7-8CBB-CE1147B533AC}"/>
                  </a:ext>
                </a:extLst>
              </p:cNvPr>
              <p:cNvSpPr>
                <a:spLocks noEditPoints="1"/>
              </p:cNvSpPr>
              <p:nvPr/>
            </p:nvSpPr>
            <p:spPr bwMode="auto">
              <a:xfrm>
                <a:off x="7798417" y="2874972"/>
                <a:ext cx="415344" cy="450015"/>
              </a:xfrm>
              <a:custGeom>
                <a:avLst/>
                <a:gdLst>
                  <a:gd name="T0" fmla="*/ 253 w 978"/>
                  <a:gd name="T1" fmla="*/ 406 h 1055"/>
                  <a:gd name="T2" fmla="*/ 253 w 978"/>
                  <a:gd name="T3" fmla="*/ 406 h 1055"/>
                  <a:gd name="T4" fmla="*/ 495 w 978"/>
                  <a:gd name="T5" fmla="*/ 205 h 1055"/>
                  <a:gd name="T6" fmla="*/ 720 w 978"/>
                  <a:gd name="T7" fmla="*/ 406 h 1055"/>
                  <a:gd name="T8" fmla="*/ 253 w 978"/>
                  <a:gd name="T9" fmla="*/ 406 h 1055"/>
                  <a:gd name="T10" fmla="*/ 974 w 978"/>
                  <a:gd name="T11" fmla="*/ 801 h 1055"/>
                  <a:gd name="T12" fmla="*/ 974 w 978"/>
                  <a:gd name="T13" fmla="*/ 801 h 1055"/>
                  <a:gd name="T14" fmla="*/ 978 w 978"/>
                  <a:gd name="T15" fmla="*/ 795 h 1055"/>
                  <a:gd name="T16" fmla="*/ 801 w 978"/>
                  <a:gd name="T17" fmla="*/ 661 h 1055"/>
                  <a:gd name="T18" fmla="*/ 797 w 978"/>
                  <a:gd name="T19" fmla="*/ 668 h 1055"/>
                  <a:gd name="T20" fmla="*/ 514 w 978"/>
                  <a:gd name="T21" fmla="*/ 835 h 1055"/>
                  <a:gd name="T22" fmla="*/ 248 w 978"/>
                  <a:gd name="T23" fmla="*/ 599 h 1055"/>
                  <a:gd name="T24" fmla="*/ 969 w 978"/>
                  <a:gd name="T25" fmla="*/ 599 h 1055"/>
                  <a:gd name="T26" fmla="*/ 969 w 978"/>
                  <a:gd name="T27" fmla="*/ 591 h 1055"/>
                  <a:gd name="T28" fmla="*/ 970 w 978"/>
                  <a:gd name="T29" fmla="*/ 561 h 1055"/>
                  <a:gd name="T30" fmla="*/ 971 w 978"/>
                  <a:gd name="T31" fmla="*/ 531 h 1055"/>
                  <a:gd name="T32" fmla="*/ 495 w 978"/>
                  <a:gd name="T33" fmla="*/ 0 h 1055"/>
                  <a:gd name="T34" fmla="*/ 0 w 978"/>
                  <a:gd name="T35" fmla="*/ 518 h 1055"/>
                  <a:gd name="T36" fmla="*/ 501 w 978"/>
                  <a:gd name="T37" fmla="*/ 1055 h 1055"/>
                  <a:gd name="T38" fmla="*/ 974 w 978"/>
                  <a:gd name="T39" fmla="*/ 801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78" h="1055">
                    <a:moveTo>
                      <a:pt x="253" y="406"/>
                    </a:moveTo>
                    <a:lnTo>
                      <a:pt x="253" y="406"/>
                    </a:lnTo>
                    <a:cubicBezTo>
                      <a:pt x="264" y="293"/>
                      <a:pt x="368" y="205"/>
                      <a:pt x="495" y="205"/>
                    </a:cubicBezTo>
                    <a:cubicBezTo>
                      <a:pt x="621" y="205"/>
                      <a:pt x="710" y="286"/>
                      <a:pt x="720" y="406"/>
                    </a:cubicBezTo>
                    <a:lnTo>
                      <a:pt x="253" y="406"/>
                    </a:lnTo>
                    <a:close/>
                    <a:moveTo>
                      <a:pt x="974" y="801"/>
                    </a:moveTo>
                    <a:lnTo>
                      <a:pt x="974" y="801"/>
                    </a:lnTo>
                    <a:lnTo>
                      <a:pt x="978" y="795"/>
                    </a:lnTo>
                    <a:lnTo>
                      <a:pt x="801" y="661"/>
                    </a:lnTo>
                    <a:lnTo>
                      <a:pt x="797" y="668"/>
                    </a:lnTo>
                    <a:cubicBezTo>
                      <a:pt x="768" y="714"/>
                      <a:pt x="692" y="835"/>
                      <a:pt x="514" y="835"/>
                    </a:cubicBezTo>
                    <a:cubicBezTo>
                      <a:pt x="308" y="835"/>
                      <a:pt x="259" y="676"/>
                      <a:pt x="248" y="599"/>
                    </a:cubicBezTo>
                    <a:lnTo>
                      <a:pt x="969" y="599"/>
                    </a:lnTo>
                    <a:lnTo>
                      <a:pt x="969" y="591"/>
                    </a:lnTo>
                    <a:cubicBezTo>
                      <a:pt x="969" y="583"/>
                      <a:pt x="969" y="572"/>
                      <a:pt x="970" y="561"/>
                    </a:cubicBezTo>
                    <a:cubicBezTo>
                      <a:pt x="971" y="550"/>
                      <a:pt x="971" y="539"/>
                      <a:pt x="971" y="531"/>
                    </a:cubicBezTo>
                    <a:cubicBezTo>
                      <a:pt x="971" y="199"/>
                      <a:pt x="793" y="0"/>
                      <a:pt x="495" y="0"/>
                    </a:cubicBezTo>
                    <a:cubicBezTo>
                      <a:pt x="208" y="0"/>
                      <a:pt x="0" y="218"/>
                      <a:pt x="0" y="518"/>
                    </a:cubicBezTo>
                    <a:cubicBezTo>
                      <a:pt x="0" y="839"/>
                      <a:pt x="201" y="1055"/>
                      <a:pt x="501" y="1055"/>
                    </a:cubicBezTo>
                    <a:cubicBezTo>
                      <a:pt x="772" y="1055"/>
                      <a:pt x="914" y="896"/>
                      <a:pt x="974" y="801"/>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65" name="Freeform 16">
                <a:extLst>
                  <a:ext uri="{FF2B5EF4-FFF2-40B4-BE49-F238E27FC236}">
                    <a16:creationId xmlns:a16="http://schemas.microsoft.com/office/drawing/2014/main" id="{687ACB1E-4B37-45F9-862B-19B87A2EDB43}"/>
                  </a:ext>
                </a:extLst>
              </p:cNvPr>
              <p:cNvSpPr>
                <a:spLocks/>
              </p:cNvSpPr>
              <p:nvPr/>
            </p:nvSpPr>
            <p:spPr bwMode="auto">
              <a:xfrm>
                <a:off x="8303623" y="2704447"/>
                <a:ext cx="425958" cy="609927"/>
              </a:xfrm>
              <a:custGeom>
                <a:avLst/>
                <a:gdLst>
                  <a:gd name="T0" fmla="*/ 253 w 1001"/>
                  <a:gd name="T1" fmla="*/ 1116 h 1431"/>
                  <a:gd name="T2" fmla="*/ 253 w 1001"/>
                  <a:gd name="T3" fmla="*/ 1116 h 1431"/>
                  <a:gd name="T4" fmla="*/ 389 w 1001"/>
                  <a:gd name="T5" fmla="*/ 991 h 1431"/>
                  <a:gd name="T6" fmla="*/ 686 w 1001"/>
                  <a:gd name="T7" fmla="*/ 1431 h 1431"/>
                  <a:gd name="T8" fmla="*/ 1001 w 1001"/>
                  <a:gd name="T9" fmla="*/ 1431 h 1431"/>
                  <a:gd name="T10" fmla="*/ 569 w 1001"/>
                  <a:gd name="T11" fmla="*/ 818 h 1431"/>
                  <a:gd name="T12" fmla="*/ 969 w 1001"/>
                  <a:gd name="T13" fmla="*/ 424 h 1431"/>
                  <a:gd name="T14" fmla="*/ 641 w 1001"/>
                  <a:gd name="T15" fmla="*/ 424 h 1431"/>
                  <a:gd name="T16" fmla="*/ 253 w 1001"/>
                  <a:gd name="T17" fmla="*/ 819 h 1431"/>
                  <a:gd name="T18" fmla="*/ 253 w 1001"/>
                  <a:gd name="T19" fmla="*/ 0 h 1431"/>
                  <a:gd name="T20" fmla="*/ 0 w 1001"/>
                  <a:gd name="T21" fmla="*/ 0 h 1431"/>
                  <a:gd name="T22" fmla="*/ 0 w 1001"/>
                  <a:gd name="T23" fmla="*/ 1431 h 1431"/>
                  <a:gd name="T24" fmla="*/ 253 w 1001"/>
                  <a:gd name="T25" fmla="*/ 1431 h 1431"/>
                  <a:gd name="T26" fmla="*/ 253 w 1001"/>
                  <a:gd name="T27" fmla="*/ 1116 h 14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001" h="1431">
                    <a:moveTo>
                      <a:pt x="253" y="1116"/>
                    </a:moveTo>
                    <a:lnTo>
                      <a:pt x="253" y="1116"/>
                    </a:lnTo>
                    <a:lnTo>
                      <a:pt x="389" y="991"/>
                    </a:lnTo>
                    <a:lnTo>
                      <a:pt x="686" y="1431"/>
                    </a:lnTo>
                    <a:lnTo>
                      <a:pt x="1001" y="1431"/>
                    </a:lnTo>
                    <a:lnTo>
                      <a:pt x="569" y="818"/>
                    </a:lnTo>
                    <a:lnTo>
                      <a:pt x="969" y="424"/>
                    </a:lnTo>
                    <a:lnTo>
                      <a:pt x="641" y="424"/>
                    </a:lnTo>
                    <a:lnTo>
                      <a:pt x="253" y="819"/>
                    </a:lnTo>
                    <a:lnTo>
                      <a:pt x="253" y="0"/>
                    </a:lnTo>
                    <a:lnTo>
                      <a:pt x="0" y="0"/>
                    </a:lnTo>
                    <a:lnTo>
                      <a:pt x="0" y="1431"/>
                    </a:lnTo>
                    <a:lnTo>
                      <a:pt x="253" y="1431"/>
                    </a:lnTo>
                    <a:lnTo>
                      <a:pt x="253" y="1116"/>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grpSp>
        <p:grpSp>
          <p:nvGrpSpPr>
            <p:cNvPr id="67" name="Beeldmerk">
              <a:extLst>
                <a:ext uri="{FF2B5EF4-FFF2-40B4-BE49-F238E27FC236}">
                  <a16:creationId xmlns:a16="http://schemas.microsoft.com/office/drawing/2014/main" id="{9178F720-9AEE-45AD-922A-88699E172406}"/>
                </a:ext>
              </a:extLst>
            </p:cNvPr>
            <p:cNvGrpSpPr/>
            <p:nvPr userDrawn="1"/>
          </p:nvGrpSpPr>
          <p:grpSpPr>
            <a:xfrm>
              <a:off x="436967" y="2468019"/>
              <a:ext cx="1740667" cy="1745915"/>
              <a:chOff x="2964997" y="2369766"/>
              <a:chExt cx="2112101" cy="2118469"/>
            </a:xfrm>
          </p:grpSpPr>
          <p:sp>
            <p:nvSpPr>
              <p:cNvPr id="68" name="Freeform 5">
                <a:extLst>
                  <a:ext uri="{FF2B5EF4-FFF2-40B4-BE49-F238E27FC236}">
                    <a16:creationId xmlns:a16="http://schemas.microsoft.com/office/drawing/2014/main" id="{265AFB15-0A58-42D7-A8B0-1C1DA0EA0255}"/>
                  </a:ext>
                </a:extLst>
              </p:cNvPr>
              <p:cNvSpPr>
                <a:spLocks/>
              </p:cNvSpPr>
              <p:nvPr/>
            </p:nvSpPr>
            <p:spPr bwMode="auto">
              <a:xfrm>
                <a:off x="4131782" y="2369766"/>
                <a:ext cx="945315" cy="947438"/>
              </a:xfrm>
              <a:custGeom>
                <a:avLst/>
                <a:gdLst>
                  <a:gd name="T0" fmla="*/ 321 w 2224"/>
                  <a:gd name="T1" fmla="*/ 1900 h 2221"/>
                  <a:gd name="T2" fmla="*/ 321 w 2224"/>
                  <a:gd name="T3" fmla="*/ 1900 h 2221"/>
                  <a:gd name="T4" fmla="*/ 321 w 2224"/>
                  <a:gd name="T5" fmla="*/ 1371 h 2221"/>
                  <a:gd name="T6" fmla="*/ 1976 w 2224"/>
                  <a:gd name="T7" fmla="*/ 1371 h 2221"/>
                  <a:gd name="T8" fmla="*/ 1784 w 2224"/>
                  <a:gd name="T9" fmla="*/ 1050 h 2221"/>
                  <a:gd name="T10" fmla="*/ 1174 w 2224"/>
                  <a:gd name="T11" fmla="*/ 1050 h 2221"/>
                  <a:gd name="T12" fmla="*/ 1174 w 2224"/>
                  <a:gd name="T13" fmla="*/ 439 h 2221"/>
                  <a:gd name="T14" fmla="*/ 853 w 2224"/>
                  <a:gd name="T15" fmla="*/ 247 h 2221"/>
                  <a:gd name="T16" fmla="*/ 853 w 2224"/>
                  <a:gd name="T17" fmla="*/ 1050 h 2221"/>
                  <a:gd name="T18" fmla="*/ 321 w 2224"/>
                  <a:gd name="T19" fmla="*/ 1050 h 2221"/>
                  <a:gd name="T20" fmla="*/ 321 w 2224"/>
                  <a:gd name="T21" fmla="*/ 55 h 2221"/>
                  <a:gd name="T22" fmla="*/ 0 w 2224"/>
                  <a:gd name="T23" fmla="*/ 0 h 2221"/>
                  <a:gd name="T24" fmla="*/ 0 w 2224"/>
                  <a:gd name="T25" fmla="*/ 2221 h 2221"/>
                  <a:gd name="T26" fmla="*/ 2224 w 2224"/>
                  <a:gd name="T27" fmla="*/ 2221 h 2221"/>
                  <a:gd name="T28" fmla="*/ 2168 w 2224"/>
                  <a:gd name="T29" fmla="*/ 1900 h 2221"/>
                  <a:gd name="T30" fmla="*/ 321 w 2224"/>
                  <a:gd name="T31" fmla="*/ 1900 h 22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2224" h="2221">
                    <a:moveTo>
                      <a:pt x="321" y="1900"/>
                    </a:moveTo>
                    <a:lnTo>
                      <a:pt x="321" y="1900"/>
                    </a:lnTo>
                    <a:lnTo>
                      <a:pt x="321" y="1371"/>
                    </a:lnTo>
                    <a:lnTo>
                      <a:pt x="1976" y="1371"/>
                    </a:lnTo>
                    <a:cubicBezTo>
                      <a:pt x="1921" y="1260"/>
                      <a:pt x="1856" y="1152"/>
                      <a:pt x="1784" y="1050"/>
                    </a:cubicBezTo>
                    <a:lnTo>
                      <a:pt x="1174" y="1050"/>
                    </a:lnTo>
                    <a:lnTo>
                      <a:pt x="1174" y="439"/>
                    </a:lnTo>
                    <a:cubicBezTo>
                      <a:pt x="1071" y="367"/>
                      <a:pt x="963" y="302"/>
                      <a:pt x="853" y="247"/>
                    </a:cubicBezTo>
                    <a:lnTo>
                      <a:pt x="853" y="1050"/>
                    </a:lnTo>
                    <a:lnTo>
                      <a:pt x="321" y="1050"/>
                    </a:lnTo>
                    <a:lnTo>
                      <a:pt x="321" y="55"/>
                    </a:lnTo>
                    <a:cubicBezTo>
                      <a:pt x="213" y="29"/>
                      <a:pt x="105" y="10"/>
                      <a:pt x="0" y="0"/>
                    </a:cubicBezTo>
                    <a:lnTo>
                      <a:pt x="0" y="2221"/>
                    </a:lnTo>
                    <a:lnTo>
                      <a:pt x="2224" y="2221"/>
                    </a:lnTo>
                    <a:cubicBezTo>
                      <a:pt x="2213" y="2116"/>
                      <a:pt x="2194" y="2008"/>
                      <a:pt x="2168" y="1900"/>
                    </a:cubicBezTo>
                    <a:lnTo>
                      <a:pt x="321" y="190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69" name="Freeform 6">
                <a:extLst>
                  <a:ext uri="{FF2B5EF4-FFF2-40B4-BE49-F238E27FC236}">
                    <a16:creationId xmlns:a16="http://schemas.microsoft.com/office/drawing/2014/main" id="{A9D7B425-DA75-4A0C-87EF-85DDCC7E61F4}"/>
                  </a:ext>
                </a:extLst>
              </p:cNvPr>
              <p:cNvSpPr>
                <a:spLocks/>
              </p:cNvSpPr>
              <p:nvPr/>
            </p:nvSpPr>
            <p:spPr bwMode="auto">
              <a:xfrm>
                <a:off x="2964997" y="2370474"/>
                <a:ext cx="2112101" cy="2117761"/>
              </a:xfrm>
              <a:custGeom>
                <a:avLst/>
                <a:gdLst>
                  <a:gd name="T0" fmla="*/ 2220 w 4968"/>
                  <a:gd name="T1" fmla="*/ 0 h 4967"/>
                  <a:gd name="T2" fmla="*/ 2220 w 4968"/>
                  <a:gd name="T3" fmla="*/ 0 h 4967"/>
                  <a:gd name="T4" fmla="*/ 1899 w 4968"/>
                  <a:gd name="T5" fmla="*/ 54 h 4967"/>
                  <a:gd name="T6" fmla="*/ 1899 w 4968"/>
                  <a:gd name="T7" fmla="*/ 1146 h 4967"/>
                  <a:gd name="T8" fmla="*/ 1894 w 4968"/>
                  <a:gd name="T9" fmla="*/ 1141 h 4967"/>
                  <a:gd name="T10" fmla="*/ 1135 w 4968"/>
                  <a:gd name="T11" fmla="*/ 381 h 4967"/>
                  <a:gd name="T12" fmla="*/ 873 w 4968"/>
                  <a:gd name="T13" fmla="*/ 574 h 4967"/>
                  <a:gd name="T14" fmla="*/ 1895 w 4968"/>
                  <a:gd name="T15" fmla="*/ 1596 h 4967"/>
                  <a:gd name="T16" fmla="*/ 1899 w 4968"/>
                  <a:gd name="T17" fmla="*/ 1592 h 4967"/>
                  <a:gd name="T18" fmla="*/ 1899 w 4968"/>
                  <a:gd name="T19" fmla="*/ 2332 h 4967"/>
                  <a:gd name="T20" fmla="*/ 1894 w 4968"/>
                  <a:gd name="T21" fmla="*/ 2327 h 4967"/>
                  <a:gd name="T22" fmla="*/ 515 w 4968"/>
                  <a:gd name="T23" fmla="*/ 947 h 4967"/>
                  <a:gd name="T24" fmla="*/ 331 w 4968"/>
                  <a:gd name="T25" fmla="*/ 1217 h 4967"/>
                  <a:gd name="T26" fmla="*/ 1018 w 4968"/>
                  <a:gd name="T27" fmla="*/ 1904 h 4967"/>
                  <a:gd name="T28" fmla="*/ 1010 w 4968"/>
                  <a:gd name="T29" fmla="*/ 1904 h 4967"/>
                  <a:gd name="T30" fmla="*/ 929 w 4968"/>
                  <a:gd name="T31" fmla="*/ 1901 h 4967"/>
                  <a:gd name="T32" fmla="*/ 55 w 4968"/>
                  <a:gd name="T33" fmla="*/ 1901 h 4967"/>
                  <a:gd name="T34" fmla="*/ 0 w 4968"/>
                  <a:gd name="T35" fmla="*/ 2222 h 4967"/>
                  <a:gd name="T36" fmla="*/ 929 w 4968"/>
                  <a:gd name="T37" fmla="*/ 2222 h 4967"/>
                  <a:gd name="T38" fmla="*/ 1894 w 4968"/>
                  <a:gd name="T39" fmla="*/ 3184 h 4967"/>
                  <a:gd name="T40" fmla="*/ 1894 w 4968"/>
                  <a:gd name="T41" fmla="*/ 4910 h 4967"/>
                  <a:gd name="T42" fmla="*/ 1897 w 4968"/>
                  <a:gd name="T43" fmla="*/ 4910 h 4967"/>
                  <a:gd name="T44" fmla="*/ 2218 w 4968"/>
                  <a:gd name="T45" fmla="*/ 4966 h 4967"/>
                  <a:gd name="T46" fmla="*/ 2220 w 4968"/>
                  <a:gd name="T47" fmla="*/ 4966 h 4967"/>
                  <a:gd name="T48" fmla="*/ 2220 w 4968"/>
                  <a:gd name="T49" fmla="*/ 3067 h 4967"/>
                  <a:gd name="T50" fmla="*/ 2747 w 4968"/>
                  <a:gd name="T51" fmla="*/ 3067 h 4967"/>
                  <a:gd name="T52" fmla="*/ 2747 w 4968"/>
                  <a:gd name="T53" fmla="*/ 4967 h 4967"/>
                  <a:gd name="T54" fmla="*/ 3068 w 4968"/>
                  <a:gd name="T55" fmla="*/ 4911 h 4967"/>
                  <a:gd name="T56" fmla="*/ 3068 w 4968"/>
                  <a:gd name="T57" fmla="*/ 3955 h 4967"/>
                  <a:gd name="T58" fmla="*/ 3074 w 4968"/>
                  <a:gd name="T59" fmla="*/ 3960 h 4967"/>
                  <a:gd name="T60" fmla="*/ 3749 w 4968"/>
                  <a:gd name="T61" fmla="*/ 4636 h 4967"/>
                  <a:gd name="T62" fmla="*/ 4019 w 4968"/>
                  <a:gd name="T63" fmla="*/ 4452 h 4967"/>
                  <a:gd name="T64" fmla="*/ 3068 w 4968"/>
                  <a:gd name="T65" fmla="*/ 3501 h 4967"/>
                  <a:gd name="T66" fmla="*/ 3068 w 4968"/>
                  <a:gd name="T67" fmla="*/ 3067 h 4967"/>
                  <a:gd name="T68" fmla="*/ 3367 w 4968"/>
                  <a:gd name="T69" fmla="*/ 3067 h 4967"/>
                  <a:gd name="T70" fmla="*/ 4392 w 4968"/>
                  <a:gd name="T71" fmla="*/ 4093 h 4967"/>
                  <a:gd name="T72" fmla="*/ 4585 w 4968"/>
                  <a:gd name="T73" fmla="*/ 3832 h 4967"/>
                  <a:gd name="T74" fmla="*/ 3821 w 4968"/>
                  <a:gd name="T75" fmla="*/ 3067 h 4967"/>
                  <a:gd name="T76" fmla="*/ 4912 w 4968"/>
                  <a:gd name="T77" fmla="*/ 3067 h 4967"/>
                  <a:gd name="T78" fmla="*/ 4968 w 4968"/>
                  <a:gd name="T79" fmla="*/ 2746 h 4967"/>
                  <a:gd name="T80" fmla="*/ 2220 w 4968"/>
                  <a:gd name="T81" fmla="*/ 2746 h 4967"/>
                  <a:gd name="T82" fmla="*/ 2220 w 4968"/>
                  <a:gd name="T83" fmla="*/ 0 h 49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4968" h="4967">
                    <a:moveTo>
                      <a:pt x="2220" y="0"/>
                    </a:moveTo>
                    <a:lnTo>
                      <a:pt x="2220" y="0"/>
                    </a:lnTo>
                    <a:cubicBezTo>
                      <a:pt x="2115" y="10"/>
                      <a:pt x="2007" y="28"/>
                      <a:pt x="1899" y="54"/>
                    </a:cubicBezTo>
                    <a:lnTo>
                      <a:pt x="1899" y="1146"/>
                    </a:lnTo>
                    <a:lnTo>
                      <a:pt x="1894" y="1141"/>
                    </a:lnTo>
                    <a:lnTo>
                      <a:pt x="1135" y="381"/>
                    </a:lnTo>
                    <a:cubicBezTo>
                      <a:pt x="1043" y="440"/>
                      <a:pt x="955" y="505"/>
                      <a:pt x="873" y="574"/>
                    </a:cubicBezTo>
                    <a:lnTo>
                      <a:pt x="1895" y="1596"/>
                    </a:lnTo>
                    <a:lnTo>
                      <a:pt x="1899" y="1592"/>
                    </a:lnTo>
                    <a:lnTo>
                      <a:pt x="1899" y="2332"/>
                    </a:lnTo>
                    <a:lnTo>
                      <a:pt x="1894" y="2327"/>
                    </a:lnTo>
                    <a:lnTo>
                      <a:pt x="515" y="947"/>
                    </a:lnTo>
                    <a:cubicBezTo>
                      <a:pt x="447" y="1033"/>
                      <a:pt x="385" y="1124"/>
                      <a:pt x="331" y="1217"/>
                    </a:cubicBezTo>
                    <a:lnTo>
                      <a:pt x="1018" y="1904"/>
                    </a:lnTo>
                    <a:lnTo>
                      <a:pt x="1010" y="1904"/>
                    </a:lnTo>
                    <a:cubicBezTo>
                      <a:pt x="980" y="1902"/>
                      <a:pt x="953" y="1901"/>
                      <a:pt x="929" y="1901"/>
                    </a:cubicBezTo>
                    <a:lnTo>
                      <a:pt x="55" y="1901"/>
                    </a:lnTo>
                    <a:cubicBezTo>
                      <a:pt x="29" y="2009"/>
                      <a:pt x="10" y="2117"/>
                      <a:pt x="0" y="2222"/>
                    </a:cubicBezTo>
                    <a:lnTo>
                      <a:pt x="929" y="2222"/>
                    </a:lnTo>
                    <a:cubicBezTo>
                      <a:pt x="1460" y="2222"/>
                      <a:pt x="1893" y="2654"/>
                      <a:pt x="1894" y="3184"/>
                    </a:cubicBezTo>
                    <a:lnTo>
                      <a:pt x="1894" y="4910"/>
                    </a:lnTo>
                    <a:lnTo>
                      <a:pt x="1897" y="4910"/>
                    </a:lnTo>
                    <a:cubicBezTo>
                      <a:pt x="2004" y="4936"/>
                      <a:pt x="2112" y="4955"/>
                      <a:pt x="2218" y="4966"/>
                    </a:cubicBezTo>
                    <a:cubicBezTo>
                      <a:pt x="2218" y="4966"/>
                      <a:pt x="2220" y="4966"/>
                      <a:pt x="2220" y="4966"/>
                    </a:cubicBezTo>
                    <a:lnTo>
                      <a:pt x="2220" y="3067"/>
                    </a:lnTo>
                    <a:lnTo>
                      <a:pt x="2747" y="3067"/>
                    </a:lnTo>
                    <a:lnTo>
                      <a:pt x="2747" y="4967"/>
                    </a:lnTo>
                    <a:cubicBezTo>
                      <a:pt x="2853" y="4955"/>
                      <a:pt x="2961" y="4937"/>
                      <a:pt x="3068" y="4911"/>
                    </a:cubicBezTo>
                    <a:lnTo>
                      <a:pt x="3068" y="3955"/>
                    </a:lnTo>
                    <a:lnTo>
                      <a:pt x="3074" y="3960"/>
                    </a:lnTo>
                    <a:lnTo>
                      <a:pt x="3749" y="4636"/>
                    </a:lnTo>
                    <a:cubicBezTo>
                      <a:pt x="3842" y="4581"/>
                      <a:pt x="3933" y="4519"/>
                      <a:pt x="4019" y="4452"/>
                    </a:cubicBezTo>
                    <a:lnTo>
                      <a:pt x="3068" y="3501"/>
                    </a:lnTo>
                    <a:lnTo>
                      <a:pt x="3068" y="3067"/>
                    </a:lnTo>
                    <a:lnTo>
                      <a:pt x="3367" y="3067"/>
                    </a:lnTo>
                    <a:lnTo>
                      <a:pt x="4392" y="4093"/>
                    </a:lnTo>
                    <a:cubicBezTo>
                      <a:pt x="4462" y="4011"/>
                      <a:pt x="4526" y="3923"/>
                      <a:pt x="4585" y="3832"/>
                    </a:cubicBezTo>
                    <a:lnTo>
                      <a:pt x="3821" y="3067"/>
                    </a:lnTo>
                    <a:lnTo>
                      <a:pt x="4912" y="3067"/>
                    </a:lnTo>
                    <a:cubicBezTo>
                      <a:pt x="4938" y="2960"/>
                      <a:pt x="4957" y="2852"/>
                      <a:pt x="4968" y="2746"/>
                    </a:cubicBezTo>
                    <a:lnTo>
                      <a:pt x="2220" y="2746"/>
                    </a:lnTo>
                    <a:lnTo>
                      <a:pt x="2220" y="0"/>
                    </a:ln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sp>
            <p:nvSpPr>
              <p:cNvPr id="70" name="Freeform 7">
                <a:extLst>
                  <a:ext uri="{FF2B5EF4-FFF2-40B4-BE49-F238E27FC236}">
                    <a16:creationId xmlns:a16="http://schemas.microsoft.com/office/drawing/2014/main" id="{63826BE8-F148-40ED-998E-D7876D3E2425}"/>
                  </a:ext>
                </a:extLst>
              </p:cNvPr>
              <p:cNvSpPr>
                <a:spLocks/>
              </p:cNvSpPr>
              <p:nvPr/>
            </p:nvSpPr>
            <p:spPr bwMode="auto">
              <a:xfrm>
                <a:off x="2964997" y="3541504"/>
                <a:ext cx="581624" cy="840595"/>
              </a:xfrm>
              <a:custGeom>
                <a:avLst/>
                <a:gdLst>
                  <a:gd name="T0" fmla="*/ 902 w 1369"/>
                  <a:gd name="T1" fmla="*/ 0 h 1972"/>
                  <a:gd name="T2" fmla="*/ 902 w 1369"/>
                  <a:gd name="T3" fmla="*/ 0 h 1972"/>
                  <a:gd name="T4" fmla="*/ 0 w 1369"/>
                  <a:gd name="T5" fmla="*/ 0 h 1972"/>
                  <a:gd name="T6" fmla="*/ 55 w 1369"/>
                  <a:gd name="T7" fmla="*/ 321 h 1972"/>
                  <a:gd name="T8" fmla="*/ 902 w 1369"/>
                  <a:gd name="T9" fmla="*/ 321 h 1972"/>
                  <a:gd name="T10" fmla="*/ 1048 w 1369"/>
                  <a:gd name="T11" fmla="*/ 466 h 1972"/>
                  <a:gd name="T12" fmla="*/ 1048 w 1369"/>
                  <a:gd name="T13" fmla="*/ 850 h 1972"/>
                  <a:gd name="T14" fmla="*/ 248 w 1369"/>
                  <a:gd name="T15" fmla="*/ 850 h 1972"/>
                  <a:gd name="T16" fmla="*/ 440 w 1369"/>
                  <a:gd name="T17" fmla="*/ 1171 h 1972"/>
                  <a:gd name="T18" fmla="*/ 1048 w 1369"/>
                  <a:gd name="T19" fmla="*/ 1171 h 1972"/>
                  <a:gd name="T20" fmla="*/ 1048 w 1369"/>
                  <a:gd name="T21" fmla="*/ 1779 h 1972"/>
                  <a:gd name="T22" fmla="*/ 1369 w 1369"/>
                  <a:gd name="T23" fmla="*/ 1972 h 1972"/>
                  <a:gd name="T24" fmla="*/ 1369 w 1369"/>
                  <a:gd name="T25" fmla="*/ 466 h 1972"/>
                  <a:gd name="T26" fmla="*/ 902 w 1369"/>
                  <a:gd name="T27" fmla="*/ 0 h 1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69" h="1972">
                    <a:moveTo>
                      <a:pt x="902" y="0"/>
                    </a:moveTo>
                    <a:lnTo>
                      <a:pt x="902" y="0"/>
                    </a:lnTo>
                    <a:lnTo>
                      <a:pt x="0" y="0"/>
                    </a:lnTo>
                    <a:cubicBezTo>
                      <a:pt x="11" y="106"/>
                      <a:pt x="30" y="214"/>
                      <a:pt x="55" y="321"/>
                    </a:cubicBezTo>
                    <a:lnTo>
                      <a:pt x="902" y="321"/>
                    </a:lnTo>
                    <a:cubicBezTo>
                      <a:pt x="982" y="321"/>
                      <a:pt x="1048" y="386"/>
                      <a:pt x="1048" y="466"/>
                    </a:cubicBezTo>
                    <a:lnTo>
                      <a:pt x="1048" y="850"/>
                    </a:lnTo>
                    <a:lnTo>
                      <a:pt x="248" y="850"/>
                    </a:lnTo>
                    <a:cubicBezTo>
                      <a:pt x="303" y="961"/>
                      <a:pt x="368" y="1069"/>
                      <a:pt x="440" y="1171"/>
                    </a:cubicBezTo>
                    <a:lnTo>
                      <a:pt x="1048" y="1171"/>
                    </a:lnTo>
                    <a:lnTo>
                      <a:pt x="1048" y="1779"/>
                    </a:lnTo>
                    <a:cubicBezTo>
                      <a:pt x="1150" y="1852"/>
                      <a:pt x="1258" y="1916"/>
                      <a:pt x="1369" y="1972"/>
                    </a:cubicBezTo>
                    <a:lnTo>
                      <a:pt x="1369" y="466"/>
                    </a:lnTo>
                    <a:cubicBezTo>
                      <a:pt x="1369" y="209"/>
                      <a:pt x="1159" y="0"/>
                      <a:pt x="902" y="0"/>
                    </a:cubicBezTo>
                    <a:close/>
                  </a:path>
                </a:pathLst>
              </a:custGeom>
              <a:solidFill>
                <a:schemeClr val="bg2"/>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a:p>
            </p:txBody>
          </p:sp>
        </p:grpSp>
      </p:grpSp>
    </p:spTree>
    <p:extLst>
      <p:ext uri="{BB962C8B-B14F-4D97-AF65-F5344CB8AC3E}">
        <p14:creationId xmlns:p14="http://schemas.microsoft.com/office/powerpoint/2010/main" val="40516658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blank">
  <p:cSld name="Leeg">
    <p:spTree>
      <p:nvGrpSpPr>
        <p:cNvPr id="1" name=""/>
        <p:cNvGrpSpPr/>
        <p:nvPr/>
      </p:nvGrpSpPr>
      <p:grpSpPr>
        <a:xfrm>
          <a:off x="0" y="0"/>
          <a:ext cx="0" cy="0"/>
          <a:chOff x="0" y="0"/>
          <a:chExt cx="0" cy="0"/>
        </a:xfrm>
      </p:grpSpPr>
      <p:sp>
        <p:nvSpPr>
          <p:cNvPr id="2" name="Tijdelijke aanduiding voor datum 1"/>
          <p:cNvSpPr>
            <a:spLocks noGrp="1"/>
          </p:cNvSpPr>
          <p:nvPr>
            <p:ph type="dt" sz="half" idx="10"/>
          </p:nvPr>
        </p:nvSpPr>
        <p:spPr>
          <a:xfrm>
            <a:off x="609600" y="6356351"/>
            <a:ext cx="2844800" cy="365125"/>
          </a:xfrm>
          <a:prstGeom prst="rect">
            <a:avLst/>
          </a:prstGeom>
        </p:spPr>
        <p:txBody>
          <a:bodyPr/>
          <a:lstStyle/>
          <a:p>
            <a:fld id="{479E115A-4DAC-4DEB-8BDB-9C51002468AD}" type="datetime1">
              <a:rPr lang="nl-NL" smtClean="0"/>
              <a:t>14-11-2019</a:t>
            </a:fld>
            <a:endParaRPr lang="nl-NL" dirty="0"/>
          </a:p>
        </p:txBody>
      </p:sp>
      <p:sp>
        <p:nvSpPr>
          <p:cNvPr id="3" name="Tijdelijke aanduiding voor voettekst 2"/>
          <p:cNvSpPr>
            <a:spLocks noGrp="1"/>
          </p:cNvSpPr>
          <p:nvPr>
            <p:ph type="ftr" sz="quarter" idx="11"/>
          </p:nvPr>
        </p:nvSpPr>
        <p:spPr/>
        <p:txBody>
          <a:bodyPr/>
          <a:lstStyle/>
          <a:p>
            <a:endParaRPr lang="nl-NL" dirty="0"/>
          </a:p>
        </p:txBody>
      </p:sp>
      <p:sp>
        <p:nvSpPr>
          <p:cNvPr id="4" name="Tijdelijke aanduiding voor dianummer 3"/>
          <p:cNvSpPr>
            <a:spLocks noGrp="1"/>
          </p:cNvSpPr>
          <p:nvPr>
            <p:ph type="sldNum" sz="quarter" idx="12"/>
          </p:nvPr>
        </p:nvSpPr>
        <p:spPr/>
        <p:txBody>
          <a:bodyPr/>
          <a:lstStyle/>
          <a:p>
            <a:fld id="{8B7CAD2B-19C3-4162-9D9A-AC40502219B3}" type="slidenum">
              <a:rPr lang="nl-NL" smtClean="0"/>
              <a:t>‹nr.›</a:t>
            </a:fld>
            <a:endParaRPr lang="nl-NL" dirty="0"/>
          </a:p>
        </p:txBody>
      </p:sp>
    </p:spTree>
    <p:extLst>
      <p:ext uri="{BB962C8B-B14F-4D97-AF65-F5344CB8AC3E}">
        <p14:creationId xmlns:p14="http://schemas.microsoft.com/office/powerpoint/2010/main" val="34739647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el slide Grijs">
    <p:spTree>
      <p:nvGrpSpPr>
        <p:cNvPr id="1" name=""/>
        <p:cNvGrpSpPr/>
        <p:nvPr/>
      </p:nvGrpSpPr>
      <p:grpSpPr>
        <a:xfrm>
          <a:off x="0" y="0"/>
          <a:ext cx="0" cy="0"/>
          <a:chOff x="0" y="0"/>
          <a:chExt cx="0" cy="0"/>
        </a:xfrm>
      </p:grpSpPr>
      <p:sp>
        <p:nvSpPr>
          <p:cNvPr id="26" name="Rechthoek 25">
            <a:extLst>
              <a:ext uri="{FF2B5EF4-FFF2-40B4-BE49-F238E27FC236}">
                <a16:creationId xmlns:a16="http://schemas.microsoft.com/office/drawing/2014/main" id="{714F2206-6DE8-4489-912B-476584EFAC32}"/>
              </a:ext>
            </a:extLst>
          </p:cNvPr>
          <p:cNvSpPr/>
          <p:nvPr userDrawn="1"/>
        </p:nvSpPr>
        <p:spPr>
          <a:xfrm>
            <a:off x="0" y="0"/>
            <a:ext cx="12192000" cy="6858000"/>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13" name="Tijdelijke aanduiding voor tekst 8">
            <a:extLst>
              <a:ext uri="{FF2B5EF4-FFF2-40B4-BE49-F238E27FC236}">
                <a16:creationId xmlns:a16="http://schemas.microsoft.com/office/drawing/2014/main" id="{65CB2EF4-81FE-45BB-BAB6-4F6513709387}"/>
              </a:ext>
            </a:extLst>
          </p:cNvPr>
          <p:cNvSpPr>
            <a:spLocks noGrp="1"/>
          </p:cNvSpPr>
          <p:nvPr>
            <p:ph type="body" sz="quarter" idx="19" hasCustomPrompt="1"/>
          </p:nvPr>
        </p:nvSpPr>
        <p:spPr>
          <a:xfrm>
            <a:off x="6096000" y="504823"/>
            <a:ext cx="6096000" cy="5854723"/>
          </a:xfrm>
          <a:custGeom>
            <a:avLst/>
            <a:gdLst>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704871 w 4402288"/>
              <a:gd name="connsiteY9" fmla="*/ 2256944 h 4228047"/>
              <a:gd name="connsiteX10" fmla="*/ 3814443 w 4402288"/>
              <a:gd name="connsiteY10" fmla="*/ 2256944 h 4228047"/>
              <a:gd name="connsiteX11" fmla="*/ 4402288 w 4402288"/>
              <a:gd name="connsiteY11" fmla="*/ 2256944 h 4228047"/>
              <a:gd name="connsiteX12" fmla="*/ 4402288 w 4402288"/>
              <a:gd name="connsiteY12" fmla="*/ 2465369 h 4228047"/>
              <a:gd name="connsiteX13" fmla="*/ 3733022 w 4402288"/>
              <a:gd name="connsiteY13" fmla="*/ 2465369 h 4228047"/>
              <a:gd name="connsiteX14" fmla="*/ 3733022 w 4402288"/>
              <a:gd name="connsiteY14" fmla="*/ 4070118 h 4228047"/>
              <a:gd name="connsiteX15" fmla="*/ 3575092 w 4402288"/>
              <a:gd name="connsiteY15" fmla="*/ 4228047 h 4228047"/>
              <a:gd name="connsiteX16" fmla="*/ 3519397 w 4402288"/>
              <a:gd name="connsiteY16" fmla="*/ 4228047 h 4228047"/>
              <a:gd name="connsiteX17" fmla="*/ 2519418 w 4402288"/>
              <a:gd name="connsiteY17" fmla="*/ 4228047 h 4228047"/>
              <a:gd name="connsiteX18" fmla="*/ 2132731 w 4402288"/>
              <a:gd name="connsiteY18" fmla="*/ 3840972 h 4228047"/>
              <a:gd name="connsiteX19" fmla="*/ 2132731 w 4402288"/>
              <a:gd name="connsiteY19" fmla="*/ 387075 h 4228047"/>
              <a:gd name="connsiteX20" fmla="*/ 1951285 w 4402288"/>
              <a:gd name="connsiteY20" fmla="*/ 205447 h 4228047"/>
              <a:gd name="connsiteX21" fmla="*/ 945897 w 4402288"/>
              <a:gd name="connsiteY21" fmla="*/ 205447 h 4228047"/>
              <a:gd name="connsiteX22" fmla="*/ 945897 w 4402288"/>
              <a:gd name="connsiteY22" fmla="*/ 1823248 h 4228047"/>
              <a:gd name="connsiteX23" fmla="*/ 945897 w 4402288"/>
              <a:gd name="connsiteY23" fmla="*/ 1825488 h 4228047"/>
              <a:gd name="connsiteX24" fmla="*/ 800281 w 4402288"/>
              <a:gd name="connsiteY24" fmla="*/ 1971104 h 4228047"/>
              <a:gd name="connsiteX25" fmla="*/ 779395 w 4402288"/>
              <a:gd name="connsiteY25" fmla="*/ 1971104 h 4228047"/>
              <a:gd name="connsiteX26" fmla="*/ 0 w 4402288"/>
              <a:gd name="connsiteY26" fmla="*/ 1971104 h 4228047"/>
              <a:gd name="connsiteX27" fmla="*/ 0 w 4402288"/>
              <a:gd name="connsiteY27" fmla="*/ 1765657 h 4228047"/>
              <a:gd name="connsiteX28" fmla="*/ 740655 w 4402288"/>
              <a:gd name="connsiteY28" fmla="*/ 1765657 h 4228047"/>
              <a:gd name="connsiteX29" fmla="*/ 740655 w 4402288"/>
              <a:gd name="connsiteY29" fmla="*/ 220707 h 4228047"/>
              <a:gd name="connsiteX30" fmla="*/ 740655 w 4402288"/>
              <a:gd name="connsiteY30" fmla="*/ 179698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614692 w 4402288"/>
              <a:gd name="connsiteY9" fmla="*/ 2340435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800281 w 4402288"/>
              <a:gd name="connsiteY25" fmla="*/ 1971104 h 4228047"/>
              <a:gd name="connsiteX26" fmla="*/ 779395 w 4402288"/>
              <a:gd name="connsiteY26" fmla="*/ 1971104 h 4228047"/>
              <a:gd name="connsiteX27" fmla="*/ 0 w 4402288"/>
              <a:gd name="connsiteY27" fmla="*/ 1971104 h 4228047"/>
              <a:gd name="connsiteX28" fmla="*/ 0 w 4402288"/>
              <a:gd name="connsiteY28" fmla="*/ 1765657 h 4228047"/>
              <a:gd name="connsiteX29" fmla="*/ 740655 w 4402288"/>
              <a:gd name="connsiteY29" fmla="*/ 1765657 h 4228047"/>
              <a:gd name="connsiteX30" fmla="*/ 740655 w 4402288"/>
              <a:gd name="connsiteY30" fmla="*/ 220707 h 4228047"/>
              <a:gd name="connsiteX31" fmla="*/ 740655 w 4402288"/>
              <a:gd name="connsiteY31" fmla="*/ 179698 h 4228047"/>
              <a:gd name="connsiteX32" fmla="*/ 920353 w 4402288"/>
              <a:gd name="connsiteY32"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527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800281 w 4402288"/>
              <a:gd name="connsiteY25" fmla="*/ 1971104 h 4228047"/>
              <a:gd name="connsiteX26" fmla="*/ 779395 w 4402288"/>
              <a:gd name="connsiteY26" fmla="*/ 1971104 h 4228047"/>
              <a:gd name="connsiteX27" fmla="*/ 0 w 4402288"/>
              <a:gd name="connsiteY27" fmla="*/ 1971104 h 4228047"/>
              <a:gd name="connsiteX28" fmla="*/ 0 w 4402288"/>
              <a:gd name="connsiteY28" fmla="*/ 1765657 h 4228047"/>
              <a:gd name="connsiteX29" fmla="*/ 740655 w 4402288"/>
              <a:gd name="connsiteY29" fmla="*/ 1765657 h 4228047"/>
              <a:gd name="connsiteX30" fmla="*/ 740655 w 4402288"/>
              <a:gd name="connsiteY30" fmla="*/ 220707 h 4228047"/>
              <a:gd name="connsiteX31" fmla="*/ 740655 w 4402288"/>
              <a:gd name="connsiteY31" fmla="*/ 179698 h 4228047"/>
              <a:gd name="connsiteX32" fmla="*/ 920353 w 4402288"/>
              <a:gd name="connsiteY32"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30430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800281 w 4402288"/>
              <a:gd name="connsiteY25" fmla="*/ 1971104 h 4228047"/>
              <a:gd name="connsiteX26" fmla="*/ 779395 w 4402288"/>
              <a:gd name="connsiteY26" fmla="*/ 1971104 h 4228047"/>
              <a:gd name="connsiteX27" fmla="*/ 0 w 4402288"/>
              <a:gd name="connsiteY27" fmla="*/ 1971104 h 4228047"/>
              <a:gd name="connsiteX28" fmla="*/ 0 w 4402288"/>
              <a:gd name="connsiteY28" fmla="*/ 1765657 h 4228047"/>
              <a:gd name="connsiteX29" fmla="*/ 740655 w 4402288"/>
              <a:gd name="connsiteY29" fmla="*/ 1765657 h 4228047"/>
              <a:gd name="connsiteX30" fmla="*/ 740655 w 4402288"/>
              <a:gd name="connsiteY30" fmla="*/ 220707 h 4228047"/>
              <a:gd name="connsiteX31" fmla="*/ 740655 w 4402288"/>
              <a:gd name="connsiteY31" fmla="*/ 179698 h 4228047"/>
              <a:gd name="connsiteX32" fmla="*/ 920353 w 4402288"/>
              <a:gd name="connsiteY32"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699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800281 w 4402288"/>
              <a:gd name="connsiteY25" fmla="*/ 1971104 h 4228047"/>
              <a:gd name="connsiteX26" fmla="*/ 779395 w 4402288"/>
              <a:gd name="connsiteY26" fmla="*/ 1971104 h 4228047"/>
              <a:gd name="connsiteX27" fmla="*/ 0 w 4402288"/>
              <a:gd name="connsiteY27" fmla="*/ 1971104 h 4228047"/>
              <a:gd name="connsiteX28" fmla="*/ 0 w 4402288"/>
              <a:gd name="connsiteY28" fmla="*/ 1765657 h 4228047"/>
              <a:gd name="connsiteX29" fmla="*/ 740655 w 4402288"/>
              <a:gd name="connsiteY29" fmla="*/ 1765657 h 4228047"/>
              <a:gd name="connsiteX30" fmla="*/ 740655 w 4402288"/>
              <a:gd name="connsiteY30" fmla="*/ 220707 h 4228047"/>
              <a:gd name="connsiteX31" fmla="*/ 740655 w 4402288"/>
              <a:gd name="connsiteY31" fmla="*/ 179698 h 4228047"/>
              <a:gd name="connsiteX32" fmla="*/ 920353 w 4402288"/>
              <a:gd name="connsiteY32"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800281 w 4402288"/>
              <a:gd name="connsiteY25" fmla="*/ 1971104 h 4228047"/>
              <a:gd name="connsiteX26" fmla="*/ 779395 w 4402288"/>
              <a:gd name="connsiteY26" fmla="*/ 1971104 h 4228047"/>
              <a:gd name="connsiteX27" fmla="*/ 0 w 4402288"/>
              <a:gd name="connsiteY27" fmla="*/ 1971104 h 4228047"/>
              <a:gd name="connsiteX28" fmla="*/ 0 w 4402288"/>
              <a:gd name="connsiteY28" fmla="*/ 1765657 h 4228047"/>
              <a:gd name="connsiteX29" fmla="*/ 740655 w 4402288"/>
              <a:gd name="connsiteY29" fmla="*/ 1765657 h 4228047"/>
              <a:gd name="connsiteX30" fmla="*/ 740655 w 4402288"/>
              <a:gd name="connsiteY30" fmla="*/ 220707 h 4228047"/>
              <a:gd name="connsiteX31" fmla="*/ 740655 w 4402288"/>
              <a:gd name="connsiteY31" fmla="*/ 179698 h 4228047"/>
              <a:gd name="connsiteX32" fmla="*/ 920353 w 4402288"/>
              <a:gd name="connsiteY32"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890776 w 4402288"/>
              <a:gd name="connsiteY25" fmla="*/ 1881291 h 4228047"/>
              <a:gd name="connsiteX26" fmla="*/ 800281 w 4402288"/>
              <a:gd name="connsiteY26" fmla="*/ 1971104 h 4228047"/>
              <a:gd name="connsiteX27" fmla="*/ 779395 w 4402288"/>
              <a:gd name="connsiteY27" fmla="*/ 1971104 h 4228047"/>
              <a:gd name="connsiteX28" fmla="*/ 0 w 4402288"/>
              <a:gd name="connsiteY28" fmla="*/ 1971104 h 4228047"/>
              <a:gd name="connsiteX29" fmla="*/ 0 w 4402288"/>
              <a:gd name="connsiteY29" fmla="*/ 1765657 h 4228047"/>
              <a:gd name="connsiteX30" fmla="*/ 740655 w 4402288"/>
              <a:gd name="connsiteY30" fmla="*/ 1765657 h 4228047"/>
              <a:gd name="connsiteX31" fmla="*/ 740655 w 4402288"/>
              <a:gd name="connsiteY31" fmla="*/ 220707 h 4228047"/>
              <a:gd name="connsiteX32" fmla="*/ 740655 w 4402288"/>
              <a:gd name="connsiteY32" fmla="*/ 179698 h 4228047"/>
              <a:gd name="connsiteX33" fmla="*/ 920353 w 4402288"/>
              <a:gd name="connsiteY33"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942365 w 4402288"/>
              <a:gd name="connsiteY25" fmla="*/ 1967273 h 4228047"/>
              <a:gd name="connsiteX26" fmla="*/ 800281 w 4402288"/>
              <a:gd name="connsiteY26" fmla="*/ 1971104 h 4228047"/>
              <a:gd name="connsiteX27" fmla="*/ 779395 w 4402288"/>
              <a:gd name="connsiteY27" fmla="*/ 1971104 h 4228047"/>
              <a:gd name="connsiteX28" fmla="*/ 0 w 4402288"/>
              <a:gd name="connsiteY28" fmla="*/ 1971104 h 4228047"/>
              <a:gd name="connsiteX29" fmla="*/ 0 w 4402288"/>
              <a:gd name="connsiteY29" fmla="*/ 1765657 h 4228047"/>
              <a:gd name="connsiteX30" fmla="*/ 740655 w 4402288"/>
              <a:gd name="connsiteY30" fmla="*/ 1765657 h 4228047"/>
              <a:gd name="connsiteX31" fmla="*/ 740655 w 4402288"/>
              <a:gd name="connsiteY31" fmla="*/ 220707 h 4228047"/>
              <a:gd name="connsiteX32" fmla="*/ 740655 w 4402288"/>
              <a:gd name="connsiteY32" fmla="*/ 179698 h 4228047"/>
              <a:gd name="connsiteX33" fmla="*/ 920353 w 4402288"/>
              <a:gd name="connsiteY33"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944084 w 4402288"/>
              <a:gd name="connsiteY25" fmla="*/ 1967273 h 4228047"/>
              <a:gd name="connsiteX26" fmla="*/ 800281 w 4402288"/>
              <a:gd name="connsiteY26" fmla="*/ 1971104 h 4228047"/>
              <a:gd name="connsiteX27" fmla="*/ 779395 w 4402288"/>
              <a:gd name="connsiteY27" fmla="*/ 1971104 h 4228047"/>
              <a:gd name="connsiteX28" fmla="*/ 0 w 4402288"/>
              <a:gd name="connsiteY28" fmla="*/ 1971104 h 4228047"/>
              <a:gd name="connsiteX29" fmla="*/ 0 w 4402288"/>
              <a:gd name="connsiteY29" fmla="*/ 1765657 h 4228047"/>
              <a:gd name="connsiteX30" fmla="*/ 740655 w 4402288"/>
              <a:gd name="connsiteY30" fmla="*/ 1765657 h 4228047"/>
              <a:gd name="connsiteX31" fmla="*/ 740655 w 4402288"/>
              <a:gd name="connsiteY31" fmla="*/ 220707 h 4228047"/>
              <a:gd name="connsiteX32" fmla="*/ 740655 w 4402288"/>
              <a:gd name="connsiteY32" fmla="*/ 179698 h 4228047"/>
              <a:gd name="connsiteX33" fmla="*/ 920353 w 4402288"/>
              <a:gd name="connsiteY33"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944084 w 4402288"/>
              <a:gd name="connsiteY25" fmla="*/ 1968993 h 4228047"/>
              <a:gd name="connsiteX26" fmla="*/ 800281 w 4402288"/>
              <a:gd name="connsiteY26" fmla="*/ 1971104 h 4228047"/>
              <a:gd name="connsiteX27" fmla="*/ 779395 w 4402288"/>
              <a:gd name="connsiteY27" fmla="*/ 1971104 h 4228047"/>
              <a:gd name="connsiteX28" fmla="*/ 0 w 4402288"/>
              <a:gd name="connsiteY28" fmla="*/ 1971104 h 4228047"/>
              <a:gd name="connsiteX29" fmla="*/ 0 w 4402288"/>
              <a:gd name="connsiteY29" fmla="*/ 1765657 h 4228047"/>
              <a:gd name="connsiteX30" fmla="*/ 740655 w 4402288"/>
              <a:gd name="connsiteY30" fmla="*/ 1765657 h 4228047"/>
              <a:gd name="connsiteX31" fmla="*/ 740655 w 4402288"/>
              <a:gd name="connsiteY31" fmla="*/ 220707 h 4228047"/>
              <a:gd name="connsiteX32" fmla="*/ 740655 w 4402288"/>
              <a:gd name="connsiteY32" fmla="*/ 179698 h 4228047"/>
              <a:gd name="connsiteX33" fmla="*/ 920353 w 4402288"/>
              <a:gd name="connsiteY33"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944084 w 4402288"/>
              <a:gd name="connsiteY25" fmla="*/ 1974152 h 4228047"/>
              <a:gd name="connsiteX26" fmla="*/ 800281 w 4402288"/>
              <a:gd name="connsiteY26" fmla="*/ 1971104 h 4228047"/>
              <a:gd name="connsiteX27" fmla="*/ 779395 w 4402288"/>
              <a:gd name="connsiteY27" fmla="*/ 1971104 h 4228047"/>
              <a:gd name="connsiteX28" fmla="*/ 0 w 4402288"/>
              <a:gd name="connsiteY28" fmla="*/ 1971104 h 4228047"/>
              <a:gd name="connsiteX29" fmla="*/ 0 w 4402288"/>
              <a:gd name="connsiteY29" fmla="*/ 1765657 h 4228047"/>
              <a:gd name="connsiteX30" fmla="*/ 740655 w 4402288"/>
              <a:gd name="connsiteY30" fmla="*/ 1765657 h 4228047"/>
              <a:gd name="connsiteX31" fmla="*/ 740655 w 4402288"/>
              <a:gd name="connsiteY31" fmla="*/ 220707 h 4228047"/>
              <a:gd name="connsiteX32" fmla="*/ 740655 w 4402288"/>
              <a:gd name="connsiteY32" fmla="*/ 179698 h 4228047"/>
              <a:gd name="connsiteX33" fmla="*/ 920353 w 4402288"/>
              <a:gd name="connsiteY33"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944084 w 4402288"/>
              <a:gd name="connsiteY25" fmla="*/ 1972432 h 4228047"/>
              <a:gd name="connsiteX26" fmla="*/ 800281 w 4402288"/>
              <a:gd name="connsiteY26" fmla="*/ 1971104 h 4228047"/>
              <a:gd name="connsiteX27" fmla="*/ 779395 w 4402288"/>
              <a:gd name="connsiteY27" fmla="*/ 1971104 h 4228047"/>
              <a:gd name="connsiteX28" fmla="*/ 0 w 4402288"/>
              <a:gd name="connsiteY28" fmla="*/ 1971104 h 4228047"/>
              <a:gd name="connsiteX29" fmla="*/ 0 w 4402288"/>
              <a:gd name="connsiteY29" fmla="*/ 1765657 h 4228047"/>
              <a:gd name="connsiteX30" fmla="*/ 740655 w 4402288"/>
              <a:gd name="connsiteY30" fmla="*/ 1765657 h 4228047"/>
              <a:gd name="connsiteX31" fmla="*/ 740655 w 4402288"/>
              <a:gd name="connsiteY31" fmla="*/ 220707 h 4228047"/>
              <a:gd name="connsiteX32" fmla="*/ 740655 w 4402288"/>
              <a:gd name="connsiteY32" fmla="*/ 179698 h 4228047"/>
              <a:gd name="connsiteX33" fmla="*/ 920353 w 4402288"/>
              <a:gd name="connsiteY33"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650804 w 4402288"/>
              <a:gd name="connsiteY16" fmla="*/ 4147781 h 4228047"/>
              <a:gd name="connsiteX17" fmla="*/ 3575092 w 4402288"/>
              <a:gd name="connsiteY17" fmla="*/ 4228047 h 4228047"/>
              <a:gd name="connsiteX18" fmla="*/ 3519397 w 4402288"/>
              <a:gd name="connsiteY18" fmla="*/ 4228047 h 4228047"/>
              <a:gd name="connsiteX19" fmla="*/ 2519418 w 4402288"/>
              <a:gd name="connsiteY19" fmla="*/ 4228047 h 4228047"/>
              <a:gd name="connsiteX20" fmla="*/ 2132731 w 4402288"/>
              <a:gd name="connsiteY20" fmla="*/ 3840972 h 4228047"/>
              <a:gd name="connsiteX21" fmla="*/ 2132731 w 4402288"/>
              <a:gd name="connsiteY21" fmla="*/ 387075 h 4228047"/>
              <a:gd name="connsiteX22" fmla="*/ 1951285 w 4402288"/>
              <a:gd name="connsiteY22" fmla="*/ 205447 h 4228047"/>
              <a:gd name="connsiteX23" fmla="*/ 945897 w 4402288"/>
              <a:gd name="connsiteY23" fmla="*/ 205447 h 4228047"/>
              <a:gd name="connsiteX24" fmla="*/ 945897 w 4402288"/>
              <a:gd name="connsiteY24" fmla="*/ 1823248 h 4228047"/>
              <a:gd name="connsiteX25" fmla="*/ 945897 w 4402288"/>
              <a:gd name="connsiteY25" fmla="*/ 1825488 h 4228047"/>
              <a:gd name="connsiteX26" fmla="*/ 944084 w 4402288"/>
              <a:gd name="connsiteY26" fmla="*/ 1972432 h 4228047"/>
              <a:gd name="connsiteX27" fmla="*/ 800281 w 4402288"/>
              <a:gd name="connsiteY27" fmla="*/ 1971104 h 4228047"/>
              <a:gd name="connsiteX28" fmla="*/ 779395 w 4402288"/>
              <a:gd name="connsiteY28" fmla="*/ 1971104 h 4228047"/>
              <a:gd name="connsiteX29" fmla="*/ 0 w 4402288"/>
              <a:gd name="connsiteY29" fmla="*/ 1971104 h 4228047"/>
              <a:gd name="connsiteX30" fmla="*/ 0 w 4402288"/>
              <a:gd name="connsiteY30" fmla="*/ 1765657 h 4228047"/>
              <a:gd name="connsiteX31" fmla="*/ 740655 w 4402288"/>
              <a:gd name="connsiteY31" fmla="*/ 1765657 h 4228047"/>
              <a:gd name="connsiteX32" fmla="*/ 740655 w 4402288"/>
              <a:gd name="connsiteY32" fmla="*/ 220707 h 4228047"/>
              <a:gd name="connsiteX33" fmla="*/ 740655 w 4402288"/>
              <a:gd name="connsiteY33" fmla="*/ 179698 h 4228047"/>
              <a:gd name="connsiteX34" fmla="*/ 920353 w 4402288"/>
              <a:gd name="connsiteY34"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728188 w 4402288"/>
              <a:gd name="connsiteY16" fmla="*/ 4223445 h 4228047"/>
              <a:gd name="connsiteX17" fmla="*/ 3575092 w 4402288"/>
              <a:gd name="connsiteY17" fmla="*/ 4228047 h 4228047"/>
              <a:gd name="connsiteX18" fmla="*/ 3519397 w 4402288"/>
              <a:gd name="connsiteY18" fmla="*/ 4228047 h 4228047"/>
              <a:gd name="connsiteX19" fmla="*/ 2519418 w 4402288"/>
              <a:gd name="connsiteY19" fmla="*/ 4228047 h 4228047"/>
              <a:gd name="connsiteX20" fmla="*/ 2132731 w 4402288"/>
              <a:gd name="connsiteY20" fmla="*/ 3840972 h 4228047"/>
              <a:gd name="connsiteX21" fmla="*/ 2132731 w 4402288"/>
              <a:gd name="connsiteY21" fmla="*/ 387075 h 4228047"/>
              <a:gd name="connsiteX22" fmla="*/ 1951285 w 4402288"/>
              <a:gd name="connsiteY22" fmla="*/ 205447 h 4228047"/>
              <a:gd name="connsiteX23" fmla="*/ 945897 w 4402288"/>
              <a:gd name="connsiteY23" fmla="*/ 205447 h 4228047"/>
              <a:gd name="connsiteX24" fmla="*/ 945897 w 4402288"/>
              <a:gd name="connsiteY24" fmla="*/ 1823248 h 4228047"/>
              <a:gd name="connsiteX25" fmla="*/ 945897 w 4402288"/>
              <a:gd name="connsiteY25" fmla="*/ 1825488 h 4228047"/>
              <a:gd name="connsiteX26" fmla="*/ 944084 w 4402288"/>
              <a:gd name="connsiteY26" fmla="*/ 1972432 h 4228047"/>
              <a:gd name="connsiteX27" fmla="*/ 800281 w 4402288"/>
              <a:gd name="connsiteY27" fmla="*/ 1971104 h 4228047"/>
              <a:gd name="connsiteX28" fmla="*/ 779395 w 4402288"/>
              <a:gd name="connsiteY28" fmla="*/ 1971104 h 4228047"/>
              <a:gd name="connsiteX29" fmla="*/ 0 w 4402288"/>
              <a:gd name="connsiteY29" fmla="*/ 1971104 h 4228047"/>
              <a:gd name="connsiteX30" fmla="*/ 0 w 4402288"/>
              <a:gd name="connsiteY30" fmla="*/ 1765657 h 4228047"/>
              <a:gd name="connsiteX31" fmla="*/ 740655 w 4402288"/>
              <a:gd name="connsiteY31" fmla="*/ 1765657 h 4228047"/>
              <a:gd name="connsiteX32" fmla="*/ 740655 w 4402288"/>
              <a:gd name="connsiteY32" fmla="*/ 220707 h 4228047"/>
              <a:gd name="connsiteX33" fmla="*/ 740655 w 4402288"/>
              <a:gd name="connsiteY33" fmla="*/ 179698 h 4228047"/>
              <a:gd name="connsiteX34" fmla="*/ 920353 w 4402288"/>
              <a:gd name="connsiteY34"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728188 w 4402288"/>
              <a:gd name="connsiteY16" fmla="*/ 4225165 h 4228047"/>
              <a:gd name="connsiteX17" fmla="*/ 3575092 w 4402288"/>
              <a:gd name="connsiteY17" fmla="*/ 4228047 h 4228047"/>
              <a:gd name="connsiteX18" fmla="*/ 3519397 w 4402288"/>
              <a:gd name="connsiteY18" fmla="*/ 4228047 h 4228047"/>
              <a:gd name="connsiteX19" fmla="*/ 2519418 w 4402288"/>
              <a:gd name="connsiteY19" fmla="*/ 4228047 h 4228047"/>
              <a:gd name="connsiteX20" fmla="*/ 2132731 w 4402288"/>
              <a:gd name="connsiteY20" fmla="*/ 3840972 h 4228047"/>
              <a:gd name="connsiteX21" fmla="*/ 2132731 w 4402288"/>
              <a:gd name="connsiteY21" fmla="*/ 387075 h 4228047"/>
              <a:gd name="connsiteX22" fmla="*/ 1951285 w 4402288"/>
              <a:gd name="connsiteY22" fmla="*/ 205447 h 4228047"/>
              <a:gd name="connsiteX23" fmla="*/ 945897 w 4402288"/>
              <a:gd name="connsiteY23" fmla="*/ 205447 h 4228047"/>
              <a:gd name="connsiteX24" fmla="*/ 945897 w 4402288"/>
              <a:gd name="connsiteY24" fmla="*/ 1823248 h 4228047"/>
              <a:gd name="connsiteX25" fmla="*/ 945897 w 4402288"/>
              <a:gd name="connsiteY25" fmla="*/ 1825488 h 4228047"/>
              <a:gd name="connsiteX26" fmla="*/ 944084 w 4402288"/>
              <a:gd name="connsiteY26" fmla="*/ 1972432 h 4228047"/>
              <a:gd name="connsiteX27" fmla="*/ 800281 w 4402288"/>
              <a:gd name="connsiteY27" fmla="*/ 1971104 h 4228047"/>
              <a:gd name="connsiteX28" fmla="*/ 779395 w 4402288"/>
              <a:gd name="connsiteY28" fmla="*/ 1971104 h 4228047"/>
              <a:gd name="connsiteX29" fmla="*/ 0 w 4402288"/>
              <a:gd name="connsiteY29" fmla="*/ 1971104 h 4228047"/>
              <a:gd name="connsiteX30" fmla="*/ 0 w 4402288"/>
              <a:gd name="connsiteY30" fmla="*/ 1765657 h 4228047"/>
              <a:gd name="connsiteX31" fmla="*/ 740655 w 4402288"/>
              <a:gd name="connsiteY31" fmla="*/ 1765657 h 4228047"/>
              <a:gd name="connsiteX32" fmla="*/ 740655 w 4402288"/>
              <a:gd name="connsiteY32" fmla="*/ 220707 h 4228047"/>
              <a:gd name="connsiteX33" fmla="*/ 740655 w 4402288"/>
              <a:gd name="connsiteY33" fmla="*/ 179698 h 4228047"/>
              <a:gd name="connsiteX34" fmla="*/ 920353 w 4402288"/>
              <a:gd name="connsiteY34" fmla="*/ 0 h 4228047"/>
              <a:gd name="connsiteX0" fmla="*/ 920353 w 4402288"/>
              <a:gd name="connsiteY0" fmla="*/ 0 h 4230324"/>
              <a:gd name="connsiteX1" fmla="*/ 953757 w 4402288"/>
              <a:gd name="connsiteY1" fmla="*/ 0 h 4230324"/>
              <a:gd name="connsiteX2" fmla="*/ 1951285 w 4402288"/>
              <a:gd name="connsiteY2" fmla="*/ 0 h 4230324"/>
              <a:gd name="connsiteX3" fmla="*/ 2337971 w 4402288"/>
              <a:gd name="connsiteY3" fmla="*/ 387075 h 4230324"/>
              <a:gd name="connsiteX4" fmla="*/ 2337971 w 4402288"/>
              <a:gd name="connsiteY4" fmla="*/ 3840972 h 4230324"/>
              <a:gd name="connsiteX5" fmla="*/ 2519418 w 4402288"/>
              <a:gd name="connsiteY5" fmla="*/ 4022600 h 4230324"/>
              <a:gd name="connsiteX6" fmla="*/ 3524805 w 4402288"/>
              <a:gd name="connsiteY6" fmla="*/ 4022600 h 4230324"/>
              <a:gd name="connsiteX7" fmla="*/ 3524805 w 4402288"/>
              <a:gd name="connsiteY7" fmla="*/ 2477651 h 4230324"/>
              <a:gd name="connsiteX8" fmla="*/ 3524805 w 4402288"/>
              <a:gd name="connsiteY8" fmla="*/ 2437010 h 4230324"/>
              <a:gd name="connsiteX9" fmla="*/ 3523551 w 4402288"/>
              <a:gd name="connsiteY9" fmla="*/ 2256173 h 4230324"/>
              <a:gd name="connsiteX10" fmla="*/ 3704871 w 4402288"/>
              <a:gd name="connsiteY10" fmla="*/ 2256944 h 4230324"/>
              <a:gd name="connsiteX11" fmla="*/ 3814443 w 4402288"/>
              <a:gd name="connsiteY11" fmla="*/ 2256944 h 4230324"/>
              <a:gd name="connsiteX12" fmla="*/ 4402288 w 4402288"/>
              <a:gd name="connsiteY12" fmla="*/ 2256944 h 4230324"/>
              <a:gd name="connsiteX13" fmla="*/ 4402288 w 4402288"/>
              <a:gd name="connsiteY13" fmla="*/ 2465369 h 4230324"/>
              <a:gd name="connsiteX14" fmla="*/ 3733022 w 4402288"/>
              <a:gd name="connsiteY14" fmla="*/ 2465369 h 4230324"/>
              <a:gd name="connsiteX15" fmla="*/ 3733022 w 4402288"/>
              <a:gd name="connsiteY15" fmla="*/ 4070118 h 4230324"/>
              <a:gd name="connsiteX16" fmla="*/ 3728188 w 4402288"/>
              <a:gd name="connsiteY16" fmla="*/ 4230324 h 4230324"/>
              <a:gd name="connsiteX17" fmla="*/ 3575092 w 4402288"/>
              <a:gd name="connsiteY17" fmla="*/ 4228047 h 4230324"/>
              <a:gd name="connsiteX18" fmla="*/ 3519397 w 4402288"/>
              <a:gd name="connsiteY18" fmla="*/ 4228047 h 4230324"/>
              <a:gd name="connsiteX19" fmla="*/ 2519418 w 4402288"/>
              <a:gd name="connsiteY19" fmla="*/ 4228047 h 4230324"/>
              <a:gd name="connsiteX20" fmla="*/ 2132731 w 4402288"/>
              <a:gd name="connsiteY20" fmla="*/ 3840972 h 4230324"/>
              <a:gd name="connsiteX21" fmla="*/ 2132731 w 4402288"/>
              <a:gd name="connsiteY21" fmla="*/ 387075 h 4230324"/>
              <a:gd name="connsiteX22" fmla="*/ 1951285 w 4402288"/>
              <a:gd name="connsiteY22" fmla="*/ 205447 h 4230324"/>
              <a:gd name="connsiteX23" fmla="*/ 945897 w 4402288"/>
              <a:gd name="connsiteY23" fmla="*/ 205447 h 4230324"/>
              <a:gd name="connsiteX24" fmla="*/ 945897 w 4402288"/>
              <a:gd name="connsiteY24" fmla="*/ 1823248 h 4230324"/>
              <a:gd name="connsiteX25" fmla="*/ 945897 w 4402288"/>
              <a:gd name="connsiteY25" fmla="*/ 1825488 h 4230324"/>
              <a:gd name="connsiteX26" fmla="*/ 944084 w 4402288"/>
              <a:gd name="connsiteY26" fmla="*/ 1972432 h 4230324"/>
              <a:gd name="connsiteX27" fmla="*/ 800281 w 4402288"/>
              <a:gd name="connsiteY27" fmla="*/ 1971104 h 4230324"/>
              <a:gd name="connsiteX28" fmla="*/ 779395 w 4402288"/>
              <a:gd name="connsiteY28" fmla="*/ 1971104 h 4230324"/>
              <a:gd name="connsiteX29" fmla="*/ 0 w 4402288"/>
              <a:gd name="connsiteY29" fmla="*/ 1971104 h 4230324"/>
              <a:gd name="connsiteX30" fmla="*/ 0 w 4402288"/>
              <a:gd name="connsiteY30" fmla="*/ 1765657 h 4230324"/>
              <a:gd name="connsiteX31" fmla="*/ 740655 w 4402288"/>
              <a:gd name="connsiteY31" fmla="*/ 1765657 h 4230324"/>
              <a:gd name="connsiteX32" fmla="*/ 740655 w 4402288"/>
              <a:gd name="connsiteY32" fmla="*/ 220707 h 4230324"/>
              <a:gd name="connsiteX33" fmla="*/ 740655 w 4402288"/>
              <a:gd name="connsiteY33" fmla="*/ 179698 h 4230324"/>
              <a:gd name="connsiteX34" fmla="*/ 920353 w 4402288"/>
              <a:gd name="connsiteY34" fmla="*/ 0 h 4230324"/>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733347 w 4402288"/>
              <a:gd name="connsiteY16" fmla="*/ 4226885 h 4228047"/>
              <a:gd name="connsiteX17" fmla="*/ 3575092 w 4402288"/>
              <a:gd name="connsiteY17" fmla="*/ 4228047 h 4228047"/>
              <a:gd name="connsiteX18" fmla="*/ 3519397 w 4402288"/>
              <a:gd name="connsiteY18" fmla="*/ 4228047 h 4228047"/>
              <a:gd name="connsiteX19" fmla="*/ 2519418 w 4402288"/>
              <a:gd name="connsiteY19" fmla="*/ 4228047 h 4228047"/>
              <a:gd name="connsiteX20" fmla="*/ 2132731 w 4402288"/>
              <a:gd name="connsiteY20" fmla="*/ 3840972 h 4228047"/>
              <a:gd name="connsiteX21" fmla="*/ 2132731 w 4402288"/>
              <a:gd name="connsiteY21" fmla="*/ 387075 h 4228047"/>
              <a:gd name="connsiteX22" fmla="*/ 1951285 w 4402288"/>
              <a:gd name="connsiteY22" fmla="*/ 205447 h 4228047"/>
              <a:gd name="connsiteX23" fmla="*/ 945897 w 4402288"/>
              <a:gd name="connsiteY23" fmla="*/ 205447 h 4228047"/>
              <a:gd name="connsiteX24" fmla="*/ 945897 w 4402288"/>
              <a:gd name="connsiteY24" fmla="*/ 1823248 h 4228047"/>
              <a:gd name="connsiteX25" fmla="*/ 945897 w 4402288"/>
              <a:gd name="connsiteY25" fmla="*/ 1825488 h 4228047"/>
              <a:gd name="connsiteX26" fmla="*/ 944084 w 4402288"/>
              <a:gd name="connsiteY26" fmla="*/ 1972432 h 4228047"/>
              <a:gd name="connsiteX27" fmla="*/ 800281 w 4402288"/>
              <a:gd name="connsiteY27" fmla="*/ 1971104 h 4228047"/>
              <a:gd name="connsiteX28" fmla="*/ 779395 w 4402288"/>
              <a:gd name="connsiteY28" fmla="*/ 1971104 h 4228047"/>
              <a:gd name="connsiteX29" fmla="*/ 0 w 4402288"/>
              <a:gd name="connsiteY29" fmla="*/ 1971104 h 4228047"/>
              <a:gd name="connsiteX30" fmla="*/ 0 w 4402288"/>
              <a:gd name="connsiteY30" fmla="*/ 1765657 h 4228047"/>
              <a:gd name="connsiteX31" fmla="*/ 740655 w 4402288"/>
              <a:gd name="connsiteY31" fmla="*/ 1765657 h 4228047"/>
              <a:gd name="connsiteX32" fmla="*/ 740655 w 4402288"/>
              <a:gd name="connsiteY32" fmla="*/ 220707 h 4228047"/>
              <a:gd name="connsiteX33" fmla="*/ 740655 w 4402288"/>
              <a:gd name="connsiteY33" fmla="*/ 179698 h 4228047"/>
              <a:gd name="connsiteX34" fmla="*/ 920353 w 4402288"/>
              <a:gd name="connsiteY34"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733347 w 4402288"/>
              <a:gd name="connsiteY16" fmla="*/ 4226885 h 4228047"/>
              <a:gd name="connsiteX17" fmla="*/ 3575092 w 4402288"/>
              <a:gd name="connsiteY17" fmla="*/ 4228047 h 4228047"/>
              <a:gd name="connsiteX18" fmla="*/ 3519397 w 4402288"/>
              <a:gd name="connsiteY18" fmla="*/ 4228047 h 4228047"/>
              <a:gd name="connsiteX19" fmla="*/ 2519418 w 4402288"/>
              <a:gd name="connsiteY19" fmla="*/ 4228047 h 4228047"/>
              <a:gd name="connsiteX20" fmla="*/ 2132731 w 4402288"/>
              <a:gd name="connsiteY20" fmla="*/ 3840972 h 4228047"/>
              <a:gd name="connsiteX21" fmla="*/ 2132731 w 4402288"/>
              <a:gd name="connsiteY21" fmla="*/ 387075 h 4228047"/>
              <a:gd name="connsiteX22" fmla="*/ 1951285 w 4402288"/>
              <a:gd name="connsiteY22" fmla="*/ 205447 h 4228047"/>
              <a:gd name="connsiteX23" fmla="*/ 945897 w 4402288"/>
              <a:gd name="connsiteY23" fmla="*/ 205447 h 4228047"/>
              <a:gd name="connsiteX24" fmla="*/ 945897 w 4402288"/>
              <a:gd name="connsiteY24" fmla="*/ 1823248 h 4228047"/>
              <a:gd name="connsiteX25" fmla="*/ 945897 w 4402288"/>
              <a:gd name="connsiteY25" fmla="*/ 1825488 h 4228047"/>
              <a:gd name="connsiteX26" fmla="*/ 944084 w 4402288"/>
              <a:gd name="connsiteY26" fmla="*/ 1972432 h 4228047"/>
              <a:gd name="connsiteX27" fmla="*/ 800281 w 4402288"/>
              <a:gd name="connsiteY27" fmla="*/ 1971104 h 4228047"/>
              <a:gd name="connsiteX28" fmla="*/ 779395 w 4402288"/>
              <a:gd name="connsiteY28" fmla="*/ 1971104 h 4228047"/>
              <a:gd name="connsiteX29" fmla="*/ 0 w 4402288"/>
              <a:gd name="connsiteY29" fmla="*/ 1971104 h 4228047"/>
              <a:gd name="connsiteX30" fmla="*/ 0 w 4402288"/>
              <a:gd name="connsiteY30" fmla="*/ 1765657 h 4228047"/>
              <a:gd name="connsiteX31" fmla="*/ 740655 w 4402288"/>
              <a:gd name="connsiteY31" fmla="*/ 1765657 h 4228047"/>
              <a:gd name="connsiteX32" fmla="*/ 740655 w 4402288"/>
              <a:gd name="connsiteY32" fmla="*/ 220707 h 4228047"/>
              <a:gd name="connsiteX33" fmla="*/ 740655 w 4402288"/>
              <a:gd name="connsiteY33" fmla="*/ 179698 h 4228047"/>
              <a:gd name="connsiteX34" fmla="*/ 827722 w 4402288"/>
              <a:gd name="connsiteY34" fmla="*/ 89421 h 4228047"/>
              <a:gd name="connsiteX35" fmla="*/ 920353 w 4402288"/>
              <a:gd name="connsiteY35" fmla="*/ 0 h 4228047"/>
              <a:gd name="connsiteX0" fmla="*/ 920353 w 4402288"/>
              <a:gd name="connsiteY0" fmla="*/ 1 h 4228048"/>
              <a:gd name="connsiteX1" fmla="*/ 953757 w 4402288"/>
              <a:gd name="connsiteY1" fmla="*/ 1 h 4228048"/>
              <a:gd name="connsiteX2" fmla="*/ 1951285 w 4402288"/>
              <a:gd name="connsiteY2" fmla="*/ 1 h 4228048"/>
              <a:gd name="connsiteX3" fmla="*/ 2337971 w 4402288"/>
              <a:gd name="connsiteY3" fmla="*/ 387076 h 4228048"/>
              <a:gd name="connsiteX4" fmla="*/ 2337971 w 4402288"/>
              <a:gd name="connsiteY4" fmla="*/ 3840973 h 4228048"/>
              <a:gd name="connsiteX5" fmla="*/ 2519418 w 4402288"/>
              <a:gd name="connsiteY5" fmla="*/ 4022601 h 4228048"/>
              <a:gd name="connsiteX6" fmla="*/ 3524805 w 4402288"/>
              <a:gd name="connsiteY6" fmla="*/ 4022601 h 4228048"/>
              <a:gd name="connsiteX7" fmla="*/ 3524805 w 4402288"/>
              <a:gd name="connsiteY7" fmla="*/ 2477652 h 4228048"/>
              <a:gd name="connsiteX8" fmla="*/ 3524805 w 4402288"/>
              <a:gd name="connsiteY8" fmla="*/ 2437011 h 4228048"/>
              <a:gd name="connsiteX9" fmla="*/ 3523551 w 4402288"/>
              <a:gd name="connsiteY9" fmla="*/ 2256174 h 4228048"/>
              <a:gd name="connsiteX10" fmla="*/ 3704871 w 4402288"/>
              <a:gd name="connsiteY10" fmla="*/ 2256945 h 4228048"/>
              <a:gd name="connsiteX11" fmla="*/ 3814443 w 4402288"/>
              <a:gd name="connsiteY11" fmla="*/ 2256945 h 4228048"/>
              <a:gd name="connsiteX12" fmla="*/ 4402288 w 4402288"/>
              <a:gd name="connsiteY12" fmla="*/ 2256945 h 4228048"/>
              <a:gd name="connsiteX13" fmla="*/ 4402288 w 4402288"/>
              <a:gd name="connsiteY13" fmla="*/ 2465370 h 4228048"/>
              <a:gd name="connsiteX14" fmla="*/ 3733022 w 4402288"/>
              <a:gd name="connsiteY14" fmla="*/ 2465370 h 4228048"/>
              <a:gd name="connsiteX15" fmla="*/ 3733022 w 4402288"/>
              <a:gd name="connsiteY15" fmla="*/ 4070119 h 4228048"/>
              <a:gd name="connsiteX16" fmla="*/ 3733347 w 4402288"/>
              <a:gd name="connsiteY16" fmla="*/ 4226886 h 4228048"/>
              <a:gd name="connsiteX17" fmla="*/ 3575092 w 4402288"/>
              <a:gd name="connsiteY17" fmla="*/ 4228048 h 4228048"/>
              <a:gd name="connsiteX18" fmla="*/ 3519397 w 4402288"/>
              <a:gd name="connsiteY18" fmla="*/ 4228048 h 4228048"/>
              <a:gd name="connsiteX19" fmla="*/ 2519418 w 4402288"/>
              <a:gd name="connsiteY19" fmla="*/ 4228048 h 4228048"/>
              <a:gd name="connsiteX20" fmla="*/ 2132731 w 4402288"/>
              <a:gd name="connsiteY20" fmla="*/ 3840973 h 4228048"/>
              <a:gd name="connsiteX21" fmla="*/ 2132731 w 4402288"/>
              <a:gd name="connsiteY21" fmla="*/ 387076 h 4228048"/>
              <a:gd name="connsiteX22" fmla="*/ 1951285 w 4402288"/>
              <a:gd name="connsiteY22" fmla="*/ 205448 h 4228048"/>
              <a:gd name="connsiteX23" fmla="*/ 945897 w 4402288"/>
              <a:gd name="connsiteY23" fmla="*/ 205448 h 4228048"/>
              <a:gd name="connsiteX24" fmla="*/ 945897 w 4402288"/>
              <a:gd name="connsiteY24" fmla="*/ 1823249 h 4228048"/>
              <a:gd name="connsiteX25" fmla="*/ 945897 w 4402288"/>
              <a:gd name="connsiteY25" fmla="*/ 1825489 h 4228048"/>
              <a:gd name="connsiteX26" fmla="*/ 944084 w 4402288"/>
              <a:gd name="connsiteY26" fmla="*/ 1972433 h 4228048"/>
              <a:gd name="connsiteX27" fmla="*/ 800281 w 4402288"/>
              <a:gd name="connsiteY27" fmla="*/ 1971105 h 4228048"/>
              <a:gd name="connsiteX28" fmla="*/ 779395 w 4402288"/>
              <a:gd name="connsiteY28" fmla="*/ 1971105 h 4228048"/>
              <a:gd name="connsiteX29" fmla="*/ 0 w 4402288"/>
              <a:gd name="connsiteY29" fmla="*/ 1971105 h 4228048"/>
              <a:gd name="connsiteX30" fmla="*/ 0 w 4402288"/>
              <a:gd name="connsiteY30" fmla="*/ 1765658 h 4228048"/>
              <a:gd name="connsiteX31" fmla="*/ 740655 w 4402288"/>
              <a:gd name="connsiteY31" fmla="*/ 1765658 h 4228048"/>
              <a:gd name="connsiteX32" fmla="*/ 740655 w 4402288"/>
              <a:gd name="connsiteY32" fmla="*/ 220708 h 4228048"/>
              <a:gd name="connsiteX33" fmla="*/ 740655 w 4402288"/>
              <a:gd name="connsiteY33" fmla="*/ 179699 h 4228048"/>
              <a:gd name="connsiteX34" fmla="*/ 738300 w 4402288"/>
              <a:gd name="connsiteY34" fmla="*/ 0 h 4228048"/>
              <a:gd name="connsiteX35" fmla="*/ 920353 w 4402288"/>
              <a:gd name="connsiteY35" fmla="*/ 1 h 4228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02288" h="4228048">
                <a:moveTo>
                  <a:pt x="920353" y="1"/>
                </a:moveTo>
                <a:lnTo>
                  <a:pt x="953757" y="1"/>
                </a:lnTo>
                <a:lnTo>
                  <a:pt x="1951285" y="1"/>
                </a:lnTo>
                <a:cubicBezTo>
                  <a:pt x="2165450" y="1"/>
                  <a:pt x="2337971" y="172696"/>
                  <a:pt x="2337971" y="387076"/>
                </a:cubicBezTo>
                <a:lnTo>
                  <a:pt x="2337971" y="3840973"/>
                </a:lnTo>
                <a:cubicBezTo>
                  <a:pt x="2337971" y="3942208"/>
                  <a:pt x="2421259" y="4022601"/>
                  <a:pt x="2519418" y="4022601"/>
                </a:cubicBezTo>
                <a:lnTo>
                  <a:pt x="3524805" y="4022601"/>
                </a:lnTo>
                <a:lnTo>
                  <a:pt x="3524805" y="2477652"/>
                </a:lnTo>
                <a:lnTo>
                  <a:pt x="3524805" y="2437011"/>
                </a:lnTo>
                <a:cubicBezTo>
                  <a:pt x="3524960" y="2376732"/>
                  <a:pt x="3523396" y="2316453"/>
                  <a:pt x="3523551" y="2256174"/>
                </a:cubicBezTo>
                <a:lnTo>
                  <a:pt x="3704871" y="2256945"/>
                </a:lnTo>
                <a:lnTo>
                  <a:pt x="3814443" y="2256945"/>
                </a:lnTo>
                <a:lnTo>
                  <a:pt x="4402288" y="2256945"/>
                </a:lnTo>
                <a:lnTo>
                  <a:pt x="4402288" y="2465370"/>
                </a:lnTo>
                <a:lnTo>
                  <a:pt x="3733022" y="2465370"/>
                </a:lnTo>
                <a:lnTo>
                  <a:pt x="3733022" y="4070119"/>
                </a:lnTo>
                <a:cubicBezTo>
                  <a:pt x="3733130" y="4122375"/>
                  <a:pt x="3733239" y="4174630"/>
                  <a:pt x="3733347" y="4226886"/>
                </a:cubicBezTo>
                <a:lnTo>
                  <a:pt x="3575092" y="4228048"/>
                </a:lnTo>
                <a:lnTo>
                  <a:pt x="3519397" y="4228048"/>
                </a:lnTo>
                <a:lnTo>
                  <a:pt x="2519418" y="4228048"/>
                </a:lnTo>
                <a:cubicBezTo>
                  <a:pt x="2305253" y="4228048"/>
                  <a:pt x="2132731" y="4055353"/>
                  <a:pt x="2132731" y="3840973"/>
                </a:cubicBezTo>
                <a:lnTo>
                  <a:pt x="2132731" y="387076"/>
                </a:lnTo>
                <a:cubicBezTo>
                  <a:pt x="2132731" y="285841"/>
                  <a:pt x="2052418" y="205448"/>
                  <a:pt x="1951285" y="205448"/>
                </a:cubicBezTo>
                <a:lnTo>
                  <a:pt x="945897" y="205448"/>
                </a:lnTo>
                <a:lnTo>
                  <a:pt x="945897" y="1823249"/>
                </a:lnTo>
                <a:lnTo>
                  <a:pt x="945897" y="1825489"/>
                </a:lnTo>
                <a:cubicBezTo>
                  <a:pt x="944720" y="1872751"/>
                  <a:pt x="945261" y="1925171"/>
                  <a:pt x="944084" y="1972433"/>
                </a:cubicBezTo>
                <a:lnTo>
                  <a:pt x="800281" y="1971105"/>
                </a:lnTo>
                <a:lnTo>
                  <a:pt x="779395" y="1971105"/>
                </a:lnTo>
                <a:lnTo>
                  <a:pt x="0" y="1971105"/>
                </a:lnTo>
                <a:lnTo>
                  <a:pt x="0" y="1765658"/>
                </a:lnTo>
                <a:lnTo>
                  <a:pt x="740655" y="1765658"/>
                </a:lnTo>
                <a:lnTo>
                  <a:pt x="740655" y="220708"/>
                </a:lnTo>
                <a:lnTo>
                  <a:pt x="740655" y="179699"/>
                </a:lnTo>
                <a:lnTo>
                  <a:pt x="738300" y="0"/>
                </a:lnTo>
                <a:lnTo>
                  <a:pt x="920353" y="1"/>
                </a:lnTo>
                <a:close/>
              </a:path>
            </a:pathLst>
          </a:custGeom>
          <a:solidFill>
            <a:schemeClr val="bg2"/>
          </a:solidFill>
        </p:spPr>
        <p:txBody>
          <a:bodyPr wrap="square">
            <a:noAutofit/>
          </a:bodyPr>
          <a:lstStyle>
            <a:lvl1pPr marL="0" indent="0">
              <a:buNone/>
              <a:defRPr sz="100"/>
            </a:lvl1pPr>
          </a:lstStyle>
          <a:p>
            <a:pPr lvl="0"/>
            <a:r>
              <a:rPr lang="nl-NL" dirty="0"/>
              <a:t>     </a:t>
            </a:r>
          </a:p>
        </p:txBody>
      </p:sp>
      <p:sp>
        <p:nvSpPr>
          <p:cNvPr id="5" name="Tekstvak 4"/>
          <p:cNvSpPr txBox="1"/>
          <p:nvPr userDrawn="1"/>
        </p:nvSpPr>
        <p:spPr>
          <a:xfrm>
            <a:off x="-10750" y="-531667"/>
            <a:ext cx="12192000" cy="369332"/>
          </a:xfrm>
          <a:prstGeom prst="rect">
            <a:avLst/>
          </a:prstGeom>
          <a:noFill/>
        </p:spPr>
        <p:txBody>
          <a:bodyPr wrap="square" rtlCol="0">
            <a:spAutoFit/>
          </a:bodyPr>
          <a:lstStyle/>
          <a:p>
            <a:pPr algn="ctr"/>
            <a:r>
              <a:rPr lang="nl-NL" sz="1800" b="0" spc="50" baseline="0" dirty="0">
                <a:solidFill>
                  <a:schemeClr val="accent2"/>
                </a:solidFill>
                <a:latin typeface="+mj-lt"/>
                <a:cs typeface="Calibri" panose="020F0502020204030204" pitchFamily="34" charset="0"/>
              </a:rPr>
              <a:t>Titel slide Grijs</a:t>
            </a:r>
          </a:p>
        </p:txBody>
      </p:sp>
      <p:sp>
        <p:nvSpPr>
          <p:cNvPr id="4" name="Tijdelijke aanduiding voor dianummer 3"/>
          <p:cNvSpPr>
            <a:spLocks noGrp="1"/>
          </p:cNvSpPr>
          <p:nvPr>
            <p:ph type="sldNum" sz="quarter" idx="12"/>
          </p:nvPr>
        </p:nvSpPr>
        <p:spPr>
          <a:xfrm>
            <a:off x="696118" y="6997746"/>
            <a:ext cx="652906" cy="365125"/>
          </a:xfrm>
        </p:spPr>
        <p:txBody>
          <a:bodyPr/>
          <a:lstStyle/>
          <a:p>
            <a:fld id="{B502C9A5-716F-45E6-800B-D4D02CE26F90}" type="slidenum">
              <a:rPr lang="nl-NL" smtClean="0"/>
              <a:t>‹nr.›</a:t>
            </a:fld>
            <a:endParaRPr lang="nl-NL"/>
          </a:p>
        </p:txBody>
      </p:sp>
      <p:sp>
        <p:nvSpPr>
          <p:cNvPr id="8" name="Tijdelijke aanduiding voor tekst 7">
            <a:extLst>
              <a:ext uri="{FF2B5EF4-FFF2-40B4-BE49-F238E27FC236}">
                <a16:creationId xmlns:a16="http://schemas.microsoft.com/office/drawing/2014/main" id="{2EDD53AB-769F-43D6-B29B-3880CF8A25BC}"/>
              </a:ext>
            </a:extLst>
          </p:cNvPr>
          <p:cNvSpPr>
            <a:spLocks noGrp="1"/>
          </p:cNvSpPr>
          <p:nvPr>
            <p:ph type="body" sz="quarter" idx="14" hasCustomPrompt="1"/>
          </p:nvPr>
        </p:nvSpPr>
        <p:spPr>
          <a:xfrm>
            <a:off x="-11113" y="0"/>
            <a:ext cx="6107113" cy="6858000"/>
          </a:xfrm>
          <a:solidFill>
            <a:schemeClr val="accent2"/>
          </a:solidFill>
        </p:spPr>
        <p:txBody>
          <a:bodyPr/>
          <a:lstStyle>
            <a:lvl1pPr marL="0" indent="0">
              <a:buNone/>
              <a:defRPr sz="100"/>
            </a:lvl1pPr>
          </a:lstStyle>
          <a:p>
            <a:pPr lvl="0"/>
            <a:r>
              <a:rPr lang="nl-NL" dirty="0"/>
              <a:t>     </a:t>
            </a:r>
          </a:p>
        </p:txBody>
      </p:sp>
      <p:sp>
        <p:nvSpPr>
          <p:cNvPr id="6" name="Titel"/>
          <p:cNvSpPr>
            <a:spLocks noGrp="1"/>
          </p:cNvSpPr>
          <p:nvPr>
            <p:ph type="title" hasCustomPrompt="1"/>
          </p:nvPr>
        </p:nvSpPr>
        <p:spPr>
          <a:xfrm>
            <a:off x="698500" y="504825"/>
            <a:ext cx="5049837" cy="1362075"/>
          </a:xfrm>
        </p:spPr>
        <p:txBody>
          <a:bodyPr anchor="t" anchorCtr="0"/>
          <a:lstStyle>
            <a:lvl1pPr>
              <a:defRPr sz="4800" b="0">
                <a:solidFill>
                  <a:schemeClr val="bg1"/>
                </a:solidFill>
              </a:defRPr>
            </a:lvl1pPr>
          </a:lstStyle>
          <a:p>
            <a:r>
              <a:rPr lang="nl-NL" dirty="0"/>
              <a:t>Plaats hier de titel </a:t>
            </a:r>
            <a:br>
              <a:rPr lang="nl-NL" dirty="0"/>
            </a:br>
            <a:r>
              <a:rPr lang="nl-NL" dirty="0"/>
              <a:t>van de presentatie</a:t>
            </a:r>
          </a:p>
        </p:txBody>
      </p:sp>
      <p:sp>
        <p:nvSpPr>
          <p:cNvPr id="3" name="Tijdelijke aanduiding voor tekst 2">
            <a:extLst>
              <a:ext uri="{FF2B5EF4-FFF2-40B4-BE49-F238E27FC236}">
                <a16:creationId xmlns:a16="http://schemas.microsoft.com/office/drawing/2014/main" id="{FE7FF7C0-B70D-4200-9FBA-E727834898CD}"/>
              </a:ext>
            </a:extLst>
          </p:cNvPr>
          <p:cNvSpPr>
            <a:spLocks noGrp="1"/>
          </p:cNvSpPr>
          <p:nvPr>
            <p:ph type="body" sz="quarter" idx="13" hasCustomPrompt="1"/>
          </p:nvPr>
        </p:nvSpPr>
        <p:spPr>
          <a:xfrm>
            <a:off x="698500" y="2016171"/>
            <a:ext cx="5049837" cy="769030"/>
          </a:xfrm>
        </p:spPr>
        <p:txBody>
          <a:bodyPr/>
          <a:lstStyle>
            <a:lvl1pPr>
              <a:defRPr/>
            </a:lvl1pPr>
            <a:lvl4pPr>
              <a:defRPr sz="1600">
                <a:solidFill>
                  <a:schemeClr val="bg1"/>
                </a:solidFill>
              </a:defRPr>
            </a:lvl4pPr>
          </a:lstStyle>
          <a:p>
            <a:pPr lvl="3"/>
            <a:r>
              <a:rPr lang="nl-NL" dirty="0"/>
              <a:t>Subtitel of naam van spreker</a:t>
            </a:r>
          </a:p>
          <a:p>
            <a:pPr lvl="3"/>
            <a:r>
              <a:rPr lang="nl-NL" dirty="0"/>
              <a:t>Max. 2 regels</a:t>
            </a:r>
          </a:p>
        </p:txBody>
      </p:sp>
      <p:sp>
        <p:nvSpPr>
          <p:cNvPr id="12" name="Tijdelijke aanduiding voor datum 3">
            <a:extLst>
              <a:ext uri="{FF2B5EF4-FFF2-40B4-BE49-F238E27FC236}">
                <a16:creationId xmlns:a16="http://schemas.microsoft.com/office/drawing/2014/main" id="{775813B5-CE98-4101-91C5-F3C3F7CBA005}"/>
              </a:ext>
            </a:extLst>
          </p:cNvPr>
          <p:cNvSpPr>
            <a:spLocks noGrp="1"/>
          </p:cNvSpPr>
          <p:nvPr>
            <p:ph type="dt" sz="half" idx="2"/>
          </p:nvPr>
        </p:nvSpPr>
        <p:spPr>
          <a:xfrm>
            <a:off x="3005137" y="6105846"/>
            <a:ext cx="2743200" cy="494657"/>
          </a:xfrm>
          <a:prstGeom prst="rect">
            <a:avLst/>
          </a:prstGeom>
        </p:spPr>
        <p:txBody>
          <a:bodyPr vert="horz" lIns="0" tIns="0" rIns="0" bIns="0" rtlCol="0" anchor="b">
            <a:noAutofit/>
          </a:bodyPr>
          <a:lstStyle>
            <a:lvl1pPr algn="r">
              <a:defRPr lang="en-GB" sz="1200" b="0" smtClean="0">
                <a:solidFill>
                  <a:schemeClr val="bg1"/>
                </a:solidFill>
              </a:defRPr>
            </a:lvl1pPr>
          </a:lstStyle>
          <a:p>
            <a:fld id="{7CB51DE0-3FCB-403C-8203-77451436FB82}" type="datetime1">
              <a:rPr lang="nl-NL" smtClean="0"/>
              <a:pPr/>
              <a:t>14-11-2019</a:t>
            </a:fld>
            <a:endParaRPr lang="nl-NL" dirty="0"/>
          </a:p>
        </p:txBody>
      </p:sp>
      <p:sp>
        <p:nvSpPr>
          <p:cNvPr id="15" name="Tijdelijke aanduiding voor tekst 7">
            <a:extLst>
              <a:ext uri="{FF2B5EF4-FFF2-40B4-BE49-F238E27FC236}">
                <a16:creationId xmlns:a16="http://schemas.microsoft.com/office/drawing/2014/main" id="{7E2DF6F1-0DF8-4DF0-A748-BED5E573CC9D}"/>
              </a:ext>
            </a:extLst>
          </p:cNvPr>
          <p:cNvSpPr>
            <a:spLocks noGrp="1"/>
          </p:cNvSpPr>
          <p:nvPr>
            <p:ph type="body" sz="quarter" idx="15" hasCustomPrompt="1"/>
          </p:nvPr>
        </p:nvSpPr>
        <p:spPr>
          <a:xfrm>
            <a:off x="693737" y="6046103"/>
            <a:ext cx="550800" cy="554400"/>
          </a:xfrm>
          <a:custGeom>
            <a:avLst/>
            <a:gdLst>
              <a:gd name="connsiteX0" fmla="*/ 0 w 1307657"/>
              <a:gd name="connsiteY0" fmla="*/ 725454 h 1311600"/>
              <a:gd name="connsiteX1" fmla="*/ 237260 w 1307657"/>
              <a:gd name="connsiteY1" fmla="*/ 725454 h 1311600"/>
              <a:gd name="connsiteX2" fmla="*/ 360099 w 1307657"/>
              <a:gd name="connsiteY2" fmla="*/ 848437 h 1311600"/>
              <a:gd name="connsiteX3" fmla="*/ 360099 w 1307657"/>
              <a:gd name="connsiteY3" fmla="*/ 1245889 h 1311600"/>
              <a:gd name="connsiteX4" fmla="*/ 275664 w 1307657"/>
              <a:gd name="connsiteY4" fmla="*/ 1194954 h 1311600"/>
              <a:gd name="connsiteX5" fmla="*/ 275664 w 1307657"/>
              <a:gd name="connsiteY5" fmla="*/ 1034496 h 1311600"/>
              <a:gd name="connsiteX6" fmla="*/ 115736 w 1307657"/>
              <a:gd name="connsiteY6" fmla="*/ 1034496 h 1311600"/>
              <a:gd name="connsiteX7" fmla="*/ 65233 w 1307657"/>
              <a:gd name="connsiteY7" fmla="*/ 949780 h 1311600"/>
              <a:gd name="connsiteX8" fmla="*/ 275664 w 1307657"/>
              <a:gd name="connsiteY8" fmla="*/ 949780 h 1311600"/>
              <a:gd name="connsiteX9" fmla="*/ 275664 w 1307657"/>
              <a:gd name="connsiteY9" fmla="*/ 848437 h 1311600"/>
              <a:gd name="connsiteX10" fmla="*/ 237260 w 1307657"/>
              <a:gd name="connsiteY10" fmla="*/ 810170 h 1311600"/>
              <a:gd name="connsiteX11" fmla="*/ 14467 w 1307657"/>
              <a:gd name="connsiteY11" fmla="*/ 810170 h 1311600"/>
              <a:gd name="connsiteX12" fmla="*/ 0 w 1307657"/>
              <a:gd name="connsiteY12" fmla="*/ 725454 h 1311600"/>
              <a:gd name="connsiteX13" fmla="*/ 584340 w 1307657"/>
              <a:gd name="connsiteY13" fmla="*/ 438 h 1311600"/>
              <a:gd name="connsiteX14" fmla="*/ 584340 w 1307657"/>
              <a:gd name="connsiteY14" fmla="*/ 725312 h 1311600"/>
              <a:gd name="connsiteX15" fmla="*/ 1307657 w 1307657"/>
              <a:gd name="connsiteY15" fmla="*/ 725312 h 1311600"/>
              <a:gd name="connsiteX16" fmla="*/ 1292917 w 1307657"/>
              <a:gd name="connsiteY16" fmla="*/ 810048 h 1311600"/>
              <a:gd name="connsiteX17" fmla="*/ 1005748 w 1307657"/>
              <a:gd name="connsiteY17" fmla="*/ 810048 h 1311600"/>
              <a:gd name="connsiteX18" fmla="*/ 1206845 w 1307657"/>
              <a:gd name="connsiteY18" fmla="*/ 1011989 h 1311600"/>
              <a:gd name="connsiteX19" fmla="*/ 1156045 w 1307657"/>
              <a:gd name="connsiteY19" fmla="*/ 1080886 h 1311600"/>
              <a:gd name="connsiteX20" fmla="*/ 886248 w 1307657"/>
              <a:gd name="connsiteY20" fmla="*/ 810048 h 1311600"/>
              <a:gd name="connsiteX21" fmla="*/ 807547 w 1307657"/>
              <a:gd name="connsiteY21" fmla="*/ 810048 h 1311600"/>
              <a:gd name="connsiteX22" fmla="*/ 807547 w 1307657"/>
              <a:gd name="connsiteY22" fmla="*/ 924613 h 1311600"/>
              <a:gd name="connsiteX23" fmla="*/ 1057865 w 1307657"/>
              <a:gd name="connsiteY23" fmla="*/ 1175653 h 1311600"/>
              <a:gd name="connsiteX24" fmla="*/ 986797 w 1307657"/>
              <a:gd name="connsiteY24" fmla="*/ 1224225 h 1311600"/>
              <a:gd name="connsiteX25" fmla="*/ 809126 w 1307657"/>
              <a:gd name="connsiteY25" fmla="*/ 1045778 h 1311600"/>
              <a:gd name="connsiteX26" fmla="*/ 807547 w 1307657"/>
              <a:gd name="connsiteY26" fmla="*/ 1044458 h 1311600"/>
              <a:gd name="connsiteX27" fmla="*/ 807547 w 1307657"/>
              <a:gd name="connsiteY27" fmla="*/ 1296818 h 1311600"/>
              <a:gd name="connsiteX28" fmla="*/ 723054 w 1307657"/>
              <a:gd name="connsiteY28" fmla="*/ 1311600 h 1311600"/>
              <a:gd name="connsiteX29" fmla="*/ 723054 w 1307657"/>
              <a:gd name="connsiteY29" fmla="*/ 810048 h 1311600"/>
              <a:gd name="connsiteX30" fmla="*/ 584340 w 1307657"/>
              <a:gd name="connsiteY30" fmla="*/ 810048 h 1311600"/>
              <a:gd name="connsiteX31" fmla="*/ 584340 w 1307657"/>
              <a:gd name="connsiteY31" fmla="*/ 1311336 h 1311600"/>
              <a:gd name="connsiteX32" fmla="*/ 583813 w 1307657"/>
              <a:gd name="connsiteY32" fmla="*/ 1311336 h 1311600"/>
              <a:gd name="connsiteX33" fmla="*/ 499321 w 1307657"/>
              <a:gd name="connsiteY33" fmla="*/ 1296554 h 1311600"/>
              <a:gd name="connsiteX34" fmla="*/ 498531 w 1307657"/>
              <a:gd name="connsiteY34" fmla="*/ 1296554 h 1311600"/>
              <a:gd name="connsiteX35" fmla="*/ 498531 w 1307657"/>
              <a:gd name="connsiteY35" fmla="*/ 840933 h 1311600"/>
              <a:gd name="connsiteX36" fmla="*/ 244528 w 1307657"/>
              <a:gd name="connsiteY36" fmla="*/ 586990 h 1311600"/>
              <a:gd name="connsiteX37" fmla="*/ 0 w 1307657"/>
              <a:gd name="connsiteY37" fmla="*/ 586990 h 1311600"/>
              <a:gd name="connsiteX38" fmla="*/ 14477 w 1307657"/>
              <a:gd name="connsiteY38" fmla="*/ 502254 h 1311600"/>
              <a:gd name="connsiteX39" fmla="*/ 244528 w 1307657"/>
              <a:gd name="connsiteY39" fmla="*/ 502254 h 1311600"/>
              <a:gd name="connsiteX40" fmla="*/ 265848 w 1307657"/>
              <a:gd name="connsiteY40" fmla="*/ 503046 h 1311600"/>
              <a:gd name="connsiteX41" fmla="*/ 267954 w 1307657"/>
              <a:gd name="connsiteY41" fmla="*/ 503046 h 1311600"/>
              <a:gd name="connsiteX42" fmla="*/ 87124 w 1307657"/>
              <a:gd name="connsiteY42" fmla="*/ 321695 h 1311600"/>
              <a:gd name="connsiteX43" fmla="*/ 135556 w 1307657"/>
              <a:gd name="connsiteY43" fmla="*/ 250422 h 1311600"/>
              <a:gd name="connsiteX44" fmla="*/ 498531 w 1307657"/>
              <a:gd name="connsiteY44" fmla="*/ 614707 h 1311600"/>
              <a:gd name="connsiteX45" fmla="*/ 499847 w 1307657"/>
              <a:gd name="connsiteY45" fmla="*/ 616027 h 1311600"/>
              <a:gd name="connsiteX46" fmla="*/ 499847 w 1307657"/>
              <a:gd name="connsiteY46" fmla="*/ 420686 h 1311600"/>
              <a:gd name="connsiteX47" fmla="*/ 498794 w 1307657"/>
              <a:gd name="connsiteY47" fmla="*/ 421742 h 1311600"/>
              <a:gd name="connsiteX48" fmla="*/ 229788 w 1307657"/>
              <a:gd name="connsiteY48" fmla="*/ 151960 h 1311600"/>
              <a:gd name="connsiteX49" fmla="*/ 298750 w 1307657"/>
              <a:gd name="connsiteY49" fmla="*/ 101012 h 1311600"/>
              <a:gd name="connsiteX50" fmla="*/ 498531 w 1307657"/>
              <a:gd name="connsiteY50" fmla="*/ 301633 h 1311600"/>
              <a:gd name="connsiteX51" fmla="*/ 499847 w 1307657"/>
              <a:gd name="connsiteY51" fmla="*/ 302953 h 1311600"/>
              <a:gd name="connsiteX52" fmla="*/ 499847 w 1307657"/>
              <a:gd name="connsiteY52" fmla="*/ 14693 h 1311600"/>
              <a:gd name="connsiteX53" fmla="*/ 584340 w 1307657"/>
              <a:gd name="connsiteY53" fmla="*/ 438 h 1311600"/>
              <a:gd name="connsiteX54" fmla="*/ 722387 w 1307657"/>
              <a:gd name="connsiteY54" fmla="*/ 0 h 1311600"/>
              <a:gd name="connsiteX55" fmla="*/ 806862 w 1307657"/>
              <a:gd name="connsiteY55" fmla="*/ 14526 h 1311600"/>
              <a:gd name="connsiteX56" fmla="*/ 806862 w 1307657"/>
              <a:gd name="connsiteY56" fmla="*/ 277314 h 1311600"/>
              <a:gd name="connsiteX57" fmla="*/ 946863 w 1307657"/>
              <a:gd name="connsiteY57" fmla="*/ 277314 h 1311600"/>
              <a:gd name="connsiteX58" fmla="*/ 946863 w 1307657"/>
              <a:gd name="connsiteY58" fmla="*/ 65235 h 1311600"/>
              <a:gd name="connsiteX59" fmla="*/ 1031337 w 1307657"/>
              <a:gd name="connsiteY59" fmla="*/ 115944 h 1311600"/>
              <a:gd name="connsiteX60" fmla="*/ 1031337 w 1307657"/>
              <a:gd name="connsiteY60" fmla="*/ 277314 h 1311600"/>
              <a:gd name="connsiteX61" fmla="*/ 1191865 w 1307657"/>
              <a:gd name="connsiteY61" fmla="*/ 277314 h 1311600"/>
              <a:gd name="connsiteX62" fmla="*/ 1242392 w 1307657"/>
              <a:gd name="connsiteY62" fmla="*/ 362092 h 1311600"/>
              <a:gd name="connsiteX63" fmla="*/ 806862 w 1307657"/>
              <a:gd name="connsiteY63" fmla="*/ 362092 h 1311600"/>
              <a:gd name="connsiteX64" fmla="*/ 806862 w 1307657"/>
              <a:gd name="connsiteY64" fmla="*/ 501805 h 1311600"/>
              <a:gd name="connsiteX65" fmla="*/ 1292919 w 1307657"/>
              <a:gd name="connsiteY65" fmla="*/ 501805 h 1311600"/>
              <a:gd name="connsiteX66" fmla="*/ 1307656 w 1307657"/>
              <a:gd name="connsiteY66" fmla="*/ 586584 h 1311600"/>
              <a:gd name="connsiteX67" fmla="*/ 722387 w 1307657"/>
              <a:gd name="connsiteY67" fmla="*/ 586584 h 131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307657" h="1311600">
                <a:moveTo>
                  <a:pt x="0" y="725454"/>
                </a:moveTo>
                <a:lnTo>
                  <a:pt x="237260" y="725454"/>
                </a:lnTo>
                <a:cubicBezTo>
                  <a:pt x="304861" y="725454"/>
                  <a:pt x="360099" y="780612"/>
                  <a:pt x="360099" y="848437"/>
                </a:cubicBezTo>
                <a:lnTo>
                  <a:pt x="360099" y="1245889"/>
                </a:lnTo>
                <a:cubicBezTo>
                  <a:pt x="330902" y="1231110"/>
                  <a:pt x="302494" y="1214220"/>
                  <a:pt x="275664" y="1194954"/>
                </a:cubicBezTo>
                <a:lnTo>
                  <a:pt x="275664" y="1034496"/>
                </a:lnTo>
                <a:lnTo>
                  <a:pt x="115736" y="1034496"/>
                </a:lnTo>
                <a:cubicBezTo>
                  <a:pt x="96798" y="1007576"/>
                  <a:pt x="79700" y="979074"/>
                  <a:pt x="65233" y="949780"/>
                </a:cubicBezTo>
                <a:lnTo>
                  <a:pt x="275664" y="949780"/>
                </a:lnTo>
                <a:lnTo>
                  <a:pt x="275664" y="848437"/>
                </a:lnTo>
                <a:cubicBezTo>
                  <a:pt x="275664" y="827324"/>
                  <a:pt x="258303" y="810170"/>
                  <a:pt x="237260" y="810170"/>
                </a:cubicBezTo>
                <a:lnTo>
                  <a:pt x="14467" y="810170"/>
                </a:lnTo>
                <a:cubicBezTo>
                  <a:pt x="7891" y="781931"/>
                  <a:pt x="2893" y="753429"/>
                  <a:pt x="0" y="725454"/>
                </a:cubicBezTo>
                <a:close/>
                <a:moveTo>
                  <a:pt x="584340" y="438"/>
                </a:moveTo>
                <a:lnTo>
                  <a:pt x="584340" y="725312"/>
                </a:lnTo>
                <a:lnTo>
                  <a:pt x="1307657" y="725312"/>
                </a:lnTo>
                <a:cubicBezTo>
                  <a:pt x="1304762" y="753294"/>
                  <a:pt x="1299760" y="781803"/>
                  <a:pt x="1292917" y="810048"/>
                </a:cubicBezTo>
                <a:lnTo>
                  <a:pt x="1005748" y="810048"/>
                </a:lnTo>
                <a:lnTo>
                  <a:pt x="1206845" y="1011989"/>
                </a:lnTo>
                <a:cubicBezTo>
                  <a:pt x="1191316" y="1036011"/>
                  <a:pt x="1174470" y="1059240"/>
                  <a:pt x="1156045" y="1080886"/>
                </a:cubicBezTo>
                <a:lnTo>
                  <a:pt x="886248" y="810048"/>
                </a:lnTo>
                <a:lnTo>
                  <a:pt x="807547" y="810048"/>
                </a:lnTo>
                <a:lnTo>
                  <a:pt x="807547" y="924613"/>
                </a:lnTo>
                <a:lnTo>
                  <a:pt x="1057865" y="1175653"/>
                </a:lnTo>
                <a:cubicBezTo>
                  <a:pt x="1035228" y="1193340"/>
                  <a:pt x="1011276" y="1209706"/>
                  <a:pt x="986797" y="1224225"/>
                </a:cubicBezTo>
                <a:lnTo>
                  <a:pt x="809126" y="1045778"/>
                </a:lnTo>
                <a:lnTo>
                  <a:pt x="807547" y="1044458"/>
                </a:lnTo>
                <a:lnTo>
                  <a:pt x="807547" y="1296818"/>
                </a:lnTo>
                <a:cubicBezTo>
                  <a:pt x="779382" y="1303681"/>
                  <a:pt x="750955" y="1308432"/>
                  <a:pt x="723054" y="1311600"/>
                </a:cubicBezTo>
                <a:lnTo>
                  <a:pt x="723054" y="810048"/>
                </a:lnTo>
                <a:lnTo>
                  <a:pt x="584340" y="810048"/>
                </a:lnTo>
                <a:lnTo>
                  <a:pt x="584340" y="1311336"/>
                </a:lnTo>
                <a:cubicBezTo>
                  <a:pt x="584340" y="1311336"/>
                  <a:pt x="583813" y="1311336"/>
                  <a:pt x="583813" y="1311336"/>
                </a:cubicBezTo>
                <a:cubicBezTo>
                  <a:pt x="555912" y="1308432"/>
                  <a:pt x="527485" y="1303417"/>
                  <a:pt x="499321" y="1296554"/>
                </a:cubicBezTo>
                <a:lnTo>
                  <a:pt x="498531" y="1296554"/>
                </a:lnTo>
                <a:lnTo>
                  <a:pt x="498531" y="840933"/>
                </a:lnTo>
                <a:cubicBezTo>
                  <a:pt x="498268" y="701027"/>
                  <a:pt x="384295" y="586990"/>
                  <a:pt x="244528" y="586990"/>
                </a:cubicBezTo>
                <a:lnTo>
                  <a:pt x="0" y="586990"/>
                </a:lnTo>
                <a:cubicBezTo>
                  <a:pt x="2632" y="559272"/>
                  <a:pt x="7633" y="530763"/>
                  <a:pt x="14477" y="502254"/>
                </a:cubicBezTo>
                <a:lnTo>
                  <a:pt x="244528" y="502254"/>
                </a:lnTo>
                <a:cubicBezTo>
                  <a:pt x="250845" y="502254"/>
                  <a:pt x="257952" y="502518"/>
                  <a:pt x="265848" y="503046"/>
                </a:cubicBezTo>
                <a:lnTo>
                  <a:pt x="267954" y="503046"/>
                </a:lnTo>
                <a:lnTo>
                  <a:pt x="87124" y="321695"/>
                </a:lnTo>
                <a:cubicBezTo>
                  <a:pt x="101338" y="297146"/>
                  <a:pt x="117657" y="273124"/>
                  <a:pt x="135556" y="250422"/>
                </a:cubicBezTo>
                <a:lnTo>
                  <a:pt x="498531" y="614707"/>
                </a:lnTo>
                <a:lnTo>
                  <a:pt x="499847" y="616027"/>
                </a:lnTo>
                <a:lnTo>
                  <a:pt x="499847" y="420686"/>
                </a:lnTo>
                <a:lnTo>
                  <a:pt x="498794" y="421742"/>
                </a:lnTo>
                <a:lnTo>
                  <a:pt x="229788" y="151960"/>
                </a:lnTo>
                <a:cubicBezTo>
                  <a:pt x="251371" y="133745"/>
                  <a:pt x="274534" y="116587"/>
                  <a:pt x="298750" y="101012"/>
                </a:cubicBezTo>
                <a:lnTo>
                  <a:pt x="498531" y="301633"/>
                </a:lnTo>
                <a:lnTo>
                  <a:pt x="499847" y="302953"/>
                </a:lnTo>
                <a:lnTo>
                  <a:pt x="499847" y="14693"/>
                </a:lnTo>
                <a:cubicBezTo>
                  <a:pt x="528274" y="7829"/>
                  <a:pt x="556702" y="3078"/>
                  <a:pt x="584340" y="438"/>
                </a:cubicBezTo>
                <a:close/>
                <a:moveTo>
                  <a:pt x="722387" y="0"/>
                </a:moveTo>
                <a:cubicBezTo>
                  <a:pt x="750019" y="2641"/>
                  <a:pt x="778440" y="7659"/>
                  <a:pt x="806862" y="14526"/>
                </a:cubicBezTo>
                <a:lnTo>
                  <a:pt x="806862" y="277314"/>
                </a:lnTo>
                <a:lnTo>
                  <a:pt x="946863" y="277314"/>
                </a:lnTo>
                <a:lnTo>
                  <a:pt x="946863" y="65235"/>
                </a:lnTo>
                <a:cubicBezTo>
                  <a:pt x="975811" y="79761"/>
                  <a:pt x="1004232" y="96928"/>
                  <a:pt x="1031337" y="115944"/>
                </a:cubicBezTo>
                <a:lnTo>
                  <a:pt x="1031337" y="277314"/>
                </a:lnTo>
                <a:lnTo>
                  <a:pt x="1191865" y="277314"/>
                </a:lnTo>
                <a:cubicBezTo>
                  <a:pt x="1210813" y="304253"/>
                  <a:pt x="1227918" y="332776"/>
                  <a:pt x="1242392" y="362092"/>
                </a:cubicBezTo>
                <a:lnTo>
                  <a:pt x="806862" y="362092"/>
                </a:lnTo>
                <a:lnTo>
                  <a:pt x="806862" y="501805"/>
                </a:lnTo>
                <a:lnTo>
                  <a:pt x="1292919" y="501805"/>
                </a:lnTo>
                <a:cubicBezTo>
                  <a:pt x="1299761" y="530329"/>
                  <a:pt x="1304761" y="558853"/>
                  <a:pt x="1307656" y="586584"/>
                </a:cubicBezTo>
                <a:lnTo>
                  <a:pt x="722387" y="586584"/>
                </a:lnTo>
                <a:close/>
              </a:path>
            </a:pathLst>
          </a:custGeom>
          <a:solidFill>
            <a:schemeClr val="bg1"/>
          </a:solidFill>
        </p:spPr>
        <p:txBody>
          <a:bodyPr wrap="square">
            <a:noAutofit/>
          </a:bodyPr>
          <a:lstStyle>
            <a:lvl1pPr marL="0" indent="0">
              <a:buNone/>
              <a:defRPr sz="100"/>
            </a:lvl1pPr>
          </a:lstStyle>
          <a:p>
            <a:pPr lvl="0"/>
            <a:r>
              <a:rPr lang="nl-NL" dirty="0"/>
              <a:t>   </a:t>
            </a:r>
          </a:p>
        </p:txBody>
      </p:sp>
    </p:spTree>
    <p:extLst>
      <p:ext uri="{BB962C8B-B14F-4D97-AF65-F5344CB8AC3E}">
        <p14:creationId xmlns:p14="http://schemas.microsoft.com/office/powerpoint/2010/main" val="1754845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0-#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0-#ppt_w/2"/>
                                          </p:val>
                                        </p:tav>
                                        <p:tav tm="100000">
                                          <p:val>
                                            <p:strVal val="#ppt_x"/>
                                          </p:val>
                                        </p:tav>
                                      </p:tavLst>
                                    </p:anim>
                                    <p:anim calcmode="lin" valueType="num">
                                      <p:cBhvr additive="base">
                                        <p:cTn id="16" dur="1000" fill="hold"/>
                                        <p:tgtEl>
                                          <p:spTgt spid="3"/>
                                        </p:tgtEl>
                                        <p:attrNameLst>
                                          <p:attrName>ppt_y</p:attrName>
                                        </p:attrNameLst>
                                      </p:cBhvr>
                                      <p:tavLst>
                                        <p:tav tm="0">
                                          <p:val>
                                            <p:strVal val="#ppt_y"/>
                                          </p:val>
                                        </p:tav>
                                        <p:tav tm="100000">
                                          <p:val>
                                            <p:strVal val="#ppt_y"/>
                                          </p:val>
                                        </p:tav>
                                      </p:tavLst>
                                    </p:anim>
                                  </p:childTnLst>
                                </p:cTn>
                              </p:par>
                              <p:par>
                                <p:cTn id="17" presetID="2" presetClass="entr" presetSubtype="4" decel="100000" fill="hold" grpId="0" nodeType="withEffect">
                                  <p:stCondLst>
                                    <p:cond delay="50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750" fill="hold"/>
                                        <p:tgtEl>
                                          <p:spTgt spid="15"/>
                                        </p:tgtEl>
                                        <p:attrNameLst>
                                          <p:attrName>ppt_x</p:attrName>
                                        </p:attrNameLst>
                                      </p:cBhvr>
                                      <p:tavLst>
                                        <p:tav tm="0">
                                          <p:val>
                                            <p:strVal val="#ppt_x"/>
                                          </p:val>
                                        </p:tav>
                                        <p:tav tm="100000">
                                          <p:val>
                                            <p:strVal val="#ppt_x"/>
                                          </p:val>
                                        </p:tav>
                                      </p:tavLst>
                                    </p:anim>
                                    <p:anim calcmode="lin" valueType="num">
                                      <p:cBhvr additive="base">
                                        <p:cTn id="20" dur="75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decel="100000" fill="hold" grpId="0" nodeType="withEffect">
                                  <p:stCondLst>
                                    <p:cond delay="500"/>
                                  </p:stCondLst>
                                  <p:childTnLst>
                                    <p:set>
                                      <p:cBhvr>
                                        <p:cTn id="22" dur="1" fill="hold">
                                          <p:stCondLst>
                                            <p:cond delay="0"/>
                                          </p:stCondLst>
                                        </p:cTn>
                                        <p:tgtEl>
                                          <p:spTgt spid="12"/>
                                        </p:tgtEl>
                                        <p:attrNameLst>
                                          <p:attrName>style.visibility</p:attrName>
                                        </p:attrNameLst>
                                      </p:cBhvr>
                                      <p:to>
                                        <p:strVal val="visible"/>
                                      </p:to>
                                    </p:set>
                                    <p:anim calcmode="lin" valueType="num">
                                      <p:cBhvr additive="base">
                                        <p:cTn id="23" dur="750" fill="hold"/>
                                        <p:tgtEl>
                                          <p:spTgt spid="12"/>
                                        </p:tgtEl>
                                        <p:attrNameLst>
                                          <p:attrName>ppt_x</p:attrName>
                                        </p:attrNameLst>
                                      </p:cBhvr>
                                      <p:tavLst>
                                        <p:tav tm="0">
                                          <p:val>
                                            <p:strVal val="#ppt_x"/>
                                          </p:val>
                                        </p:tav>
                                        <p:tav tm="100000">
                                          <p:val>
                                            <p:strVal val="#ppt_x"/>
                                          </p:val>
                                        </p:tav>
                                      </p:tavLst>
                                    </p:anim>
                                    <p:anim calcmode="lin" valueType="num">
                                      <p:cBhvr additive="base">
                                        <p:cTn id="24" dur="750" fill="hold"/>
                                        <p:tgtEl>
                                          <p:spTgt spid="12"/>
                                        </p:tgtEl>
                                        <p:attrNameLst>
                                          <p:attrName>ppt_y</p:attrName>
                                        </p:attrNameLst>
                                      </p:cBhvr>
                                      <p:tavLst>
                                        <p:tav tm="0">
                                          <p:val>
                                            <p:strVal val="1+#ppt_h/2"/>
                                          </p:val>
                                        </p:tav>
                                        <p:tav tm="100000">
                                          <p:val>
                                            <p:strVal val="#ppt_y"/>
                                          </p:val>
                                        </p:tav>
                                      </p:tavLst>
                                    </p:anim>
                                  </p:childTnLst>
                                </p:cTn>
                              </p:par>
                              <p:par>
                                <p:cTn id="25" presetID="50" presetClass="entr" presetSubtype="0" decel="100000" fill="hold" grpId="0" nodeType="withEffect">
                                  <p:stCondLst>
                                    <p:cond delay="750"/>
                                  </p:stCondLst>
                                  <p:childTnLst>
                                    <p:set>
                                      <p:cBhvr>
                                        <p:cTn id="26" dur="1" fill="hold">
                                          <p:stCondLst>
                                            <p:cond delay="0"/>
                                          </p:stCondLst>
                                        </p:cTn>
                                        <p:tgtEl>
                                          <p:spTgt spid="13"/>
                                        </p:tgtEl>
                                        <p:attrNameLst>
                                          <p:attrName>style.visibility</p:attrName>
                                        </p:attrNameLst>
                                      </p:cBhvr>
                                      <p:to>
                                        <p:strVal val="visible"/>
                                      </p:to>
                                    </p:set>
                                    <p:anim calcmode="lin" valueType="num">
                                      <p:cBhvr>
                                        <p:cTn id="27" dur="1000" fill="hold"/>
                                        <p:tgtEl>
                                          <p:spTgt spid="13"/>
                                        </p:tgtEl>
                                        <p:attrNameLst>
                                          <p:attrName>ppt_w</p:attrName>
                                        </p:attrNameLst>
                                      </p:cBhvr>
                                      <p:tavLst>
                                        <p:tav tm="0">
                                          <p:val>
                                            <p:strVal val="#ppt_w+.3"/>
                                          </p:val>
                                        </p:tav>
                                        <p:tav tm="100000">
                                          <p:val>
                                            <p:strVal val="#ppt_w"/>
                                          </p:val>
                                        </p:tav>
                                      </p:tavLst>
                                    </p:anim>
                                    <p:anim calcmode="lin" valueType="num">
                                      <p:cBhvr>
                                        <p:cTn id="28" dur="1000" fill="hold"/>
                                        <p:tgtEl>
                                          <p:spTgt spid="13"/>
                                        </p:tgtEl>
                                        <p:attrNameLst>
                                          <p:attrName>ppt_h</p:attrName>
                                        </p:attrNameLst>
                                      </p:cBhvr>
                                      <p:tavLst>
                                        <p:tav tm="0">
                                          <p:val>
                                            <p:strVal val="#ppt_h"/>
                                          </p:val>
                                        </p:tav>
                                        <p:tav tm="100000">
                                          <p:val>
                                            <p:strVal val="#ppt_h"/>
                                          </p:val>
                                        </p:tav>
                                      </p:tavLst>
                                    </p:anim>
                                    <p:animEffect transition="in" filter="fade">
                                      <p:cBhvr>
                                        <p:cTn id="29"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tmplLst>
          <p:tmpl>
            <p:tnLst>
              <p:par>
                <p:cTn presetID="50" presetClass="entr" presetSubtype="0" decel="100000" fill="hold" nodeType="withEffect">
                  <p:stCondLst>
                    <p:cond delay="750"/>
                  </p:stCondLst>
                  <p:childTnLst>
                    <p:set>
                      <p:cBhvr>
                        <p:cTn dur="1" fill="hold">
                          <p:stCondLst>
                            <p:cond delay="0"/>
                          </p:stCondLst>
                        </p:cTn>
                        <p:tgtEl>
                          <p:spTgt spid="13"/>
                        </p:tgtEl>
                        <p:attrNameLst>
                          <p:attrName>style.visibility</p:attrName>
                        </p:attrNameLst>
                      </p:cBhvr>
                      <p:to>
                        <p:strVal val="visible"/>
                      </p:to>
                    </p:set>
                    <p:anim calcmode="lin" valueType="num">
                      <p:cBhvr>
                        <p:cTn dur="1000" fill="hold"/>
                        <p:tgtEl>
                          <p:spTgt spid="13"/>
                        </p:tgtEl>
                        <p:attrNameLst>
                          <p:attrName>ppt_w</p:attrName>
                        </p:attrNameLst>
                      </p:cBhvr>
                      <p:tavLst>
                        <p:tav tm="0">
                          <p:val>
                            <p:strVal val="#ppt_w+.3"/>
                          </p:val>
                        </p:tav>
                        <p:tav tm="100000">
                          <p:val>
                            <p:strVal val="#ppt_w"/>
                          </p:val>
                        </p:tav>
                      </p:tavLst>
                    </p:anim>
                    <p:anim calcmode="lin" valueType="num">
                      <p:cBhvr>
                        <p:cTn dur="1000" fill="hold"/>
                        <p:tgtEl>
                          <p:spTgt spid="13"/>
                        </p:tgtEl>
                        <p:attrNameLst>
                          <p:attrName>ppt_h</p:attrName>
                        </p:attrNameLst>
                      </p:cBhvr>
                      <p:tavLst>
                        <p:tav tm="0">
                          <p:val>
                            <p:strVal val="#ppt_h"/>
                          </p:val>
                        </p:tav>
                        <p:tav tm="100000">
                          <p:val>
                            <p:strVal val="#ppt_h"/>
                          </p:val>
                        </p:tav>
                      </p:tavLst>
                    </p:anim>
                    <p:animEffect transition="in" filter="fade">
                      <p:cBhvr>
                        <p:cTn dur="1000"/>
                        <p:tgtEl>
                          <p:spTgt spid="13"/>
                        </p:tgtEl>
                      </p:cBhvr>
                    </p:animEffect>
                  </p:childTnLst>
                </p:cTn>
              </p:par>
            </p:tnLst>
          </p:tmpl>
        </p:tmplLst>
      </p:bldP>
      <p:bldP spid="8" grpId="0" animBg="1">
        <p:tmplLst>
          <p:tmpl>
            <p:tnLst>
              <p:par>
                <p:cTn presetID="2" presetClass="entr" presetSubtype="8" decel="100000"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0-#ppt_w/2"/>
                          </p:val>
                        </p:tav>
                        <p:tav tm="100000">
                          <p:val>
                            <p:strVal val="#ppt_x"/>
                          </p:val>
                        </p:tav>
                      </p:tavLst>
                    </p:anim>
                    <p:anim calcmode="lin" valueType="num">
                      <p:cBhvr additive="base">
                        <p:cTn dur="1000" fill="hold"/>
                        <p:tgtEl>
                          <p:spTgt spid="8"/>
                        </p:tgtEl>
                        <p:attrNameLst>
                          <p:attrName>ppt_y</p:attrName>
                        </p:attrNameLst>
                      </p:cBhvr>
                      <p:tavLst>
                        <p:tav tm="0">
                          <p:val>
                            <p:strVal val="#ppt_y"/>
                          </p:val>
                        </p:tav>
                        <p:tav tm="100000">
                          <p:val>
                            <p:strVal val="#ppt_y"/>
                          </p:val>
                        </p:tav>
                      </p:tavLst>
                    </p:anim>
                  </p:childTnLst>
                </p:cTn>
              </p:par>
            </p:tnLst>
          </p:tmpl>
        </p:tmplLst>
      </p:bldP>
      <p:bldP spid="6" grpId="0"/>
      <p:bldP spid="3" grpId="0">
        <p:tmplLst>
          <p:tmpl>
            <p:tnLst>
              <p:par>
                <p:cTn presetID="2" presetClass="entr" presetSubtype="8" decel="10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Lst>
      </p:bldP>
      <p:bldP spid="12" grpId="0"/>
      <p:bldP spid="15" grpId="0" animBg="1">
        <p:tmplLst>
          <p:tmpl>
            <p:tnLst>
              <p:par>
                <p:cTn presetID="2" presetClass="entr" presetSubtype="4" decel="100000" fill="hold" nodeType="withEffect">
                  <p:stCondLst>
                    <p:cond delay="5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ppt_x"/>
                          </p:val>
                        </p:tav>
                        <p:tav tm="100000">
                          <p:val>
                            <p:strVal val="#ppt_x"/>
                          </p:val>
                        </p:tav>
                      </p:tavLst>
                    </p:anim>
                    <p:anim calcmode="lin" valueType="num">
                      <p:cBhvr additive="base">
                        <p:cTn dur="750" fill="hold"/>
                        <p:tgtEl>
                          <p:spTgt spid="15"/>
                        </p:tgtEl>
                        <p:attrNameLst>
                          <p:attrName>ppt_y</p:attrName>
                        </p:attrNameLst>
                      </p:cBhvr>
                      <p:tavLst>
                        <p:tav tm="0">
                          <p:val>
                            <p:strVal val="1+#ppt_h/2"/>
                          </p:val>
                        </p:tav>
                        <p:tav tm="100000">
                          <p:val>
                            <p:strVal val="#ppt_y"/>
                          </p:val>
                        </p:tav>
                      </p:tavLst>
                    </p:anim>
                  </p:childTnLst>
                </p:cTn>
              </p:par>
            </p:tnLst>
          </p:tmpl>
        </p:tmplLst>
      </p:bldP>
    </p:bldLst>
  </p:timing>
  <p:hf hdr="0" ftr="0"/>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el slide Groen">
    <p:spTree>
      <p:nvGrpSpPr>
        <p:cNvPr id="1" name=""/>
        <p:cNvGrpSpPr/>
        <p:nvPr/>
      </p:nvGrpSpPr>
      <p:grpSpPr>
        <a:xfrm>
          <a:off x="0" y="0"/>
          <a:ext cx="0" cy="0"/>
          <a:chOff x="0" y="0"/>
          <a:chExt cx="0" cy="0"/>
        </a:xfrm>
      </p:grpSpPr>
      <p:sp>
        <p:nvSpPr>
          <p:cNvPr id="26" name="Rechthoek 25">
            <a:extLst>
              <a:ext uri="{FF2B5EF4-FFF2-40B4-BE49-F238E27FC236}">
                <a16:creationId xmlns:a16="http://schemas.microsoft.com/office/drawing/2014/main" id="{714F2206-6DE8-4489-912B-476584EFAC32}"/>
              </a:ext>
            </a:extLst>
          </p:cNvPr>
          <p:cNvSpPr/>
          <p:nvPr userDrawn="1"/>
        </p:nvSpPr>
        <p:spPr>
          <a:xfrm>
            <a:off x="0" y="0"/>
            <a:ext cx="12192000" cy="6858000"/>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nl-NL"/>
          </a:p>
        </p:txBody>
      </p:sp>
      <p:sp>
        <p:nvSpPr>
          <p:cNvPr id="11" name="Tijdelijke aanduiding voor tekst 8">
            <a:extLst>
              <a:ext uri="{FF2B5EF4-FFF2-40B4-BE49-F238E27FC236}">
                <a16:creationId xmlns:a16="http://schemas.microsoft.com/office/drawing/2014/main" id="{C675434E-564E-4311-B53B-ACFF9857E803}"/>
              </a:ext>
            </a:extLst>
          </p:cNvPr>
          <p:cNvSpPr>
            <a:spLocks noGrp="1"/>
          </p:cNvSpPr>
          <p:nvPr>
            <p:ph type="body" sz="quarter" idx="18" hasCustomPrompt="1"/>
          </p:nvPr>
        </p:nvSpPr>
        <p:spPr>
          <a:xfrm>
            <a:off x="6096000" y="504823"/>
            <a:ext cx="6096000" cy="5854723"/>
          </a:xfrm>
          <a:custGeom>
            <a:avLst/>
            <a:gdLst>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704871 w 4402288"/>
              <a:gd name="connsiteY9" fmla="*/ 2256944 h 4228047"/>
              <a:gd name="connsiteX10" fmla="*/ 3814443 w 4402288"/>
              <a:gd name="connsiteY10" fmla="*/ 2256944 h 4228047"/>
              <a:gd name="connsiteX11" fmla="*/ 4402288 w 4402288"/>
              <a:gd name="connsiteY11" fmla="*/ 2256944 h 4228047"/>
              <a:gd name="connsiteX12" fmla="*/ 4402288 w 4402288"/>
              <a:gd name="connsiteY12" fmla="*/ 2465369 h 4228047"/>
              <a:gd name="connsiteX13" fmla="*/ 3733022 w 4402288"/>
              <a:gd name="connsiteY13" fmla="*/ 2465369 h 4228047"/>
              <a:gd name="connsiteX14" fmla="*/ 3733022 w 4402288"/>
              <a:gd name="connsiteY14" fmla="*/ 4070118 h 4228047"/>
              <a:gd name="connsiteX15" fmla="*/ 3575092 w 4402288"/>
              <a:gd name="connsiteY15" fmla="*/ 4228047 h 4228047"/>
              <a:gd name="connsiteX16" fmla="*/ 3519397 w 4402288"/>
              <a:gd name="connsiteY16" fmla="*/ 4228047 h 4228047"/>
              <a:gd name="connsiteX17" fmla="*/ 2519418 w 4402288"/>
              <a:gd name="connsiteY17" fmla="*/ 4228047 h 4228047"/>
              <a:gd name="connsiteX18" fmla="*/ 2132731 w 4402288"/>
              <a:gd name="connsiteY18" fmla="*/ 3840972 h 4228047"/>
              <a:gd name="connsiteX19" fmla="*/ 2132731 w 4402288"/>
              <a:gd name="connsiteY19" fmla="*/ 387075 h 4228047"/>
              <a:gd name="connsiteX20" fmla="*/ 1951285 w 4402288"/>
              <a:gd name="connsiteY20" fmla="*/ 205447 h 4228047"/>
              <a:gd name="connsiteX21" fmla="*/ 945897 w 4402288"/>
              <a:gd name="connsiteY21" fmla="*/ 205447 h 4228047"/>
              <a:gd name="connsiteX22" fmla="*/ 945897 w 4402288"/>
              <a:gd name="connsiteY22" fmla="*/ 1823248 h 4228047"/>
              <a:gd name="connsiteX23" fmla="*/ 945897 w 4402288"/>
              <a:gd name="connsiteY23" fmla="*/ 1825488 h 4228047"/>
              <a:gd name="connsiteX24" fmla="*/ 800281 w 4402288"/>
              <a:gd name="connsiteY24" fmla="*/ 1971104 h 4228047"/>
              <a:gd name="connsiteX25" fmla="*/ 779395 w 4402288"/>
              <a:gd name="connsiteY25" fmla="*/ 1971104 h 4228047"/>
              <a:gd name="connsiteX26" fmla="*/ 0 w 4402288"/>
              <a:gd name="connsiteY26" fmla="*/ 1971104 h 4228047"/>
              <a:gd name="connsiteX27" fmla="*/ 0 w 4402288"/>
              <a:gd name="connsiteY27" fmla="*/ 1765657 h 4228047"/>
              <a:gd name="connsiteX28" fmla="*/ 740655 w 4402288"/>
              <a:gd name="connsiteY28" fmla="*/ 1765657 h 4228047"/>
              <a:gd name="connsiteX29" fmla="*/ 740655 w 4402288"/>
              <a:gd name="connsiteY29" fmla="*/ 220707 h 4228047"/>
              <a:gd name="connsiteX30" fmla="*/ 740655 w 4402288"/>
              <a:gd name="connsiteY30" fmla="*/ 179698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614692 w 4402288"/>
              <a:gd name="connsiteY9" fmla="*/ 2340435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800281 w 4402288"/>
              <a:gd name="connsiteY25" fmla="*/ 1971104 h 4228047"/>
              <a:gd name="connsiteX26" fmla="*/ 779395 w 4402288"/>
              <a:gd name="connsiteY26" fmla="*/ 1971104 h 4228047"/>
              <a:gd name="connsiteX27" fmla="*/ 0 w 4402288"/>
              <a:gd name="connsiteY27" fmla="*/ 1971104 h 4228047"/>
              <a:gd name="connsiteX28" fmla="*/ 0 w 4402288"/>
              <a:gd name="connsiteY28" fmla="*/ 1765657 h 4228047"/>
              <a:gd name="connsiteX29" fmla="*/ 740655 w 4402288"/>
              <a:gd name="connsiteY29" fmla="*/ 1765657 h 4228047"/>
              <a:gd name="connsiteX30" fmla="*/ 740655 w 4402288"/>
              <a:gd name="connsiteY30" fmla="*/ 220707 h 4228047"/>
              <a:gd name="connsiteX31" fmla="*/ 740655 w 4402288"/>
              <a:gd name="connsiteY31" fmla="*/ 179698 h 4228047"/>
              <a:gd name="connsiteX32" fmla="*/ 920353 w 4402288"/>
              <a:gd name="connsiteY32"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527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800281 w 4402288"/>
              <a:gd name="connsiteY25" fmla="*/ 1971104 h 4228047"/>
              <a:gd name="connsiteX26" fmla="*/ 779395 w 4402288"/>
              <a:gd name="connsiteY26" fmla="*/ 1971104 h 4228047"/>
              <a:gd name="connsiteX27" fmla="*/ 0 w 4402288"/>
              <a:gd name="connsiteY27" fmla="*/ 1971104 h 4228047"/>
              <a:gd name="connsiteX28" fmla="*/ 0 w 4402288"/>
              <a:gd name="connsiteY28" fmla="*/ 1765657 h 4228047"/>
              <a:gd name="connsiteX29" fmla="*/ 740655 w 4402288"/>
              <a:gd name="connsiteY29" fmla="*/ 1765657 h 4228047"/>
              <a:gd name="connsiteX30" fmla="*/ 740655 w 4402288"/>
              <a:gd name="connsiteY30" fmla="*/ 220707 h 4228047"/>
              <a:gd name="connsiteX31" fmla="*/ 740655 w 4402288"/>
              <a:gd name="connsiteY31" fmla="*/ 179698 h 4228047"/>
              <a:gd name="connsiteX32" fmla="*/ 920353 w 4402288"/>
              <a:gd name="connsiteY32"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30430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800281 w 4402288"/>
              <a:gd name="connsiteY25" fmla="*/ 1971104 h 4228047"/>
              <a:gd name="connsiteX26" fmla="*/ 779395 w 4402288"/>
              <a:gd name="connsiteY26" fmla="*/ 1971104 h 4228047"/>
              <a:gd name="connsiteX27" fmla="*/ 0 w 4402288"/>
              <a:gd name="connsiteY27" fmla="*/ 1971104 h 4228047"/>
              <a:gd name="connsiteX28" fmla="*/ 0 w 4402288"/>
              <a:gd name="connsiteY28" fmla="*/ 1765657 h 4228047"/>
              <a:gd name="connsiteX29" fmla="*/ 740655 w 4402288"/>
              <a:gd name="connsiteY29" fmla="*/ 1765657 h 4228047"/>
              <a:gd name="connsiteX30" fmla="*/ 740655 w 4402288"/>
              <a:gd name="connsiteY30" fmla="*/ 220707 h 4228047"/>
              <a:gd name="connsiteX31" fmla="*/ 740655 w 4402288"/>
              <a:gd name="connsiteY31" fmla="*/ 179698 h 4228047"/>
              <a:gd name="connsiteX32" fmla="*/ 920353 w 4402288"/>
              <a:gd name="connsiteY32"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699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800281 w 4402288"/>
              <a:gd name="connsiteY25" fmla="*/ 1971104 h 4228047"/>
              <a:gd name="connsiteX26" fmla="*/ 779395 w 4402288"/>
              <a:gd name="connsiteY26" fmla="*/ 1971104 h 4228047"/>
              <a:gd name="connsiteX27" fmla="*/ 0 w 4402288"/>
              <a:gd name="connsiteY27" fmla="*/ 1971104 h 4228047"/>
              <a:gd name="connsiteX28" fmla="*/ 0 w 4402288"/>
              <a:gd name="connsiteY28" fmla="*/ 1765657 h 4228047"/>
              <a:gd name="connsiteX29" fmla="*/ 740655 w 4402288"/>
              <a:gd name="connsiteY29" fmla="*/ 1765657 h 4228047"/>
              <a:gd name="connsiteX30" fmla="*/ 740655 w 4402288"/>
              <a:gd name="connsiteY30" fmla="*/ 220707 h 4228047"/>
              <a:gd name="connsiteX31" fmla="*/ 740655 w 4402288"/>
              <a:gd name="connsiteY31" fmla="*/ 179698 h 4228047"/>
              <a:gd name="connsiteX32" fmla="*/ 920353 w 4402288"/>
              <a:gd name="connsiteY32"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800281 w 4402288"/>
              <a:gd name="connsiteY25" fmla="*/ 1971104 h 4228047"/>
              <a:gd name="connsiteX26" fmla="*/ 779395 w 4402288"/>
              <a:gd name="connsiteY26" fmla="*/ 1971104 h 4228047"/>
              <a:gd name="connsiteX27" fmla="*/ 0 w 4402288"/>
              <a:gd name="connsiteY27" fmla="*/ 1971104 h 4228047"/>
              <a:gd name="connsiteX28" fmla="*/ 0 w 4402288"/>
              <a:gd name="connsiteY28" fmla="*/ 1765657 h 4228047"/>
              <a:gd name="connsiteX29" fmla="*/ 740655 w 4402288"/>
              <a:gd name="connsiteY29" fmla="*/ 1765657 h 4228047"/>
              <a:gd name="connsiteX30" fmla="*/ 740655 w 4402288"/>
              <a:gd name="connsiteY30" fmla="*/ 220707 h 4228047"/>
              <a:gd name="connsiteX31" fmla="*/ 740655 w 4402288"/>
              <a:gd name="connsiteY31" fmla="*/ 179698 h 4228047"/>
              <a:gd name="connsiteX32" fmla="*/ 920353 w 4402288"/>
              <a:gd name="connsiteY32"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890776 w 4402288"/>
              <a:gd name="connsiteY25" fmla="*/ 1881291 h 4228047"/>
              <a:gd name="connsiteX26" fmla="*/ 800281 w 4402288"/>
              <a:gd name="connsiteY26" fmla="*/ 1971104 h 4228047"/>
              <a:gd name="connsiteX27" fmla="*/ 779395 w 4402288"/>
              <a:gd name="connsiteY27" fmla="*/ 1971104 h 4228047"/>
              <a:gd name="connsiteX28" fmla="*/ 0 w 4402288"/>
              <a:gd name="connsiteY28" fmla="*/ 1971104 h 4228047"/>
              <a:gd name="connsiteX29" fmla="*/ 0 w 4402288"/>
              <a:gd name="connsiteY29" fmla="*/ 1765657 h 4228047"/>
              <a:gd name="connsiteX30" fmla="*/ 740655 w 4402288"/>
              <a:gd name="connsiteY30" fmla="*/ 1765657 h 4228047"/>
              <a:gd name="connsiteX31" fmla="*/ 740655 w 4402288"/>
              <a:gd name="connsiteY31" fmla="*/ 220707 h 4228047"/>
              <a:gd name="connsiteX32" fmla="*/ 740655 w 4402288"/>
              <a:gd name="connsiteY32" fmla="*/ 179698 h 4228047"/>
              <a:gd name="connsiteX33" fmla="*/ 920353 w 4402288"/>
              <a:gd name="connsiteY33"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942365 w 4402288"/>
              <a:gd name="connsiteY25" fmla="*/ 1967273 h 4228047"/>
              <a:gd name="connsiteX26" fmla="*/ 800281 w 4402288"/>
              <a:gd name="connsiteY26" fmla="*/ 1971104 h 4228047"/>
              <a:gd name="connsiteX27" fmla="*/ 779395 w 4402288"/>
              <a:gd name="connsiteY27" fmla="*/ 1971104 h 4228047"/>
              <a:gd name="connsiteX28" fmla="*/ 0 w 4402288"/>
              <a:gd name="connsiteY28" fmla="*/ 1971104 h 4228047"/>
              <a:gd name="connsiteX29" fmla="*/ 0 w 4402288"/>
              <a:gd name="connsiteY29" fmla="*/ 1765657 h 4228047"/>
              <a:gd name="connsiteX30" fmla="*/ 740655 w 4402288"/>
              <a:gd name="connsiteY30" fmla="*/ 1765657 h 4228047"/>
              <a:gd name="connsiteX31" fmla="*/ 740655 w 4402288"/>
              <a:gd name="connsiteY31" fmla="*/ 220707 h 4228047"/>
              <a:gd name="connsiteX32" fmla="*/ 740655 w 4402288"/>
              <a:gd name="connsiteY32" fmla="*/ 179698 h 4228047"/>
              <a:gd name="connsiteX33" fmla="*/ 920353 w 4402288"/>
              <a:gd name="connsiteY33"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944084 w 4402288"/>
              <a:gd name="connsiteY25" fmla="*/ 1967273 h 4228047"/>
              <a:gd name="connsiteX26" fmla="*/ 800281 w 4402288"/>
              <a:gd name="connsiteY26" fmla="*/ 1971104 h 4228047"/>
              <a:gd name="connsiteX27" fmla="*/ 779395 w 4402288"/>
              <a:gd name="connsiteY27" fmla="*/ 1971104 h 4228047"/>
              <a:gd name="connsiteX28" fmla="*/ 0 w 4402288"/>
              <a:gd name="connsiteY28" fmla="*/ 1971104 h 4228047"/>
              <a:gd name="connsiteX29" fmla="*/ 0 w 4402288"/>
              <a:gd name="connsiteY29" fmla="*/ 1765657 h 4228047"/>
              <a:gd name="connsiteX30" fmla="*/ 740655 w 4402288"/>
              <a:gd name="connsiteY30" fmla="*/ 1765657 h 4228047"/>
              <a:gd name="connsiteX31" fmla="*/ 740655 w 4402288"/>
              <a:gd name="connsiteY31" fmla="*/ 220707 h 4228047"/>
              <a:gd name="connsiteX32" fmla="*/ 740655 w 4402288"/>
              <a:gd name="connsiteY32" fmla="*/ 179698 h 4228047"/>
              <a:gd name="connsiteX33" fmla="*/ 920353 w 4402288"/>
              <a:gd name="connsiteY33"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944084 w 4402288"/>
              <a:gd name="connsiteY25" fmla="*/ 1968993 h 4228047"/>
              <a:gd name="connsiteX26" fmla="*/ 800281 w 4402288"/>
              <a:gd name="connsiteY26" fmla="*/ 1971104 h 4228047"/>
              <a:gd name="connsiteX27" fmla="*/ 779395 w 4402288"/>
              <a:gd name="connsiteY27" fmla="*/ 1971104 h 4228047"/>
              <a:gd name="connsiteX28" fmla="*/ 0 w 4402288"/>
              <a:gd name="connsiteY28" fmla="*/ 1971104 h 4228047"/>
              <a:gd name="connsiteX29" fmla="*/ 0 w 4402288"/>
              <a:gd name="connsiteY29" fmla="*/ 1765657 h 4228047"/>
              <a:gd name="connsiteX30" fmla="*/ 740655 w 4402288"/>
              <a:gd name="connsiteY30" fmla="*/ 1765657 h 4228047"/>
              <a:gd name="connsiteX31" fmla="*/ 740655 w 4402288"/>
              <a:gd name="connsiteY31" fmla="*/ 220707 h 4228047"/>
              <a:gd name="connsiteX32" fmla="*/ 740655 w 4402288"/>
              <a:gd name="connsiteY32" fmla="*/ 179698 h 4228047"/>
              <a:gd name="connsiteX33" fmla="*/ 920353 w 4402288"/>
              <a:gd name="connsiteY33"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944084 w 4402288"/>
              <a:gd name="connsiteY25" fmla="*/ 1974152 h 4228047"/>
              <a:gd name="connsiteX26" fmla="*/ 800281 w 4402288"/>
              <a:gd name="connsiteY26" fmla="*/ 1971104 h 4228047"/>
              <a:gd name="connsiteX27" fmla="*/ 779395 w 4402288"/>
              <a:gd name="connsiteY27" fmla="*/ 1971104 h 4228047"/>
              <a:gd name="connsiteX28" fmla="*/ 0 w 4402288"/>
              <a:gd name="connsiteY28" fmla="*/ 1971104 h 4228047"/>
              <a:gd name="connsiteX29" fmla="*/ 0 w 4402288"/>
              <a:gd name="connsiteY29" fmla="*/ 1765657 h 4228047"/>
              <a:gd name="connsiteX30" fmla="*/ 740655 w 4402288"/>
              <a:gd name="connsiteY30" fmla="*/ 1765657 h 4228047"/>
              <a:gd name="connsiteX31" fmla="*/ 740655 w 4402288"/>
              <a:gd name="connsiteY31" fmla="*/ 220707 h 4228047"/>
              <a:gd name="connsiteX32" fmla="*/ 740655 w 4402288"/>
              <a:gd name="connsiteY32" fmla="*/ 179698 h 4228047"/>
              <a:gd name="connsiteX33" fmla="*/ 920353 w 4402288"/>
              <a:gd name="connsiteY33"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575092 w 4402288"/>
              <a:gd name="connsiteY16" fmla="*/ 4228047 h 4228047"/>
              <a:gd name="connsiteX17" fmla="*/ 3519397 w 4402288"/>
              <a:gd name="connsiteY17" fmla="*/ 4228047 h 4228047"/>
              <a:gd name="connsiteX18" fmla="*/ 2519418 w 4402288"/>
              <a:gd name="connsiteY18" fmla="*/ 4228047 h 4228047"/>
              <a:gd name="connsiteX19" fmla="*/ 2132731 w 4402288"/>
              <a:gd name="connsiteY19" fmla="*/ 3840972 h 4228047"/>
              <a:gd name="connsiteX20" fmla="*/ 2132731 w 4402288"/>
              <a:gd name="connsiteY20" fmla="*/ 387075 h 4228047"/>
              <a:gd name="connsiteX21" fmla="*/ 1951285 w 4402288"/>
              <a:gd name="connsiteY21" fmla="*/ 205447 h 4228047"/>
              <a:gd name="connsiteX22" fmla="*/ 945897 w 4402288"/>
              <a:gd name="connsiteY22" fmla="*/ 205447 h 4228047"/>
              <a:gd name="connsiteX23" fmla="*/ 945897 w 4402288"/>
              <a:gd name="connsiteY23" fmla="*/ 1823248 h 4228047"/>
              <a:gd name="connsiteX24" fmla="*/ 945897 w 4402288"/>
              <a:gd name="connsiteY24" fmla="*/ 1825488 h 4228047"/>
              <a:gd name="connsiteX25" fmla="*/ 944084 w 4402288"/>
              <a:gd name="connsiteY25" fmla="*/ 1972432 h 4228047"/>
              <a:gd name="connsiteX26" fmla="*/ 800281 w 4402288"/>
              <a:gd name="connsiteY26" fmla="*/ 1971104 h 4228047"/>
              <a:gd name="connsiteX27" fmla="*/ 779395 w 4402288"/>
              <a:gd name="connsiteY27" fmla="*/ 1971104 h 4228047"/>
              <a:gd name="connsiteX28" fmla="*/ 0 w 4402288"/>
              <a:gd name="connsiteY28" fmla="*/ 1971104 h 4228047"/>
              <a:gd name="connsiteX29" fmla="*/ 0 w 4402288"/>
              <a:gd name="connsiteY29" fmla="*/ 1765657 h 4228047"/>
              <a:gd name="connsiteX30" fmla="*/ 740655 w 4402288"/>
              <a:gd name="connsiteY30" fmla="*/ 1765657 h 4228047"/>
              <a:gd name="connsiteX31" fmla="*/ 740655 w 4402288"/>
              <a:gd name="connsiteY31" fmla="*/ 220707 h 4228047"/>
              <a:gd name="connsiteX32" fmla="*/ 740655 w 4402288"/>
              <a:gd name="connsiteY32" fmla="*/ 179698 h 4228047"/>
              <a:gd name="connsiteX33" fmla="*/ 920353 w 4402288"/>
              <a:gd name="connsiteY33"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650804 w 4402288"/>
              <a:gd name="connsiteY16" fmla="*/ 4147781 h 4228047"/>
              <a:gd name="connsiteX17" fmla="*/ 3575092 w 4402288"/>
              <a:gd name="connsiteY17" fmla="*/ 4228047 h 4228047"/>
              <a:gd name="connsiteX18" fmla="*/ 3519397 w 4402288"/>
              <a:gd name="connsiteY18" fmla="*/ 4228047 h 4228047"/>
              <a:gd name="connsiteX19" fmla="*/ 2519418 w 4402288"/>
              <a:gd name="connsiteY19" fmla="*/ 4228047 h 4228047"/>
              <a:gd name="connsiteX20" fmla="*/ 2132731 w 4402288"/>
              <a:gd name="connsiteY20" fmla="*/ 3840972 h 4228047"/>
              <a:gd name="connsiteX21" fmla="*/ 2132731 w 4402288"/>
              <a:gd name="connsiteY21" fmla="*/ 387075 h 4228047"/>
              <a:gd name="connsiteX22" fmla="*/ 1951285 w 4402288"/>
              <a:gd name="connsiteY22" fmla="*/ 205447 h 4228047"/>
              <a:gd name="connsiteX23" fmla="*/ 945897 w 4402288"/>
              <a:gd name="connsiteY23" fmla="*/ 205447 h 4228047"/>
              <a:gd name="connsiteX24" fmla="*/ 945897 w 4402288"/>
              <a:gd name="connsiteY24" fmla="*/ 1823248 h 4228047"/>
              <a:gd name="connsiteX25" fmla="*/ 945897 w 4402288"/>
              <a:gd name="connsiteY25" fmla="*/ 1825488 h 4228047"/>
              <a:gd name="connsiteX26" fmla="*/ 944084 w 4402288"/>
              <a:gd name="connsiteY26" fmla="*/ 1972432 h 4228047"/>
              <a:gd name="connsiteX27" fmla="*/ 800281 w 4402288"/>
              <a:gd name="connsiteY27" fmla="*/ 1971104 h 4228047"/>
              <a:gd name="connsiteX28" fmla="*/ 779395 w 4402288"/>
              <a:gd name="connsiteY28" fmla="*/ 1971104 h 4228047"/>
              <a:gd name="connsiteX29" fmla="*/ 0 w 4402288"/>
              <a:gd name="connsiteY29" fmla="*/ 1971104 h 4228047"/>
              <a:gd name="connsiteX30" fmla="*/ 0 w 4402288"/>
              <a:gd name="connsiteY30" fmla="*/ 1765657 h 4228047"/>
              <a:gd name="connsiteX31" fmla="*/ 740655 w 4402288"/>
              <a:gd name="connsiteY31" fmla="*/ 1765657 h 4228047"/>
              <a:gd name="connsiteX32" fmla="*/ 740655 w 4402288"/>
              <a:gd name="connsiteY32" fmla="*/ 220707 h 4228047"/>
              <a:gd name="connsiteX33" fmla="*/ 740655 w 4402288"/>
              <a:gd name="connsiteY33" fmla="*/ 179698 h 4228047"/>
              <a:gd name="connsiteX34" fmla="*/ 920353 w 4402288"/>
              <a:gd name="connsiteY34"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728188 w 4402288"/>
              <a:gd name="connsiteY16" fmla="*/ 4223445 h 4228047"/>
              <a:gd name="connsiteX17" fmla="*/ 3575092 w 4402288"/>
              <a:gd name="connsiteY17" fmla="*/ 4228047 h 4228047"/>
              <a:gd name="connsiteX18" fmla="*/ 3519397 w 4402288"/>
              <a:gd name="connsiteY18" fmla="*/ 4228047 h 4228047"/>
              <a:gd name="connsiteX19" fmla="*/ 2519418 w 4402288"/>
              <a:gd name="connsiteY19" fmla="*/ 4228047 h 4228047"/>
              <a:gd name="connsiteX20" fmla="*/ 2132731 w 4402288"/>
              <a:gd name="connsiteY20" fmla="*/ 3840972 h 4228047"/>
              <a:gd name="connsiteX21" fmla="*/ 2132731 w 4402288"/>
              <a:gd name="connsiteY21" fmla="*/ 387075 h 4228047"/>
              <a:gd name="connsiteX22" fmla="*/ 1951285 w 4402288"/>
              <a:gd name="connsiteY22" fmla="*/ 205447 h 4228047"/>
              <a:gd name="connsiteX23" fmla="*/ 945897 w 4402288"/>
              <a:gd name="connsiteY23" fmla="*/ 205447 h 4228047"/>
              <a:gd name="connsiteX24" fmla="*/ 945897 w 4402288"/>
              <a:gd name="connsiteY24" fmla="*/ 1823248 h 4228047"/>
              <a:gd name="connsiteX25" fmla="*/ 945897 w 4402288"/>
              <a:gd name="connsiteY25" fmla="*/ 1825488 h 4228047"/>
              <a:gd name="connsiteX26" fmla="*/ 944084 w 4402288"/>
              <a:gd name="connsiteY26" fmla="*/ 1972432 h 4228047"/>
              <a:gd name="connsiteX27" fmla="*/ 800281 w 4402288"/>
              <a:gd name="connsiteY27" fmla="*/ 1971104 h 4228047"/>
              <a:gd name="connsiteX28" fmla="*/ 779395 w 4402288"/>
              <a:gd name="connsiteY28" fmla="*/ 1971104 h 4228047"/>
              <a:gd name="connsiteX29" fmla="*/ 0 w 4402288"/>
              <a:gd name="connsiteY29" fmla="*/ 1971104 h 4228047"/>
              <a:gd name="connsiteX30" fmla="*/ 0 w 4402288"/>
              <a:gd name="connsiteY30" fmla="*/ 1765657 h 4228047"/>
              <a:gd name="connsiteX31" fmla="*/ 740655 w 4402288"/>
              <a:gd name="connsiteY31" fmla="*/ 1765657 h 4228047"/>
              <a:gd name="connsiteX32" fmla="*/ 740655 w 4402288"/>
              <a:gd name="connsiteY32" fmla="*/ 220707 h 4228047"/>
              <a:gd name="connsiteX33" fmla="*/ 740655 w 4402288"/>
              <a:gd name="connsiteY33" fmla="*/ 179698 h 4228047"/>
              <a:gd name="connsiteX34" fmla="*/ 920353 w 4402288"/>
              <a:gd name="connsiteY34"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728188 w 4402288"/>
              <a:gd name="connsiteY16" fmla="*/ 4225165 h 4228047"/>
              <a:gd name="connsiteX17" fmla="*/ 3575092 w 4402288"/>
              <a:gd name="connsiteY17" fmla="*/ 4228047 h 4228047"/>
              <a:gd name="connsiteX18" fmla="*/ 3519397 w 4402288"/>
              <a:gd name="connsiteY18" fmla="*/ 4228047 h 4228047"/>
              <a:gd name="connsiteX19" fmla="*/ 2519418 w 4402288"/>
              <a:gd name="connsiteY19" fmla="*/ 4228047 h 4228047"/>
              <a:gd name="connsiteX20" fmla="*/ 2132731 w 4402288"/>
              <a:gd name="connsiteY20" fmla="*/ 3840972 h 4228047"/>
              <a:gd name="connsiteX21" fmla="*/ 2132731 w 4402288"/>
              <a:gd name="connsiteY21" fmla="*/ 387075 h 4228047"/>
              <a:gd name="connsiteX22" fmla="*/ 1951285 w 4402288"/>
              <a:gd name="connsiteY22" fmla="*/ 205447 h 4228047"/>
              <a:gd name="connsiteX23" fmla="*/ 945897 w 4402288"/>
              <a:gd name="connsiteY23" fmla="*/ 205447 h 4228047"/>
              <a:gd name="connsiteX24" fmla="*/ 945897 w 4402288"/>
              <a:gd name="connsiteY24" fmla="*/ 1823248 h 4228047"/>
              <a:gd name="connsiteX25" fmla="*/ 945897 w 4402288"/>
              <a:gd name="connsiteY25" fmla="*/ 1825488 h 4228047"/>
              <a:gd name="connsiteX26" fmla="*/ 944084 w 4402288"/>
              <a:gd name="connsiteY26" fmla="*/ 1972432 h 4228047"/>
              <a:gd name="connsiteX27" fmla="*/ 800281 w 4402288"/>
              <a:gd name="connsiteY27" fmla="*/ 1971104 h 4228047"/>
              <a:gd name="connsiteX28" fmla="*/ 779395 w 4402288"/>
              <a:gd name="connsiteY28" fmla="*/ 1971104 h 4228047"/>
              <a:gd name="connsiteX29" fmla="*/ 0 w 4402288"/>
              <a:gd name="connsiteY29" fmla="*/ 1971104 h 4228047"/>
              <a:gd name="connsiteX30" fmla="*/ 0 w 4402288"/>
              <a:gd name="connsiteY30" fmla="*/ 1765657 h 4228047"/>
              <a:gd name="connsiteX31" fmla="*/ 740655 w 4402288"/>
              <a:gd name="connsiteY31" fmla="*/ 1765657 h 4228047"/>
              <a:gd name="connsiteX32" fmla="*/ 740655 w 4402288"/>
              <a:gd name="connsiteY32" fmla="*/ 220707 h 4228047"/>
              <a:gd name="connsiteX33" fmla="*/ 740655 w 4402288"/>
              <a:gd name="connsiteY33" fmla="*/ 179698 h 4228047"/>
              <a:gd name="connsiteX34" fmla="*/ 920353 w 4402288"/>
              <a:gd name="connsiteY34" fmla="*/ 0 h 4228047"/>
              <a:gd name="connsiteX0" fmla="*/ 920353 w 4402288"/>
              <a:gd name="connsiteY0" fmla="*/ 0 h 4230324"/>
              <a:gd name="connsiteX1" fmla="*/ 953757 w 4402288"/>
              <a:gd name="connsiteY1" fmla="*/ 0 h 4230324"/>
              <a:gd name="connsiteX2" fmla="*/ 1951285 w 4402288"/>
              <a:gd name="connsiteY2" fmla="*/ 0 h 4230324"/>
              <a:gd name="connsiteX3" fmla="*/ 2337971 w 4402288"/>
              <a:gd name="connsiteY3" fmla="*/ 387075 h 4230324"/>
              <a:gd name="connsiteX4" fmla="*/ 2337971 w 4402288"/>
              <a:gd name="connsiteY4" fmla="*/ 3840972 h 4230324"/>
              <a:gd name="connsiteX5" fmla="*/ 2519418 w 4402288"/>
              <a:gd name="connsiteY5" fmla="*/ 4022600 h 4230324"/>
              <a:gd name="connsiteX6" fmla="*/ 3524805 w 4402288"/>
              <a:gd name="connsiteY6" fmla="*/ 4022600 h 4230324"/>
              <a:gd name="connsiteX7" fmla="*/ 3524805 w 4402288"/>
              <a:gd name="connsiteY7" fmla="*/ 2477651 h 4230324"/>
              <a:gd name="connsiteX8" fmla="*/ 3524805 w 4402288"/>
              <a:gd name="connsiteY8" fmla="*/ 2437010 h 4230324"/>
              <a:gd name="connsiteX9" fmla="*/ 3523551 w 4402288"/>
              <a:gd name="connsiteY9" fmla="*/ 2256173 h 4230324"/>
              <a:gd name="connsiteX10" fmla="*/ 3704871 w 4402288"/>
              <a:gd name="connsiteY10" fmla="*/ 2256944 h 4230324"/>
              <a:gd name="connsiteX11" fmla="*/ 3814443 w 4402288"/>
              <a:gd name="connsiteY11" fmla="*/ 2256944 h 4230324"/>
              <a:gd name="connsiteX12" fmla="*/ 4402288 w 4402288"/>
              <a:gd name="connsiteY12" fmla="*/ 2256944 h 4230324"/>
              <a:gd name="connsiteX13" fmla="*/ 4402288 w 4402288"/>
              <a:gd name="connsiteY13" fmla="*/ 2465369 h 4230324"/>
              <a:gd name="connsiteX14" fmla="*/ 3733022 w 4402288"/>
              <a:gd name="connsiteY14" fmla="*/ 2465369 h 4230324"/>
              <a:gd name="connsiteX15" fmla="*/ 3733022 w 4402288"/>
              <a:gd name="connsiteY15" fmla="*/ 4070118 h 4230324"/>
              <a:gd name="connsiteX16" fmla="*/ 3728188 w 4402288"/>
              <a:gd name="connsiteY16" fmla="*/ 4230324 h 4230324"/>
              <a:gd name="connsiteX17" fmla="*/ 3575092 w 4402288"/>
              <a:gd name="connsiteY17" fmla="*/ 4228047 h 4230324"/>
              <a:gd name="connsiteX18" fmla="*/ 3519397 w 4402288"/>
              <a:gd name="connsiteY18" fmla="*/ 4228047 h 4230324"/>
              <a:gd name="connsiteX19" fmla="*/ 2519418 w 4402288"/>
              <a:gd name="connsiteY19" fmla="*/ 4228047 h 4230324"/>
              <a:gd name="connsiteX20" fmla="*/ 2132731 w 4402288"/>
              <a:gd name="connsiteY20" fmla="*/ 3840972 h 4230324"/>
              <a:gd name="connsiteX21" fmla="*/ 2132731 w 4402288"/>
              <a:gd name="connsiteY21" fmla="*/ 387075 h 4230324"/>
              <a:gd name="connsiteX22" fmla="*/ 1951285 w 4402288"/>
              <a:gd name="connsiteY22" fmla="*/ 205447 h 4230324"/>
              <a:gd name="connsiteX23" fmla="*/ 945897 w 4402288"/>
              <a:gd name="connsiteY23" fmla="*/ 205447 h 4230324"/>
              <a:gd name="connsiteX24" fmla="*/ 945897 w 4402288"/>
              <a:gd name="connsiteY24" fmla="*/ 1823248 h 4230324"/>
              <a:gd name="connsiteX25" fmla="*/ 945897 w 4402288"/>
              <a:gd name="connsiteY25" fmla="*/ 1825488 h 4230324"/>
              <a:gd name="connsiteX26" fmla="*/ 944084 w 4402288"/>
              <a:gd name="connsiteY26" fmla="*/ 1972432 h 4230324"/>
              <a:gd name="connsiteX27" fmla="*/ 800281 w 4402288"/>
              <a:gd name="connsiteY27" fmla="*/ 1971104 h 4230324"/>
              <a:gd name="connsiteX28" fmla="*/ 779395 w 4402288"/>
              <a:gd name="connsiteY28" fmla="*/ 1971104 h 4230324"/>
              <a:gd name="connsiteX29" fmla="*/ 0 w 4402288"/>
              <a:gd name="connsiteY29" fmla="*/ 1971104 h 4230324"/>
              <a:gd name="connsiteX30" fmla="*/ 0 w 4402288"/>
              <a:gd name="connsiteY30" fmla="*/ 1765657 h 4230324"/>
              <a:gd name="connsiteX31" fmla="*/ 740655 w 4402288"/>
              <a:gd name="connsiteY31" fmla="*/ 1765657 h 4230324"/>
              <a:gd name="connsiteX32" fmla="*/ 740655 w 4402288"/>
              <a:gd name="connsiteY32" fmla="*/ 220707 h 4230324"/>
              <a:gd name="connsiteX33" fmla="*/ 740655 w 4402288"/>
              <a:gd name="connsiteY33" fmla="*/ 179698 h 4230324"/>
              <a:gd name="connsiteX34" fmla="*/ 920353 w 4402288"/>
              <a:gd name="connsiteY34" fmla="*/ 0 h 4230324"/>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733347 w 4402288"/>
              <a:gd name="connsiteY16" fmla="*/ 4226885 h 4228047"/>
              <a:gd name="connsiteX17" fmla="*/ 3575092 w 4402288"/>
              <a:gd name="connsiteY17" fmla="*/ 4228047 h 4228047"/>
              <a:gd name="connsiteX18" fmla="*/ 3519397 w 4402288"/>
              <a:gd name="connsiteY18" fmla="*/ 4228047 h 4228047"/>
              <a:gd name="connsiteX19" fmla="*/ 2519418 w 4402288"/>
              <a:gd name="connsiteY19" fmla="*/ 4228047 h 4228047"/>
              <a:gd name="connsiteX20" fmla="*/ 2132731 w 4402288"/>
              <a:gd name="connsiteY20" fmla="*/ 3840972 h 4228047"/>
              <a:gd name="connsiteX21" fmla="*/ 2132731 w 4402288"/>
              <a:gd name="connsiteY21" fmla="*/ 387075 h 4228047"/>
              <a:gd name="connsiteX22" fmla="*/ 1951285 w 4402288"/>
              <a:gd name="connsiteY22" fmla="*/ 205447 h 4228047"/>
              <a:gd name="connsiteX23" fmla="*/ 945897 w 4402288"/>
              <a:gd name="connsiteY23" fmla="*/ 205447 h 4228047"/>
              <a:gd name="connsiteX24" fmla="*/ 945897 w 4402288"/>
              <a:gd name="connsiteY24" fmla="*/ 1823248 h 4228047"/>
              <a:gd name="connsiteX25" fmla="*/ 945897 w 4402288"/>
              <a:gd name="connsiteY25" fmla="*/ 1825488 h 4228047"/>
              <a:gd name="connsiteX26" fmla="*/ 944084 w 4402288"/>
              <a:gd name="connsiteY26" fmla="*/ 1972432 h 4228047"/>
              <a:gd name="connsiteX27" fmla="*/ 800281 w 4402288"/>
              <a:gd name="connsiteY27" fmla="*/ 1971104 h 4228047"/>
              <a:gd name="connsiteX28" fmla="*/ 779395 w 4402288"/>
              <a:gd name="connsiteY28" fmla="*/ 1971104 h 4228047"/>
              <a:gd name="connsiteX29" fmla="*/ 0 w 4402288"/>
              <a:gd name="connsiteY29" fmla="*/ 1971104 h 4228047"/>
              <a:gd name="connsiteX30" fmla="*/ 0 w 4402288"/>
              <a:gd name="connsiteY30" fmla="*/ 1765657 h 4228047"/>
              <a:gd name="connsiteX31" fmla="*/ 740655 w 4402288"/>
              <a:gd name="connsiteY31" fmla="*/ 1765657 h 4228047"/>
              <a:gd name="connsiteX32" fmla="*/ 740655 w 4402288"/>
              <a:gd name="connsiteY32" fmla="*/ 220707 h 4228047"/>
              <a:gd name="connsiteX33" fmla="*/ 740655 w 4402288"/>
              <a:gd name="connsiteY33" fmla="*/ 179698 h 4228047"/>
              <a:gd name="connsiteX34" fmla="*/ 920353 w 4402288"/>
              <a:gd name="connsiteY34" fmla="*/ 0 h 4228047"/>
              <a:gd name="connsiteX0" fmla="*/ 920353 w 4402288"/>
              <a:gd name="connsiteY0" fmla="*/ 0 h 4228047"/>
              <a:gd name="connsiteX1" fmla="*/ 953757 w 4402288"/>
              <a:gd name="connsiteY1" fmla="*/ 0 h 4228047"/>
              <a:gd name="connsiteX2" fmla="*/ 1951285 w 4402288"/>
              <a:gd name="connsiteY2" fmla="*/ 0 h 4228047"/>
              <a:gd name="connsiteX3" fmla="*/ 2337971 w 4402288"/>
              <a:gd name="connsiteY3" fmla="*/ 387075 h 4228047"/>
              <a:gd name="connsiteX4" fmla="*/ 2337971 w 4402288"/>
              <a:gd name="connsiteY4" fmla="*/ 3840972 h 4228047"/>
              <a:gd name="connsiteX5" fmla="*/ 2519418 w 4402288"/>
              <a:gd name="connsiteY5" fmla="*/ 4022600 h 4228047"/>
              <a:gd name="connsiteX6" fmla="*/ 3524805 w 4402288"/>
              <a:gd name="connsiteY6" fmla="*/ 4022600 h 4228047"/>
              <a:gd name="connsiteX7" fmla="*/ 3524805 w 4402288"/>
              <a:gd name="connsiteY7" fmla="*/ 2477651 h 4228047"/>
              <a:gd name="connsiteX8" fmla="*/ 3524805 w 4402288"/>
              <a:gd name="connsiteY8" fmla="*/ 2437010 h 4228047"/>
              <a:gd name="connsiteX9" fmla="*/ 3523551 w 4402288"/>
              <a:gd name="connsiteY9" fmla="*/ 2256173 h 4228047"/>
              <a:gd name="connsiteX10" fmla="*/ 3704871 w 4402288"/>
              <a:gd name="connsiteY10" fmla="*/ 2256944 h 4228047"/>
              <a:gd name="connsiteX11" fmla="*/ 3814443 w 4402288"/>
              <a:gd name="connsiteY11" fmla="*/ 2256944 h 4228047"/>
              <a:gd name="connsiteX12" fmla="*/ 4402288 w 4402288"/>
              <a:gd name="connsiteY12" fmla="*/ 2256944 h 4228047"/>
              <a:gd name="connsiteX13" fmla="*/ 4402288 w 4402288"/>
              <a:gd name="connsiteY13" fmla="*/ 2465369 h 4228047"/>
              <a:gd name="connsiteX14" fmla="*/ 3733022 w 4402288"/>
              <a:gd name="connsiteY14" fmla="*/ 2465369 h 4228047"/>
              <a:gd name="connsiteX15" fmla="*/ 3733022 w 4402288"/>
              <a:gd name="connsiteY15" fmla="*/ 4070118 h 4228047"/>
              <a:gd name="connsiteX16" fmla="*/ 3733347 w 4402288"/>
              <a:gd name="connsiteY16" fmla="*/ 4226885 h 4228047"/>
              <a:gd name="connsiteX17" fmla="*/ 3575092 w 4402288"/>
              <a:gd name="connsiteY17" fmla="*/ 4228047 h 4228047"/>
              <a:gd name="connsiteX18" fmla="*/ 3519397 w 4402288"/>
              <a:gd name="connsiteY18" fmla="*/ 4228047 h 4228047"/>
              <a:gd name="connsiteX19" fmla="*/ 2519418 w 4402288"/>
              <a:gd name="connsiteY19" fmla="*/ 4228047 h 4228047"/>
              <a:gd name="connsiteX20" fmla="*/ 2132731 w 4402288"/>
              <a:gd name="connsiteY20" fmla="*/ 3840972 h 4228047"/>
              <a:gd name="connsiteX21" fmla="*/ 2132731 w 4402288"/>
              <a:gd name="connsiteY21" fmla="*/ 387075 h 4228047"/>
              <a:gd name="connsiteX22" fmla="*/ 1951285 w 4402288"/>
              <a:gd name="connsiteY22" fmla="*/ 205447 h 4228047"/>
              <a:gd name="connsiteX23" fmla="*/ 945897 w 4402288"/>
              <a:gd name="connsiteY23" fmla="*/ 205447 h 4228047"/>
              <a:gd name="connsiteX24" fmla="*/ 945897 w 4402288"/>
              <a:gd name="connsiteY24" fmla="*/ 1823248 h 4228047"/>
              <a:gd name="connsiteX25" fmla="*/ 945897 w 4402288"/>
              <a:gd name="connsiteY25" fmla="*/ 1825488 h 4228047"/>
              <a:gd name="connsiteX26" fmla="*/ 944084 w 4402288"/>
              <a:gd name="connsiteY26" fmla="*/ 1972432 h 4228047"/>
              <a:gd name="connsiteX27" fmla="*/ 800281 w 4402288"/>
              <a:gd name="connsiteY27" fmla="*/ 1971104 h 4228047"/>
              <a:gd name="connsiteX28" fmla="*/ 779395 w 4402288"/>
              <a:gd name="connsiteY28" fmla="*/ 1971104 h 4228047"/>
              <a:gd name="connsiteX29" fmla="*/ 0 w 4402288"/>
              <a:gd name="connsiteY29" fmla="*/ 1971104 h 4228047"/>
              <a:gd name="connsiteX30" fmla="*/ 0 w 4402288"/>
              <a:gd name="connsiteY30" fmla="*/ 1765657 h 4228047"/>
              <a:gd name="connsiteX31" fmla="*/ 740655 w 4402288"/>
              <a:gd name="connsiteY31" fmla="*/ 1765657 h 4228047"/>
              <a:gd name="connsiteX32" fmla="*/ 740655 w 4402288"/>
              <a:gd name="connsiteY32" fmla="*/ 220707 h 4228047"/>
              <a:gd name="connsiteX33" fmla="*/ 740655 w 4402288"/>
              <a:gd name="connsiteY33" fmla="*/ 179698 h 4228047"/>
              <a:gd name="connsiteX34" fmla="*/ 827722 w 4402288"/>
              <a:gd name="connsiteY34" fmla="*/ 89421 h 4228047"/>
              <a:gd name="connsiteX35" fmla="*/ 920353 w 4402288"/>
              <a:gd name="connsiteY35" fmla="*/ 0 h 4228047"/>
              <a:gd name="connsiteX0" fmla="*/ 920353 w 4402288"/>
              <a:gd name="connsiteY0" fmla="*/ 1 h 4228048"/>
              <a:gd name="connsiteX1" fmla="*/ 953757 w 4402288"/>
              <a:gd name="connsiteY1" fmla="*/ 1 h 4228048"/>
              <a:gd name="connsiteX2" fmla="*/ 1951285 w 4402288"/>
              <a:gd name="connsiteY2" fmla="*/ 1 h 4228048"/>
              <a:gd name="connsiteX3" fmla="*/ 2337971 w 4402288"/>
              <a:gd name="connsiteY3" fmla="*/ 387076 h 4228048"/>
              <a:gd name="connsiteX4" fmla="*/ 2337971 w 4402288"/>
              <a:gd name="connsiteY4" fmla="*/ 3840973 h 4228048"/>
              <a:gd name="connsiteX5" fmla="*/ 2519418 w 4402288"/>
              <a:gd name="connsiteY5" fmla="*/ 4022601 h 4228048"/>
              <a:gd name="connsiteX6" fmla="*/ 3524805 w 4402288"/>
              <a:gd name="connsiteY6" fmla="*/ 4022601 h 4228048"/>
              <a:gd name="connsiteX7" fmla="*/ 3524805 w 4402288"/>
              <a:gd name="connsiteY7" fmla="*/ 2477652 h 4228048"/>
              <a:gd name="connsiteX8" fmla="*/ 3524805 w 4402288"/>
              <a:gd name="connsiteY8" fmla="*/ 2437011 h 4228048"/>
              <a:gd name="connsiteX9" fmla="*/ 3523551 w 4402288"/>
              <a:gd name="connsiteY9" fmla="*/ 2256174 h 4228048"/>
              <a:gd name="connsiteX10" fmla="*/ 3704871 w 4402288"/>
              <a:gd name="connsiteY10" fmla="*/ 2256945 h 4228048"/>
              <a:gd name="connsiteX11" fmla="*/ 3814443 w 4402288"/>
              <a:gd name="connsiteY11" fmla="*/ 2256945 h 4228048"/>
              <a:gd name="connsiteX12" fmla="*/ 4402288 w 4402288"/>
              <a:gd name="connsiteY12" fmla="*/ 2256945 h 4228048"/>
              <a:gd name="connsiteX13" fmla="*/ 4402288 w 4402288"/>
              <a:gd name="connsiteY13" fmla="*/ 2465370 h 4228048"/>
              <a:gd name="connsiteX14" fmla="*/ 3733022 w 4402288"/>
              <a:gd name="connsiteY14" fmla="*/ 2465370 h 4228048"/>
              <a:gd name="connsiteX15" fmla="*/ 3733022 w 4402288"/>
              <a:gd name="connsiteY15" fmla="*/ 4070119 h 4228048"/>
              <a:gd name="connsiteX16" fmla="*/ 3733347 w 4402288"/>
              <a:gd name="connsiteY16" fmla="*/ 4226886 h 4228048"/>
              <a:gd name="connsiteX17" fmla="*/ 3575092 w 4402288"/>
              <a:gd name="connsiteY17" fmla="*/ 4228048 h 4228048"/>
              <a:gd name="connsiteX18" fmla="*/ 3519397 w 4402288"/>
              <a:gd name="connsiteY18" fmla="*/ 4228048 h 4228048"/>
              <a:gd name="connsiteX19" fmla="*/ 2519418 w 4402288"/>
              <a:gd name="connsiteY19" fmla="*/ 4228048 h 4228048"/>
              <a:gd name="connsiteX20" fmla="*/ 2132731 w 4402288"/>
              <a:gd name="connsiteY20" fmla="*/ 3840973 h 4228048"/>
              <a:gd name="connsiteX21" fmla="*/ 2132731 w 4402288"/>
              <a:gd name="connsiteY21" fmla="*/ 387076 h 4228048"/>
              <a:gd name="connsiteX22" fmla="*/ 1951285 w 4402288"/>
              <a:gd name="connsiteY22" fmla="*/ 205448 h 4228048"/>
              <a:gd name="connsiteX23" fmla="*/ 945897 w 4402288"/>
              <a:gd name="connsiteY23" fmla="*/ 205448 h 4228048"/>
              <a:gd name="connsiteX24" fmla="*/ 945897 w 4402288"/>
              <a:gd name="connsiteY24" fmla="*/ 1823249 h 4228048"/>
              <a:gd name="connsiteX25" fmla="*/ 945897 w 4402288"/>
              <a:gd name="connsiteY25" fmla="*/ 1825489 h 4228048"/>
              <a:gd name="connsiteX26" fmla="*/ 944084 w 4402288"/>
              <a:gd name="connsiteY26" fmla="*/ 1972433 h 4228048"/>
              <a:gd name="connsiteX27" fmla="*/ 800281 w 4402288"/>
              <a:gd name="connsiteY27" fmla="*/ 1971105 h 4228048"/>
              <a:gd name="connsiteX28" fmla="*/ 779395 w 4402288"/>
              <a:gd name="connsiteY28" fmla="*/ 1971105 h 4228048"/>
              <a:gd name="connsiteX29" fmla="*/ 0 w 4402288"/>
              <a:gd name="connsiteY29" fmla="*/ 1971105 h 4228048"/>
              <a:gd name="connsiteX30" fmla="*/ 0 w 4402288"/>
              <a:gd name="connsiteY30" fmla="*/ 1765658 h 4228048"/>
              <a:gd name="connsiteX31" fmla="*/ 740655 w 4402288"/>
              <a:gd name="connsiteY31" fmla="*/ 1765658 h 4228048"/>
              <a:gd name="connsiteX32" fmla="*/ 740655 w 4402288"/>
              <a:gd name="connsiteY32" fmla="*/ 220708 h 4228048"/>
              <a:gd name="connsiteX33" fmla="*/ 740655 w 4402288"/>
              <a:gd name="connsiteY33" fmla="*/ 179699 h 4228048"/>
              <a:gd name="connsiteX34" fmla="*/ 738300 w 4402288"/>
              <a:gd name="connsiteY34" fmla="*/ 0 h 4228048"/>
              <a:gd name="connsiteX35" fmla="*/ 920353 w 4402288"/>
              <a:gd name="connsiteY35" fmla="*/ 1 h 422804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4402288" h="4228048">
                <a:moveTo>
                  <a:pt x="920353" y="1"/>
                </a:moveTo>
                <a:lnTo>
                  <a:pt x="953757" y="1"/>
                </a:lnTo>
                <a:lnTo>
                  <a:pt x="1951285" y="1"/>
                </a:lnTo>
                <a:cubicBezTo>
                  <a:pt x="2165450" y="1"/>
                  <a:pt x="2337971" y="172696"/>
                  <a:pt x="2337971" y="387076"/>
                </a:cubicBezTo>
                <a:lnTo>
                  <a:pt x="2337971" y="3840973"/>
                </a:lnTo>
                <a:cubicBezTo>
                  <a:pt x="2337971" y="3942208"/>
                  <a:pt x="2421259" y="4022601"/>
                  <a:pt x="2519418" y="4022601"/>
                </a:cubicBezTo>
                <a:lnTo>
                  <a:pt x="3524805" y="4022601"/>
                </a:lnTo>
                <a:lnTo>
                  <a:pt x="3524805" y="2477652"/>
                </a:lnTo>
                <a:lnTo>
                  <a:pt x="3524805" y="2437011"/>
                </a:lnTo>
                <a:cubicBezTo>
                  <a:pt x="3524960" y="2376732"/>
                  <a:pt x="3523396" y="2316453"/>
                  <a:pt x="3523551" y="2256174"/>
                </a:cubicBezTo>
                <a:lnTo>
                  <a:pt x="3704871" y="2256945"/>
                </a:lnTo>
                <a:lnTo>
                  <a:pt x="3814443" y="2256945"/>
                </a:lnTo>
                <a:lnTo>
                  <a:pt x="4402288" y="2256945"/>
                </a:lnTo>
                <a:lnTo>
                  <a:pt x="4402288" y="2465370"/>
                </a:lnTo>
                <a:lnTo>
                  <a:pt x="3733022" y="2465370"/>
                </a:lnTo>
                <a:lnTo>
                  <a:pt x="3733022" y="4070119"/>
                </a:lnTo>
                <a:cubicBezTo>
                  <a:pt x="3733130" y="4122375"/>
                  <a:pt x="3733239" y="4174630"/>
                  <a:pt x="3733347" y="4226886"/>
                </a:cubicBezTo>
                <a:lnTo>
                  <a:pt x="3575092" y="4228048"/>
                </a:lnTo>
                <a:lnTo>
                  <a:pt x="3519397" y="4228048"/>
                </a:lnTo>
                <a:lnTo>
                  <a:pt x="2519418" y="4228048"/>
                </a:lnTo>
                <a:cubicBezTo>
                  <a:pt x="2305253" y="4228048"/>
                  <a:pt x="2132731" y="4055353"/>
                  <a:pt x="2132731" y="3840973"/>
                </a:cubicBezTo>
                <a:lnTo>
                  <a:pt x="2132731" y="387076"/>
                </a:lnTo>
                <a:cubicBezTo>
                  <a:pt x="2132731" y="285841"/>
                  <a:pt x="2052418" y="205448"/>
                  <a:pt x="1951285" y="205448"/>
                </a:cubicBezTo>
                <a:lnTo>
                  <a:pt x="945897" y="205448"/>
                </a:lnTo>
                <a:lnTo>
                  <a:pt x="945897" y="1823249"/>
                </a:lnTo>
                <a:lnTo>
                  <a:pt x="945897" y="1825489"/>
                </a:lnTo>
                <a:cubicBezTo>
                  <a:pt x="944720" y="1872751"/>
                  <a:pt x="945261" y="1925171"/>
                  <a:pt x="944084" y="1972433"/>
                </a:cubicBezTo>
                <a:lnTo>
                  <a:pt x="800281" y="1971105"/>
                </a:lnTo>
                <a:lnTo>
                  <a:pt x="779395" y="1971105"/>
                </a:lnTo>
                <a:lnTo>
                  <a:pt x="0" y="1971105"/>
                </a:lnTo>
                <a:lnTo>
                  <a:pt x="0" y="1765658"/>
                </a:lnTo>
                <a:lnTo>
                  <a:pt x="740655" y="1765658"/>
                </a:lnTo>
                <a:lnTo>
                  <a:pt x="740655" y="220708"/>
                </a:lnTo>
                <a:lnTo>
                  <a:pt x="740655" y="179699"/>
                </a:lnTo>
                <a:lnTo>
                  <a:pt x="738300" y="0"/>
                </a:lnTo>
                <a:lnTo>
                  <a:pt x="920353" y="1"/>
                </a:lnTo>
                <a:close/>
              </a:path>
            </a:pathLst>
          </a:custGeom>
          <a:solidFill>
            <a:schemeClr val="bg1"/>
          </a:solidFill>
        </p:spPr>
        <p:txBody>
          <a:bodyPr wrap="square">
            <a:noAutofit/>
          </a:bodyPr>
          <a:lstStyle>
            <a:lvl1pPr marL="0" indent="0">
              <a:buNone/>
              <a:defRPr sz="100"/>
            </a:lvl1pPr>
          </a:lstStyle>
          <a:p>
            <a:pPr lvl="0"/>
            <a:r>
              <a:rPr lang="nl-NL" dirty="0"/>
              <a:t>     </a:t>
            </a:r>
          </a:p>
        </p:txBody>
      </p:sp>
      <p:sp>
        <p:nvSpPr>
          <p:cNvPr id="5" name="Tekstvak 4"/>
          <p:cNvSpPr txBox="1"/>
          <p:nvPr userDrawn="1"/>
        </p:nvSpPr>
        <p:spPr>
          <a:xfrm>
            <a:off x="-10750" y="-531667"/>
            <a:ext cx="12192000" cy="369332"/>
          </a:xfrm>
          <a:prstGeom prst="rect">
            <a:avLst/>
          </a:prstGeom>
          <a:noFill/>
        </p:spPr>
        <p:txBody>
          <a:bodyPr wrap="square" rtlCol="0">
            <a:spAutoFit/>
          </a:bodyPr>
          <a:lstStyle/>
          <a:p>
            <a:pPr algn="ctr"/>
            <a:r>
              <a:rPr lang="nl-NL" sz="1800" b="0" kern="1200" spc="50" baseline="0" dirty="0">
                <a:solidFill>
                  <a:schemeClr val="accent2"/>
                </a:solidFill>
                <a:latin typeface="+mn-lt"/>
                <a:ea typeface="+mn-ea"/>
                <a:cs typeface="Calibri" panose="020F0502020204030204" pitchFamily="34" charset="0"/>
              </a:rPr>
              <a:t>Titel slide Groen</a:t>
            </a:r>
          </a:p>
        </p:txBody>
      </p:sp>
      <p:sp>
        <p:nvSpPr>
          <p:cNvPr id="4" name="Tijdelijke aanduiding voor dianummer 3"/>
          <p:cNvSpPr>
            <a:spLocks noGrp="1"/>
          </p:cNvSpPr>
          <p:nvPr>
            <p:ph type="sldNum" sz="quarter" idx="12"/>
          </p:nvPr>
        </p:nvSpPr>
        <p:spPr>
          <a:xfrm>
            <a:off x="696118" y="6997746"/>
            <a:ext cx="652906" cy="365125"/>
          </a:xfrm>
        </p:spPr>
        <p:txBody>
          <a:bodyPr/>
          <a:lstStyle/>
          <a:p>
            <a:fld id="{B502C9A5-716F-45E6-800B-D4D02CE26F90}" type="slidenum">
              <a:rPr lang="nl-NL" smtClean="0"/>
              <a:t>‹nr.›</a:t>
            </a:fld>
            <a:endParaRPr lang="nl-NL"/>
          </a:p>
        </p:txBody>
      </p:sp>
      <p:sp>
        <p:nvSpPr>
          <p:cNvPr id="8" name="Tijdelijke aanduiding voor tekst 7">
            <a:extLst>
              <a:ext uri="{FF2B5EF4-FFF2-40B4-BE49-F238E27FC236}">
                <a16:creationId xmlns:a16="http://schemas.microsoft.com/office/drawing/2014/main" id="{2EDD53AB-769F-43D6-B29B-3880CF8A25BC}"/>
              </a:ext>
            </a:extLst>
          </p:cNvPr>
          <p:cNvSpPr>
            <a:spLocks noGrp="1"/>
          </p:cNvSpPr>
          <p:nvPr>
            <p:ph type="body" sz="quarter" idx="14" hasCustomPrompt="1"/>
          </p:nvPr>
        </p:nvSpPr>
        <p:spPr>
          <a:xfrm>
            <a:off x="-11113" y="0"/>
            <a:ext cx="6107113" cy="6858000"/>
          </a:xfrm>
          <a:solidFill>
            <a:schemeClr val="bg2"/>
          </a:solidFill>
        </p:spPr>
        <p:txBody>
          <a:bodyPr/>
          <a:lstStyle>
            <a:lvl1pPr marL="0" indent="0">
              <a:buNone/>
              <a:defRPr sz="100"/>
            </a:lvl1pPr>
          </a:lstStyle>
          <a:p>
            <a:pPr lvl="0"/>
            <a:r>
              <a:rPr lang="nl-NL" dirty="0"/>
              <a:t>     </a:t>
            </a:r>
          </a:p>
        </p:txBody>
      </p:sp>
      <p:sp>
        <p:nvSpPr>
          <p:cNvPr id="6" name="Titel"/>
          <p:cNvSpPr>
            <a:spLocks noGrp="1"/>
          </p:cNvSpPr>
          <p:nvPr>
            <p:ph type="title" hasCustomPrompt="1"/>
          </p:nvPr>
        </p:nvSpPr>
        <p:spPr>
          <a:xfrm>
            <a:off x="698500" y="504825"/>
            <a:ext cx="5049837" cy="1362075"/>
          </a:xfrm>
        </p:spPr>
        <p:txBody>
          <a:bodyPr anchor="t" anchorCtr="0"/>
          <a:lstStyle>
            <a:lvl1pPr>
              <a:defRPr sz="4800" b="0">
                <a:solidFill>
                  <a:schemeClr val="accent1"/>
                </a:solidFill>
              </a:defRPr>
            </a:lvl1pPr>
          </a:lstStyle>
          <a:p>
            <a:r>
              <a:rPr lang="nl-NL" dirty="0"/>
              <a:t>Plaats hier de titel </a:t>
            </a:r>
            <a:br>
              <a:rPr lang="nl-NL" dirty="0"/>
            </a:br>
            <a:r>
              <a:rPr lang="nl-NL" dirty="0"/>
              <a:t>van de presentatie</a:t>
            </a:r>
          </a:p>
        </p:txBody>
      </p:sp>
      <p:sp>
        <p:nvSpPr>
          <p:cNvPr id="3" name="Tijdelijke aanduiding voor tekst 2">
            <a:extLst>
              <a:ext uri="{FF2B5EF4-FFF2-40B4-BE49-F238E27FC236}">
                <a16:creationId xmlns:a16="http://schemas.microsoft.com/office/drawing/2014/main" id="{FE7FF7C0-B70D-4200-9FBA-E727834898CD}"/>
              </a:ext>
            </a:extLst>
          </p:cNvPr>
          <p:cNvSpPr>
            <a:spLocks noGrp="1"/>
          </p:cNvSpPr>
          <p:nvPr>
            <p:ph type="body" sz="quarter" idx="13" hasCustomPrompt="1"/>
          </p:nvPr>
        </p:nvSpPr>
        <p:spPr>
          <a:xfrm>
            <a:off x="698500" y="2016171"/>
            <a:ext cx="5049837" cy="769030"/>
          </a:xfrm>
        </p:spPr>
        <p:txBody>
          <a:bodyPr/>
          <a:lstStyle>
            <a:lvl1pPr>
              <a:defRPr/>
            </a:lvl1pPr>
            <a:lvl4pPr>
              <a:defRPr sz="1600">
                <a:solidFill>
                  <a:schemeClr val="accent1"/>
                </a:solidFill>
              </a:defRPr>
            </a:lvl4pPr>
          </a:lstStyle>
          <a:p>
            <a:pPr lvl="3"/>
            <a:r>
              <a:rPr lang="nl-NL" dirty="0"/>
              <a:t>Subtitel of naam van spreker</a:t>
            </a:r>
          </a:p>
          <a:p>
            <a:pPr lvl="3"/>
            <a:r>
              <a:rPr lang="nl-NL" dirty="0"/>
              <a:t>Max. 2 regels</a:t>
            </a:r>
          </a:p>
        </p:txBody>
      </p:sp>
      <p:sp>
        <p:nvSpPr>
          <p:cNvPr id="12" name="Tijdelijke aanduiding voor datum 3">
            <a:extLst>
              <a:ext uri="{FF2B5EF4-FFF2-40B4-BE49-F238E27FC236}">
                <a16:creationId xmlns:a16="http://schemas.microsoft.com/office/drawing/2014/main" id="{775813B5-CE98-4101-91C5-F3C3F7CBA005}"/>
              </a:ext>
            </a:extLst>
          </p:cNvPr>
          <p:cNvSpPr>
            <a:spLocks noGrp="1"/>
          </p:cNvSpPr>
          <p:nvPr>
            <p:ph type="dt" sz="half" idx="2"/>
          </p:nvPr>
        </p:nvSpPr>
        <p:spPr>
          <a:xfrm>
            <a:off x="3005137" y="6105846"/>
            <a:ext cx="2743200" cy="494657"/>
          </a:xfrm>
          <a:prstGeom prst="rect">
            <a:avLst/>
          </a:prstGeom>
        </p:spPr>
        <p:txBody>
          <a:bodyPr vert="horz" lIns="0" tIns="0" rIns="0" bIns="0" rtlCol="0" anchor="b">
            <a:noAutofit/>
          </a:bodyPr>
          <a:lstStyle>
            <a:lvl1pPr algn="r">
              <a:defRPr lang="en-GB" sz="1200" b="0" smtClean="0">
                <a:solidFill>
                  <a:schemeClr val="accent1"/>
                </a:solidFill>
              </a:defRPr>
            </a:lvl1pPr>
          </a:lstStyle>
          <a:p>
            <a:fld id="{7CB51DE0-3FCB-403C-8203-77451436FB82}" type="datetime1">
              <a:rPr lang="nl-NL" smtClean="0"/>
              <a:pPr/>
              <a:t>14-11-2019</a:t>
            </a:fld>
            <a:endParaRPr lang="nl-NL" dirty="0"/>
          </a:p>
        </p:txBody>
      </p:sp>
      <p:sp>
        <p:nvSpPr>
          <p:cNvPr id="15" name="Tijdelijke aanduiding voor tekst 7">
            <a:extLst>
              <a:ext uri="{FF2B5EF4-FFF2-40B4-BE49-F238E27FC236}">
                <a16:creationId xmlns:a16="http://schemas.microsoft.com/office/drawing/2014/main" id="{7E2DF6F1-0DF8-4DF0-A748-BED5E573CC9D}"/>
              </a:ext>
            </a:extLst>
          </p:cNvPr>
          <p:cNvSpPr>
            <a:spLocks noGrp="1"/>
          </p:cNvSpPr>
          <p:nvPr>
            <p:ph type="body" sz="quarter" idx="15" hasCustomPrompt="1"/>
          </p:nvPr>
        </p:nvSpPr>
        <p:spPr>
          <a:xfrm>
            <a:off x="693737" y="6046103"/>
            <a:ext cx="550800" cy="554400"/>
          </a:xfrm>
          <a:custGeom>
            <a:avLst/>
            <a:gdLst>
              <a:gd name="connsiteX0" fmla="*/ 0 w 1307657"/>
              <a:gd name="connsiteY0" fmla="*/ 725454 h 1311600"/>
              <a:gd name="connsiteX1" fmla="*/ 237260 w 1307657"/>
              <a:gd name="connsiteY1" fmla="*/ 725454 h 1311600"/>
              <a:gd name="connsiteX2" fmla="*/ 360099 w 1307657"/>
              <a:gd name="connsiteY2" fmla="*/ 848437 h 1311600"/>
              <a:gd name="connsiteX3" fmla="*/ 360099 w 1307657"/>
              <a:gd name="connsiteY3" fmla="*/ 1245889 h 1311600"/>
              <a:gd name="connsiteX4" fmla="*/ 275664 w 1307657"/>
              <a:gd name="connsiteY4" fmla="*/ 1194954 h 1311600"/>
              <a:gd name="connsiteX5" fmla="*/ 275664 w 1307657"/>
              <a:gd name="connsiteY5" fmla="*/ 1034496 h 1311600"/>
              <a:gd name="connsiteX6" fmla="*/ 115736 w 1307657"/>
              <a:gd name="connsiteY6" fmla="*/ 1034496 h 1311600"/>
              <a:gd name="connsiteX7" fmla="*/ 65233 w 1307657"/>
              <a:gd name="connsiteY7" fmla="*/ 949780 h 1311600"/>
              <a:gd name="connsiteX8" fmla="*/ 275664 w 1307657"/>
              <a:gd name="connsiteY8" fmla="*/ 949780 h 1311600"/>
              <a:gd name="connsiteX9" fmla="*/ 275664 w 1307657"/>
              <a:gd name="connsiteY9" fmla="*/ 848437 h 1311600"/>
              <a:gd name="connsiteX10" fmla="*/ 237260 w 1307657"/>
              <a:gd name="connsiteY10" fmla="*/ 810170 h 1311600"/>
              <a:gd name="connsiteX11" fmla="*/ 14467 w 1307657"/>
              <a:gd name="connsiteY11" fmla="*/ 810170 h 1311600"/>
              <a:gd name="connsiteX12" fmla="*/ 0 w 1307657"/>
              <a:gd name="connsiteY12" fmla="*/ 725454 h 1311600"/>
              <a:gd name="connsiteX13" fmla="*/ 584340 w 1307657"/>
              <a:gd name="connsiteY13" fmla="*/ 438 h 1311600"/>
              <a:gd name="connsiteX14" fmla="*/ 584340 w 1307657"/>
              <a:gd name="connsiteY14" fmla="*/ 725312 h 1311600"/>
              <a:gd name="connsiteX15" fmla="*/ 1307657 w 1307657"/>
              <a:gd name="connsiteY15" fmla="*/ 725312 h 1311600"/>
              <a:gd name="connsiteX16" fmla="*/ 1292917 w 1307657"/>
              <a:gd name="connsiteY16" fmla="*/ 810048 h 1311600"/>
              <a:gd name="connsiteX17" fmla="*/ 1005748 w 1307657"/>
              <a:gd name="connsiteY17" fmla="*/ 810048 h 1311600"/>
              <a:gd name="connsiteX18" fmla="*/ 1206845 w 1307657"/>
              <a:gd name="connsiteY18" fmla="*/ 1011989 h 1311600"/>
              <a:gd name="connsiteX19" fmla="*/ 1156045 w 1307657"/>
              <a:gd name="connsiteY19" fmla="*/ 1080886 h 1311600"/>
              <a:gd name="connsiteX20" fmla="*/ 886248 w 1307657"/>
              <a:gd name="connsiteY20" fmla="*/ 810048 h 1311600"/>
              <a:gd name="connsiteX21" fmla="*/ 807547 w 1307657"/>
              <a:gd name="connsiteY21" fmla="*/ 810048 h 1311600"/>
              <a:gd name="connsiteX22" fmla="*/ 807547 w 1307657"/>
              <a:gd name="connsiteY22" fmla="*/ 924613 h 1311600"/>
              <a:gd name="connsiteX23" fmla="*/ 1057865 w 1307657"/>
              <a:gd name="connsiteY23" fmla="*/ 1175653 h 1311600"/>
              <a:gd name="connsiteX24" fmla="*/ 986797 w 1307657"/>
              <a:gd name="connsiteY24" fmla="*/ 1224225 h 1311600"/>
              <a:gd name="connsiteX25" fmla="*/ 809126 w 1307657"/>
              <a:gd name="connsiteY25" fmla="*/ 1045778 h 1311600"/>
              <a:gd name="connsiteX26" fmla="*/ 807547 w 1307657"/>
              <a:gd name="connsiteY26" fmla="*/ 1044458 h 1311600"/>
              <a:gd name="connsiteX27" fmla="*/ 807547 w 1307657"/>
              <a:gd name="connsiteY27" fmla="*/ 1296818 h 1311600"/>
              <a:gd name="connsiteX28" fmla="*/ 723054 w 1307657"/>
              <a:gd name="connsiteY28" fmla="*/ 1311600 h 1311600"/>
              <a:gd name="connsiteX29" fmla="*/ 723054 w 1307657"/>
              <a:gd name="connsiteY29" fmla="*/ 810048 h 1311600"/>
              <a:gd name="connsiteX30" fmla="*/ 584340 w 1307657"/>
              <a:gd name="connsiteY30" fmla="*/ 810048 h 1311600"/>
              <a:gd name="connsiteX31" fmla="*/ 584340 w 1307657"/>
              <a:gd name="connsiteY31" fmla="*/ 1311336 h 1311600"/>
              <a:gd name="connsiteX32" fmla="*/ 583813 w 1307657"/>
              <a:gd name="connsiteY32" fmla="*/ 1311336 h 1311600"/>
              <a:gd name="connsiteX33" fmla="*/ 499321 w 1307657"/>
              <a:gd name="connsiteY33" fmla="*/ 1296554 h 1311600"/>
              <a:gd name="connsiteX34" fmla="*/ 498531 w 1307657"/>
              <a:gd name="connsiteY34" fmla="*/ 1296554 h 1311600"/>
              <a:gd name="connsiteX35" fmla="*/ 498531 w 1307657"/>
              <a:gd name="connsiteY35" fmla="*/ 840933 h 1311600"/>
              <a:gd name="connsiteX36" fmla="*/ 244528 w 1307657"/>
              <a:gd name="connsiteY36" fmla="*/ 586990 h 1311600"/>
              <a:gd name="connsiteX37" fmla="*/ 0 w 1307657"/>
              <a:gd name="connsiteY37" fmla="*/ 586990 h 1311600"/>
              <a:gd name="connsiteX38" fmla="*/ 14477 w 1307657"/>
              <a:gd name="connsiteY38" fmla="*/ 502254 h 1311600"/>
              <a:gd name="connsiteX39" fmla="*/ 244528 w 1307657"/>
              <a:gd name="connsiteY39" fmla="*/ 502254 h 1311600"/>
              <a:gd name="connsiteX40" fmla="*/ 265848 w 1307657"/>
              <a:gd name="connsiteY40" fmla="*/ 503046 h 1311600"/>
              <a:gd name="connsiteX41" fmla="*/ 267954 w 1307657"/>
              <a:gd name="connsiteY41" fmla="*/ 503046 h 1311600"/>
              <a:gd name="connsiteX42" fmla="*/ 87124 w 1307657"/>
              <a:gd name="connsiteY42" fmla="*/ 321695 h 1311600"/>
              <a:gd name="connsiteX43" fmla="*/ 135556 w 1307657"/>
              <a:gd name="connsiteY43" fmla="*/ 250422 h 1311600"/>
              <a:gd name="connsiteX44" fmla="*/ 498531 w 1307657"/>
              <a:gd name="connsiteY44" fmla="*/ 614707 h 1311600"/>
              <a:gd name="connsiteX45" fmla="*/ 499847 w 1307657"/>
              <a:gd name="connsiteY45" fmla="*/ 616027 h 1311600"/>
              <a:gd name="connsiteX46" fmla="*/ 499847 w 1307657"/>
              <a:gd name="connsiteY46" fmla="*/ 420686 h 1311600"/>
              <a:gd name="connsiteX47" fmla="*/ 498794 w 1307657"/>
              <a:gd name="connsiteY47" fmla="*/ 421742 h 1311600"/>
              <a:gd name="connsiteX48" fmla="*/ 229788 w 1307657"/>
              <a:gd name="connsiteY48" fmla="*/ 151960 h 1311600"/>
              <a:gd name="connsiteX49" fmla="*/ 298750 w 1307657"/>
              <a:gd name="connsiteY49" fmla="*/ 101012 h 1311600"/>
              <a:gd name="connsiteX50" fmla="*/ 498531 w 1307657"/>
              <a:gd name="connsiteY50" fmla="*/ 301633 h 1311600"/>
              <a:gd name="connsiteX51" fmla="*/ 499847 w 1307657"/>
              <a:gd name="connsiteY51" fmla="*/ 302953 h 1311600"/>
              <a:gd name="connsiteX52" fmla="*/ 499847 w 1307657"/>
              <a:gd name="connsiteY52" fmla="*/ 14693 h 1311600"/>
              <a:gd name="connsiteX53" fmla="*/ 584340 w 1307657"/>
              <a:gd name="connsiteY53" fmla="*/ 438 h 1311600"/>
              <a:gd name="connsiteX54" fmla="*/ 722387 w 1307657"/>
              <a:gd name="connsiteY54" fmla="*/ 0 h 1311600"/>
              <a:gd name="connsiteX55" fmla="*/ 806862 w 1307657"/>
              <a:gd name="connsiteY55" fmla="*/ 14526 h 1311600"/>
              <a:gd name="connsiteX56" fmla="*/ 806862 w 1307657"/>
              <a:gd name="connsiteY56" fmla="*/ 277314 h 1311600"/>
              <a:gd name="connsiteX57" fmla="*/ 946863 w 1307657"/>
              <a:gd name="connsiteY57" fmla="*/ 277314 h 1311600"/>
              <a:gd name="connsiteX58" fmla="*/ 946863 w 1307657"/>
              <a:gd name="connsiteY58" fmla="*/ 65235 h 1311600"/>
              <a:gd name="connsiteX59" fmla="*/ 1031337 w 1307657"/>
              <a:gd name="connsiteY59" fmla="*/ 115944 h 1311600"/>
              <a:gd name="connsiteX60" fmla="*/ 1031337 w 1307657"/>
              <a:gd name="connsiteY60" fmla="*/ 277314 h 1311600"/>
              <a:gd name="connsiteX61" fmla="*/ 1191865 w 1307657"/>
              <a:gd name="connsiteY61" fmla="*/ 277314 h 1311600"/>
              <a:gd name="connsiteX62" fmla="*/ 1242392 w 1307657"/>
              <a:gd name="connsiteY62" fmla="*/ 362092 h 1311600"/>
              <a:gd name="connsiteX63" fmla="*/ 806862 w 1307657"/>
              <a:gd name="connsiteY63" fmla="*/ 362092 h 1311600"/>
              <a:gd name="connsiteX64" fmla="*/ 806862 w 1307657"/>
              <a:gd name="connsiteY64" fmla="*/ 501805 h 1311600"/>
              <a:gd name="connsiteX65" fmla="*/ 1292919 w 1307657"/>
              <a:gd name="connsiteY65" fmla="*/ 501805 h 1311600"/>
              <a:gd name="connsiteX66" fmla="*/ 1307656 w 1307657"/>
              <a:gd name="connsiteY66" fmla="*/ 586584 h 1311600"/>
              <a:gd name="connsiteX67" fmla="*/ 722387 w 1307657"/>
              <a:gd name="connsiteY67" fmla="*/ 586584 h 131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307657" h="1311600">
                <a:moveTo>
                  <a:pt x="0" y="725454"/>
                </a:moveTo>
                <a:lnTo>
                  <a:pt x="237260" y="725454"/>
                </a:lnTo>
                <a:cubicBezTo>
                  <a:pt x="304861" y="725454"/>
                  <a:pt x="360099" y="780612"/>
                  <a:pt x="360099" y="848437"/>
                </a:cubicBezTo>
                <a:lnTo>
                  <a:pt x="360099" y="1245889"/>
                </a:lnTo>
                <a:cubicBezTo>
                  <a:pt x="330902" y="1231110"/>
                  <a:pt x="302494" y="1214220"/>
                  <a:pt x="275664" y="1194954"/>
                </a:cubicBezTo>
                <a:lnTo>
                  <a:pt x="275664" y="1034496"/>
                </a:lnTo>
                <a:lnTo>
                  <a:pt x="115736" y="1034496"/>
                </a:lnTo>
                <a:cubicBezTo>
                  <a:pt x="96798" y="1007576"/>
                  <a:pt x="79700" y="979074"/>
                  <a:pt x="65233" y="949780"/>
                </a:cubicBezTo>
                <a:lnTo>
                  <a:pt x="275664" y="949780"/>
                </a:lnTo>
                <a:lnTo>
                  <a:pt x="275664" y="848437"/>
                </a:lnTo>
                <a:cubicBezTo>
                  <a:pt x="275664" y="827324"/>
                  <a:pt x="258303" y="810170"/>
                  <a:pt x="237260" y="810170"/>
                </a:cubicBezTo>
                <a:lnTo>
                  <a:pt x="14467" y="810170"/>
                </a:lnTo>
                <a:cubicBezTo>
                  <a:pt x="7891" y="781931"/>
                  <a:pt x="2893" y="753429"/>
                  <a:pt x="0" y="725454"/>
                </a:cubicBezTo>
                <a:close/>
                <a:moveTo>
                  <a:pt x="584340" y="438"/>
                </a:moveTo>
                <a:lnTo>
                  <a:pt x="584340" y="725312"/>
                </a:lnTo>
                <a:lnTo>
                  <a:pt x="1307657" y="725312"/>
                </a:lnTo>
                <a:cubicBezTo>
                  <a:pt x="1304762" y="753294"/>
                  <a:pt x="1299760" y="781803"/>
                  <a:pt x="1292917" y="810048"/>
                </a:cubicBezTo>
                <a:lnTo>
                  <a:pt x="1005748" y="810048"/>
                </a:lnTo>
                <a:lnTo>
                  <a:pt x="1206845" y="1011989"/>
                </a:lnTo>
                <a:cubicBezTo>
                  <a:pt x="1191316" y="1036011"/>
                  <a:pt x="1174470" y="1059240"/>
                  <a:pt x="1156045" y="1080886"/>
                </a:cubicBezTo>
                <a:lnTo>
                  <a:pt x="886248" y="810048"/>
                </a:lnTo>
                <a:lnTo>
                  <a:pt x="807547" y="810048"/>
                </a:lnTo>
                <a:lnTo>
                  <a:pt x="807547" y="924613"/>
                </a:lnTo>
                <a:lnTo>
                  <a:pt x="1057865" y="1175653"/>
                </a:lnTo>
                <a:cubicBezTo>
                  <a:pt x="1035228" y="1193340"/>
                  <a:pt x="1011276" y="1209706"/>
                  <a:pt x="986797" y="1224225"/>
                </a:cubicBezTo>
                <a:lnTo>
                  <a:pt x="809126" y="1045778"/>
                </a:lnTo>
                <a:lnTo>
                  <a:pt x="807547" y="1044458"/>
                </a:lnTo>
                <a:lnTo>
                  <a:pt x="807547" y="1296818"/>
                </a:lnTo>
                <a:cubicBezTo>
                  <a:pt x="779382" y="1303681"/>
                  <a:pt x="750955" y="1308432"/>
                  <a:pt x="723054" y="1311600"/>
                </a:cubicBezTo>
                <a:lnTo>
                  <a:pt x="723054" y="810048"/>
                </a:lnTo>
                <a:lnTo>
                  <a:pt x="584340" y="810048"/>
                </a:lnTo>
                <a:lnTo>
                  <a:pt x="584340" y="1311336"/>
                </a:lnTo>
                <a:cubicBezTo>
                  <a:pt x="584340" y="1311336"/>
                  <a:pt x="583813" y="1311336"/>
                  <a:pt x="583813" y="1311336"/>
                </a:cubicBezTo>
                <a:cubicBezTo>
                  <a:pt x="555912" y="1308432"/>
                  <a:pt x="527485" y="1303417"/>
                  <a:pt x="499321" y="1296554"/>
                </a:cubicBezTo>
                <a:lnTo>
                  <a:pt x="498531" y="1296554"/>
                </a:lnTo>
                <a:lnTo>
                  <a:pt x="498531" y="840933"/>
                </a:lnTo>
                <a:cubicBezTo>
                  <a:pt x="498268" y="701027"/>
                  <a:pt x="384295" y="586990"/>
                  <a:pt x="244528" y="586990"/>
                </a:cubicBezTo>
                <a:lnTo>
                  <a:pt x="0" y="586990"/>
                </a:lnTo>
                <a:cubicBezTo>
                  <a:pt x="2632" y="559272"/>
                  <a:pt x="7633" y="530763"/>
                  <a:pt x="14477" y="502254"/>
                </a:cubicBezTo>
                <a:lnTo>
                  <a:pt x="244528" y="502254"/>
                </a:lnTo>
                <a:cubicBezTo>
                  <a:pt x="250845" y="502254"/>
                  <a:pt x="257952" y="502518"/>
                  <a:pt x="265848" y="503046"/>
                </a:cubicBezTo>
                <a:lnTo>
                  <a:pt x="267954" y="503046"/>
                </a:lnTo>
                <a:lnTo>
                  <a:pt x="87124" y="321695"/>
                </a:lnTo>
                <a:cubicBezTo>
                  <a:pt x="101338" y="297146"/>
                  <a:pt x="117657" y="273124"/>
                  <a:pt x="135556" y="250422"/>
                </a:cubicBezTo>
                <a:lnTo>
                  <a:pt x="498531" y="614707"/>
                </a:lnTo>
                <a:lnTo>
                  <a:pt x="499847" y="616027"/>
                </a:lnTo>
                <a:lnTo>
                  <a:pt x="499847" y="420686"/>
                </a:lnTo>
                <a:lnTo>
                  <a:pt x="498794" y="421742"/>
                </a:lnTo>
                <a:lnTo>
                  <a:pt x="229788" y="151960"/>
                </a:lnTo>
                <a:cubicBezTo>
                  <a:pt x="251371" y="133745"/>
                  <a:pt x="274534" y="116587"/>
                  <a:pt x="298750" y="101012"/>
                </a:cubicBezTo>
                <a:lnTo>
                  <a:pt x="498531" y="301633"/>
                </a:lnTo>
                <a:lnTo>
                  <a:pt x="499847" y="302953"/>
                </a:lnTo>
                <a:lnTo>
                  <a:pt x="499847" y="14693"/>
                </a:lnTo>
                <a:cubicBezTo>
                  <a:pt x="528274" y="7829"/>
                  <a:pt x="556702" y="3078"/>
                  <a:pt x="584340" y="438"/>
                </a:cubicBezTo>
                <a:close/>
                <a:moveTo>
                  <a:pt x="722387" y="0"/>
                </a:moveTo>
                <a:cubicBezTo>
                  <a:pt x="750019" y="2641"/>
                  <a:pt x="778440" y="7659"/>
                  <a:pt x="806862" y="14526"/>
                </a:cubicBezTo>
                <a:lnTo>
                  <a:pt x="806862" y="277314"/>
                </a:lnTo>
                <a:lnTo>
                  <a:pt x="946863" y="277314"/>
                </a:lnTo>
                <a:lnTo>
                  <a:pt x="946863" y="65235"/>
                </a:lnTo>
                <a:cubicBezTo>
                  <a:pt x="975811" y="79761"/>
                  <a:pt x="1004232" y="96928"/>
                  <a:pt x="1031337" y="115944"/>
                </a:cubicBezTo>
                <a:lnTo>
                  <a:pt x="1031337" y="277314"/>
                </a:lnTo>
                <a:lnTo>
                  <a:pt x="1191865" y="277314"/>
                </a:lnTo>
                <a:cubicBezTo>
                  <a:pt x="1210813" y="304253"/>
                  <a:pt x="1227918" y="332776"/>
                  <a:pt x="1242392" y="362092"/>
                </a:cubicBezTo>
                <a:lnTo>
                  <a:pt x="806862" y="362092"/>
                </a:lnTo>
                <a:lnTo>
                  <a:pt x="806862" y="501805"/>
                </a:lnTo>
                <a:lnTo>
                  <a:pt x="1292919" y="501805"/>
                </a:lnTo>
                <a:cubicBezTo>
                  <a:pt x="1299761" y="530329"/>
                  <a:pt x="1304761" y="558853"/>
                  <a:pt x="1307656" y="586584"/>
                </a:cubicBezTo>
                <a:lnTo>
                  <a:pt x="722387" y="586584"/>
                </a:lnTo>
                <a:close/>
              </a:path>
            </a:pathLst>
          </a:custGeom>
          <a:solidFill>
            <a:schemeClr val="accent1"/>
          </a:solidFill>
        </p:spPr>
        <p:txBody>
          <a:bodyPr wrap="square">
            <a:noAutofit/>
          </a:bodyPr>
          <a:lstStyle>
            <a:lvl1pPr marL="0" indent="0">
              <a:buNone/>
              <a:defRPr sz="100"/>
            </a:lvl1pPr>
          </a:lstStyle>
          <a:p>
            <a:pPr lvl="0"/>
            <a:r>
              <a:rPr lang="nl-NL" dirty="0"/>
              <a:t>   </a:t>
            </a:r>
          </a:p>
        </p:txBody>
      </p:sp>
    </p:spTree>
    <p:extLst>
      <p:ext uri="{BB962C8B-B14F-4D97-AF65-F5344CB8AC3E}">
        <p14:creationId xmlns:p14="http://schemas.microsoft.com/office/powerpoint/2010/main" val="9613236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decel="100000" fill="hold" grpId="0"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additive="base">
                                        <p:cTn id="7" dur="1000" fill="hold"/>
                                        <p:tgtEl>
                                          <p:spTgt spid="8"/>
                                        </p:tgtEl>
                                        <p:attrNameLst>
                                          <p:attrName>ppt_x</p:attrName>
                                        </p:attrNameLst>
                                      </p:cBhvr>
                                      <p:tavLst>
                                        <p:tav tm="0">
                                          <p:val>
                                            <p:strVal val="0-#ppt_w/2"/>
                                          </p:val>
                                        </p:tav>
                                        <p:tav tm="100000">
                                          <p:val>
                                            <p:strVal val="#ppt_x"/>
                                          </p:val>
                                        </p:tav>
                                      </p:tavLst>
                                    </p:anim>
                                    <p:anim calcmode="lin" valueType="num">
                                      <p:cBhvr additive="base">
                                        <p:cTn id="8" dur="1000" fill="hold"/>
                                        <p:tgtEl>
                                          <p:spTgt spid="8"/>
                                        </p:tgtEl>
                                        <p:attrNameLst>
                                          <p:attrName>ppt_y</p:attrName>
                                        </p:attrNameLst>
                                      </p:cBhvr>
                                      <p:tavLst>
                                        <p:tav tm="0">
                                          <p:val>
                                            <p:strVal val="#ppt_y"/>
                                          </p:val>
                                        </p:tav>
                                        <p:tav tm="100000">
                                          <p:val>
                                            <p:strVal val="#ppt_y"/>
                                          </p:val>
                                        </p:tav>
                                      </p:tavLst>
                                    </p:anim>
                                  </p:childTnLst>
                                </p:cTn>
                              </p:par>
                              <p:par>
                                <p:cTn id="9" presetID="2" presetClass="entr" presetSubtype="8" decel="100000" fill="hold" grpId="0" nodeType="with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1000" fill="hold"/>
                                        <p:tgtEl>
                                          <p:spTgt spid="6"/>
                                        </p:tgtEl>
                                        <p:attrNameLst>
                                          <p:attrName>ppt_x</p:attrName>
                                        </p:attrNameLst>
                                      </p:cBhvr>
                                      <p:tavLst>
                                        <p:tav tm="0">
                                          <p:val>
                                            <p:strVal val="0-#ppt_w/2"/>
                                          </p:val>
                                        </p:tav>
                                        <p:tav tm="100000">
                                          <p:val>
                                            <p:strVal val="#ppt_x"/>
                                          </p:val>
                                        </p:tav>
                                      </p:tavLst>
                                    </p:anim>
                                    <p:anim calcmode="lin" valueType="num">
                                      <p:cBhvr additive="base">
                                        <p:cTn id="12" dur="1000" fill="hold"/>
                                        <p:tgtEl>
                                          <p:spTgt spid="6"/>
                                        </p:tgtEl>
                                        <p:attrNameLst>
                                          <p:attrName>ppt_y</p:attrName>
                                        </p:attrNameLst>
                                      </p:cBhvr>
                                      <p:tavLst>
                                        <p:tav tm="0">
                                          <p:val>
                                            <p:strVal val="#ppt_y"/>
                                          </p:val>
                                        </p:tav>
                                        <p:tav tm="100000">
                                          <p:val>
                                            <p:strVal val="#ppt_y"/>
                                          </p:val>
                                        </p:tav>
                                      </p:tavLst>
                                    </p:anim>
                                  </p:childTnLst>
                                </p:cTn>
                              </p:par>
                              <p:par>
                                <p:cTn id="13" presetID="2" presetClass="entr" presetSubtype="8" decel="100000" fill="hold" grpId="0" nodeType="with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1000" fill="hold"/>
                                        <p:tgtEl>
                                          <p:spTgt spid="3"/>
                                        </p:tgtEl>
                                        <p:attrNameLst>
                                          <p:attrName>ppt_x</p:attrName>
                                        </p:attrNameLst>
                                      </p:cBhvr>
                                      <p:tavLst>
                                        <p:tav tm="0">
                                          <p:val>
                                            <p:strVal val="0-#ppt_w/2"/>
                                          </p:val>
                                        </p:tav>
                                        <p:tav tm="100000">
                                          <p:val>
                                            <p:strVal val="#ppt_x"/>
                                          </p:val>
                                        </p:tav>
                                      </p:tavLst>
                                    </p:anim>
                                    <p:anim calcmode="lin" valueType="num">
                                      <p:cBhvr additive="base">
                                        <p:cTn id="16" dur="1000" fill="hold"/>
                                        <p:tgtEl>
                                          <p:spTgt spid="3"/>
                                        </p:tgtEl>
                                        <p:attrNameLst>
                                          <p:attrName>ppt_y</p:attrName>
                                        </p:attrNameLst>
                                      </p:cBhvr>
                                      <p:tavLst>
                                        <p:tav tm="0">
                                          <p:val>
                                            <p:strVal val="#ppt_y"/>
                                          </p:val>
                                        </p:tav>
                                        <p:tav tm="100000">
                                          <p:val>
                                            <p:strVal val="#ppt_y"/>
                                          </p:val>
                                        </p:tav>
                                      </p:tavLst>
                                    </p:anim>
                                  </p:childTnLst>
                                </p:cTn>
                              </p:par>
                              <p:par>
                                <p:cTn id="17" presetID="50" presetClass="entr" presetSubtype="0" decel="100000" fill="hold" grpId="0" nodeType="withEffect">
                                  <p:stCondLst>
                                    <p:cond delay="750"/>
                                  </p:stCondLst>
                                  <p:childTnLst>
                                    <p:set>
                                      <p:cBhvr>
                                        <p:cTn id="18" dur="1" fill="hold">
                                          <p:stCondLst>
                                            <p:cond delay="0"/>
                                          </p:stCondLst>
                                        </p:cTn>
                                        <p:tgtEl>
                                          <p:spTgt spid="11"/>
                                        </p:tgtEl>
                                        <p:attrNameLst>
                                          <p:attrName>style.visibility</p:attrName>
                                        </p:attrNameLst>
                                      </p:cBhvr>
                                      <p:to>
                                        <p:strVal val="visible"/>
                                      </p:to>
                                    </p:set>
                                    <p:anim calcmode="lin" valueType="num">
                                      <p:cBhvr>
                                        <p:cTn id="19" dur="1000" fill="hold"/>
                                        <p:tgtEl>
                                          <p:spTgt spid="11"/>
                                        </p:tgtEl>
                                        <p:attrNameLst>
                                          <p:attrName>ppt_w</p:attrName>
                                        </p:attrNameLst>
                                      </p:cBhvr>
                                      <p:tavLst>
                                        <p:tav tm="0">
                                          <p:val>
                                            <p:strVal val="#ppt_w+.3"/>
                                          </p:val>
                                        </p:tav>
                                        <p:tav tm="100000">
                                          <p:val>
                                            <p:strVal val="#ppt_w"/>
                                          </p:val>
                                        </p:tav>
                                      </p:tavLst>
                                    </p:anim>
                                    <p:anim calcmode="lin" valueType="num">
                                      <p:cBhvr>
                                        <p:cTn id="20" dur="1000" fill="hold"/>
                                        <p:tgtEl>
                                          <p:spTgt spid="11"/>
                                        </p:tgtEl>
                                        <p:attrNameLst>
                                          <p:attrName>ppt_h</p:attrName>
                                        </p:attrNameLst>
                                      </p:cBhvr>
                                      <p:tavLst>
                                        <p:tav tm="0">
                                          <p:val>
                                            <p:strVal val="#ppt_h"/>
                                          </p:val>
                                        </p:tav>
                                        <p:tav tm="100000">
                                          <p:val>
                                            <p:strVal val="#ppt_h"/>
                                          </p:val>
                                        </p:tav>
                                      </p:tavLst>
                                    </p:anim>
                                    <p:animEffect transition="in" filter="fade">
                                      <p:cBhvr>
                                        <p:cTn id="21" dur="1000"/>
                                        <p:tgtEl>
                                          <p:spTgt spid="11"/>
                                        </p:tgtEl>
                                      </p:cBhvr>
                                    </p:animEffect>
                                  </p:childTnLst>
                                </p:cTn>
                              </p:par>
                              <p:par>
                                <p:cTn id="22" presetID="2" presetClass="entr" presetSubtype="4" decel="100000" fill="hold" grpId="0" nodeType="withEffect">
                                  <p:stCondLst>
                                    <p:cond delay="500"/>
                                  </p:stCondLst>
                                  <p:childTnLst>
                                    <p:set>
                                      <p:cBhvr>
                                        <p:cTn id="23" dur="1" fill="hold">
                                          <p:stCondLst>
                                            <p:cond delay="0"/>
                                          </p:stCondLst>
                                        </p:cTn>
                                        <p:tgtEl>
                                          <p:spTgt spid="15"/>
                                        </p:tgtEl>
                                        <p:attrNameLst>
                                          <p:attrName>style.visibility</p:attrName>
                                        </p:attrNameLst>
                                      </p:cBhvr>
                                      <p:to>
                                        <p:strVal val="visible"/>
                                      </p:to>
                                    </p:set>
                                    <p:anim calcmode="lin" valueType="num">
                                      <p:cBhvr additive="base">
                                        <p:cTn id="24" dur="750" fill="hold"/>
                                        <p:tgtEl>
                                          <p:spTgt spid="15"/>
                                        </p:tgtEl>
                                        <p:attrNameLst>
                                          <p:attrName>ppt_x</p:attrName>
                                        </p:attrNameLst>
                                      </p:cBhvr>
                                      <p:tavLst>
                                        <p:tav tm="0">
                                          <p:val>
                                            <p:strVal val="#ppt_x"/>
                                          </p:val>
                                        </p:tav>
                                        <p:tav tm="100000">
                                          <p:val>
                                            <p:strVal val="#ppt_x"/>
                                          </p:val>
                                        </p:tav>
                                      </p:tavLst>
                                    </p:anim>
                                    <p:anim calcmode="lin" valueType="num">
                                      <p:cBhvr additive="base">
                                        <p:cTn id="25" dur="750" fill="hold"/>
                                        <p:tgtEl>
                                          <p:spTgt spid="15"/>
                                        </p:tgtEl>
                                        <p:attrNameLst>
                                          <p:attrName>ppt_y</p:attrName>
                                        </p:attrNameLst>
                                      </p:cBhvr>
                                      <p:tavLst>
                                        <p:tav tm="0">
                                          <p:val>
                                            <p:strVal val="1+#ppt_h/2"/>
                                          </p:val>
                                        </p:tav>
                                        <p:tav tm="100000">
                                          <p:val>
                                            <p:strVal val="#ppt_y"/>
                                          </p:val>
                                        </p:tav>
                                      </p:tavLst>
                                    </p:anim>
                                  </p:childTnLst>
                                </p:cTn>
                              </p:par>
                              <p:par>
                                <p:cTn id="26" presetID="2" presetClass="entr" presetSubtype="4" decel="100000" fill="hold" grpId="0" nodeType="withEffect">
                                  <p:stCondLst>
                                    <p:cond delay="500"/>
                                  </p:stCondLst>
                                  <p:childTnLst>
                                    <p:set>
                                      <p:cBhvr>
                                        <p:cTn id="27" dur="1" fill="hold">
                                          <p:stCondLst>
                                            <p:cond delay="0"/>
                                          </p:stCondLst>
                                        </p:cTn>
                                        <p:tgtEl>
                                          <p:spTgt spid="12"/>
                                        </p:tgtEl>
                                        <p:attrNameLst>
                                          <p:attrName>style.visibility</p:attrName>
                                        </p:attrNameLst>
                                      </p:cBhvr>
                                      <p:to>
                                        <p:strVal val="visible"/>
                                      </p:to>
                                    </p:set>
                                    <p:anim calcmode="lin" valueType="num">
                                      <p:cBhvr additive="base">
                                        <p:cTn id="28" dur="750" fill="hold"/>
                                        <p:tgtEl>
                                          <p:spTgt spid="12"/>
                                        </p:tgtEl>
                                        <p:attrNameLst>
                                          <p:attrName>ppt_x</p:attrName>
                                        </p:attrNameLst>
                                      </p:cBhvr>
                                      <p:tavLst>
                                        <p:tav tm="0">
                                          <p:val>
                                            <p:strVal val="#ppt_x"/>
                                          </p:val>
                                        </p:tav>
                                        <p:tav tm="100000">
                                          <p:val>
                                            <p:strVal val="#ppt_x"/>
                                          </p:val>
                                        </p:tav>
                                      </p:tavLst>
                                    </p:anim>
                                    <p:anim calcmode="lin" valueType="num">
                                      <p:cBhvr additive="base">
                                        <p:cTn id="29" dur="75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tmplLst>
          <p:tmpl>
            <p:tnLst>
              <p:par>
                <p:cTn presetID="50" presetClass="entr" presetSubtype="0" decel="100000" fill="hold" nodeType="withEffect">
                  <p:stCondLst>
                    <p:cond delay="750"/>
                  </p:stCondLst>
                  <p:childTnLst>
                    <p:set>
                      <p:cBhvr>
                        <p:cTn dur="1" fill="hold">
                          <p:stCondLst>
                            <p:cond delay="0"/>
                          </p:stCondLst>
                        </p:cTn>
                        <p:tgtEl>
                          <p:spTgt spid="11"/>
                        </p:tgtEl>
                        <p:attrNameLst>
                          <p:attrName>style.visibility</p:attrName>
                        </p:attrNameLst>
                      </p:cBhvr>
                      <p:to>
                        <p:strVal val="visible"/>
                      </p:to>
                    </p:set>
                    <p:anim calcmode="lin" valueType="num">
                      <p:cBhvr>
                        <p:cTn dur="1000" fill="hold"/>
                        <p:tgtEl>
                          <p:spTgt spid="11"/>
                        </p:tgtEl>
                        <p:attrNameLst>
                          <p:attrName>ppt_w</p:attrName>
                        </p:attrNameLst>
                      </p:cBhvr>
                      <p:tavLst>
                        <p:tav tm="0">
                          <p:val>
                            <p:strVal val="#ppt_w+.3"/>
                          </p:val>
                        </p:tav>
                        <p:tav tm="100000">
                          <p:val>
                            <p:strVal val="#ppt_w"/>
                          </p:val>
                        </p:tav>
                      </p:tavLst>
                    </p:anim>
                    <p:anim calcmode="lin" valueType="num">
                      <p:cBhvr>
                        <p:cTn dur="1000" fill="hold"/>
                        <p:tgtEl>
                          <p:spTgt spid="11"/>
                        </p:tgtEl>
                        <p:attrNameLst>
                          <p:attrName>ppt_h</p:attrName>
                        </p:attrNameLst>
                      </p:cBhvr>
                      <p:tavLst>
                        <p:tav tm="0">
                          <p:val>
                            <p:strVal val="#ppt_h"/>
                          </p:val>
                        </p:tav>
                        <p:tav tm="100000">
                          <p:val>
                            <p:strVal val="#ppt_h"/>
                          </p:val>
                        </p:tav>
                      </p:tavLst>
                    </p:anim>
                    <p:animEffect transition="in" filter="fade">
                      <p:cBhvr>
                        <p:cTn dur="1000"/>
                        <p:tgtEl>
                          <p:spTgt spid="11"/>
                        </p:tgtEl>
                      </p:cBhvr>
                    </p:animEffect>
                  </p:childTnLst>
                </p:cTn>
              </p:par>
            </p:tnLst>
          </p:tmpl>
        </p:tmplLst>
      </p:bldP>
      <p:bldP spid="8" grpId="0" animBg="1">
        <p:tmplLst>
          <p:tmpl>
            <p:tnLst>
              <p:par>
                <p:cTn presetID="2" presetClass="entr" presetSubtype="8" decel="100000" fill="hold" nodeType="withEffect">
                  <p:stCondLst>
                    <p:cond delay="0"/>
                  </p:stCondLst>
                  <p:childTnLst>
                    <p:set>
                      <p:cBhvr>
                        <p:cTn dur="1" fill="hold">
                          <p:stCondLst>
                            <p:cond delay="0"/>
                          </p:stCondLst>
                        </p:cTn>
                        <p:tgtEl>
                          <p:spTgt spid="8"/>
                        </p:tgtEl>
                        <p:attrNameLst>
                          <p:attrName>style.visibility</p:attrName>
                        </p:attrNameLst>
                      </p:cBhvr>
                      <p:to>
                        <p:strVal val="visible"/>
                      </p:to>
                    </p:set>
                    <p:anim calcmode="lin" valueType="num">
                      <p:cBhvr additive="base">
                        <p:cTn dur="1000" fill="hold"/>
                        <p:tgtEl>
                          <p:spTgt spid="8"/>
                        </p:tgtEl>
                        <p:attrNameLst>
                          <p:attrName>ppt_x</p:attrName>
                        </p:attrNameLst>
                      </p:cBhvr>
                      <p:tavLst>
                        <p:tav tm="0">
                          <p:val>
                            <p:strVal val="0-#ppt_w/2"/>
                          </p:val>
                        </p:tav>
                        <p:tav tm="100000">
                          <p:val>
                            <p:strVal val="#ppt_x"/>
                          </p:val>
                        </p:tav>
                      </p:tavLst>
                    </p:anim>
                    <p:anim calcmode="lin" valueType="num">
                      <p:cBhvr additive="base">
                        <p:cTn dur="1000" fill="hold"/>
                        <p:tgtEl>
                          <p:spTgt spid="8"/>
                        </p:tgtEl>
                        <p:attrNameLst>
                          <p:attrName>ppt_y</p:attrName>
                        </p:attrNameLst>
                      </p:cBhvr>
                      <p:tavLst>
                        <p:tav tm="0">
                          <p:val>
                            <p:strVal val="#ppt_y"/>
                          </p:val>
                        </p:tav>
                        <p:tav tm="100000">
                          <p:val>
                            <p:strVal val="#ppt_y"/>
                          </p:val>
                        </p:tav>
                      </p:tavLst>
                    </p:anim>
                  </p:childTnLst>
                </p:cTn>
              </p:par>
            </p:tnLst>
          </p:tmpl>
        </p:tmplLst>
      </p:bldP>
      <p:bldP spid="6" grpId="0"/>
      <p:bldP spid="3" grpId="0">
        <p:tmplLst>
          <p:tmpl>
            <p:tnLst>
              <p:par>
                <p:cTn presetID="2" presetClass="entr" presetSubtype="8" decel="100000" fill="hold" nodeType="withEffect">
                  <p:stCondLst>
                    <p:cond delay="0"/>
                  </p:stCondLst>
                  <p:childTnLst>
                    <p:set>
                      <p:cBhvr>
                        <p:cTn dur="1" fill="hold">
                          <p:stCondLst>
                            <p:cond delay="0"/>
                          </p:stCondLst>
                        </p:cTn>
                        <p:tgtEl>
                          <p:spTgt spid="3"/>
                        </p:tgtEl>
                        <p:attrNameLst>
                          <p:attrName>style.visibility</p:attrName>
                        </p:attrNameLst>
                      </p:cBhvr>
                      <p:to>
                        <p:strVal val="visible"/>
                      </p:to>
                    </p:set>
                    <p:anim calcmode="lin" valueType="num">
                      <p:cBhvr additive="base">
                        <p:cTn dur="1000" fill="hold"/>
                        <p:tgtEl>
                          <p:spTgt spid="3"/>
                        </p:tgtEl>
                        <p:attrNameLst>
                          <p:attrName>ppt_x</p:attrName>
                        </p:attrNameLst>
                      </p:cBhvr>
                      <p:tavLst>
                        <p:tav tm="0">
                          <p:val>
                            <p:strVal val="0-#ppt_w/2"/>
                          </p:val>
                        </p:tav>
                        <p:tav tm="100000">
                          <p:val>
                            <p:strVal val="#ppt_x"/>
                          </p:val>
                        </p:tav>
                      </p:tavLst>
                    </p:anim>
                    <p:anim calcmode="lin" valueType="num">
                      <p:cBhvr additive="base">
                        <p:cTn dur="1000" fill="hold"/>
                        <p:tgtEl>
                          <p:spTgt spid="3"/>
                        </p:tgtEl>
                        <p:attrNameLst>
                          <p:attrName>ppt_y</p:attrName>
                        </p:attrNameLst>
                      </p:cBhvr>
                      <p:tavLst>
                        <p:tav tm="0">
                          <p:val>
                            <p:strVal val="#ppt_y"/>
                          </p:val>
                        </p:tav>
                        <p:tav tm="100000">
                          <p:val>
                            <p:strVal val="#ppt_y"/>
                          </p:val>
                        </p:tav>
                      </p:tavLst>
                    </p:anim>
                  </p:childTnLst>
                </p:cTn>
              </p:par>
            </p:tnLst>
          </p:tmpl>
        </p:tmplLst>
      </p:bldP>
      <p:bldP spid="12" grpId="0"/>
      <p:bldP spid="15" grpId="0" animBg="1">
        <p:tmplLst>
          <p:tmpl>
            <p:tnLst>
              <p:par>
                <p:cTn presetID="2" presetClass="entr" presetSubtype="4" decel="100000" fill="hold" nodeType="withEffect">
                  <p:stCondLst>
                    <p:cond delay="500"/>
                  </p:stCondLst>
                  <p:childTnLst>
                    <p:set>
                      <p:cBhvr>
                        <p:cTn dur="1" fill="hold">
                          <p:stCondLst>
                            <p:cond delay="0"/>
                          </p:stCondLst>
                        </p:cTn>
                        <p:tgtEl>
                          <p:spTgt spid="15"/>
                        </p:tgtEl>
                        <p:attrNameLst>
                          <p:attrName>style.visibility</p:attrName>
                        </p:attrNameLst>
                      </p:cBhvr>
                      <p:to>
                        <p:strVal val="visible"/>
                      </p:to>
                    </p:set>
                    <p:anim calcmode="lin" valueType="num">
                      <p:cBhvr additive="base">
                        <p:cTn dur="750" fill="hold"/>
                        <p:tgtEl>
                          <p:spTgt spid="15"/>
                        </p:tgtEl>
                        <p:attrNameLst>
                          <p:attrName>ppt_x</p:attrName>
                        </p:attrNameLst>
                      </p:cBhvr>
                      <p:tavLst>
                        <p:tav tm="0">
                          <p:val>
                            <p:strVal val="#ppt_x"/>
                          </p:val>
                        </p:tav>
                        <p:tav tm="100000">
                          <p:val>
                            <p:strVal val="#ppt_x"/>
                          </p:val>
                        </p:tav>
                      </p:tavLst>
                    </p:anim>
                    <p:anim calcmode="lin" valueType="num">
                      <p:cBhvr additive="base">
                        <p:cTn dur="750" fill="hold"/>
                        <p:tgtEl>
                          <p:spTgt spid="15"/>
                        </p:tgtEl>
                        <p:attrNameLst>
                          <p:attrName>ppt_y</p:attrName>
                        </p:attrNameLst>
                      </p:cBhvr>
                      <p:tavLst>
                        <p:tav tm="0">
                          <p:val>
                            <p:strVal val="1+#ppt_h/2"/>
                          </p:val>
                        </p:tav>
                        <p:tav tm="100000">
                          <p:val>
                            <p:strVal val="#ppt_y"/>
                          </p:val>
                        </p:tav>
                      </p:tavLst>
                    </p:anim>
                  </p:childTnLst>
                </p:cTn>
              </p:par>
            </p:tnLst>
          </p:tmpl>
        </p:tmplLst>
      </p:bldP>
    </p:bldLst>
  </p:timing>
  <p:hf hdr="0" ftr="0"/>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eg (Custom)">
    <p:spTree>
      <p:nvGrpSpPr>
        <p:cNvPr id="1" name=""/>
        <p:cNvGrpSpPr/>
        <p:nvPr/>
      </p:nvGrpSpPr>
      <p:grpSpPr>
        <a:xfrm>
          <a:off x="0" y="0"/>
          <a:ext cx="0" cy="0"/>
          <a:chOff x="0" y="0"/>
          <a:chExt cx="0" cy="0"/>
        </a:xfrm>
      </p:grpSpPr>
      <p:sp>
        <p:nvSpPr>
          <p:cNvPr id="4" name="Tijdelijke aanduiding voor dianummer 3"/>
          <p:cNvSpPr>
            <a:spLocks noGrp="1"/>
          </p:cNvSpPr>
          <p:nvPr>
            <p:ph type="sldNum" sz="quarter" idx="12"/>
          </p:nvPr>
        </p:nvSpPr>
        <p:spPr/>
        <p:txBody>
          <a:bodyPr/>
          <a:lstStyle/>
          <a:p>
            <a:fld id="{B502C9A5-716F-45E6-800B-D4D02CE26F90}" type="slidenum">
              <a:rPr lang="nl-NL" smtClean="0"/>
              <a:t>‹nr.›</a:t>
            </a:fld>
            <a:endParaRPr lang="nl-NL"/>
          </a:p>
        </p:txBody>
      </p:sp>
      <p:sp>
        <p:nvSpPr>
          <p:cNvPr id="5" name="Tekstvak 4"/>
          <p:cNvSpPr txBox="1"/>
          <p:nvPr userDrawn="1"/>
        </p:nvSpPr>
        <p:spPr>
          <a:xfrm>
            <a:off x="-10750" y="-531667"/>
            <a:ext cx="12192000" cy="369332"/>
          </a:xfrm>
          <a:prstGeom prst="rect">
            <a:avLst/>
          </a:prstGeom>
          <a:noFill/>
        </p:spPr>
        <p:txBody>
          <a:bodyPr wrap="square" rtlCol="0">
            <a:spAutoFit/>
          </a:bodyPr>
          <a:lstStyle/>
          <a:p>
            <a:pPr algn="ctr"/>
            <a:r>
              <a:rPr lang="nl-NL" sz="1800" b="0" spc="50" baseline="0" dirty="0">
                <a:solidFill>
                  <a:schemeClr val="accent2"/>
                </a:solidFill>
                <a:latin typeface="+mj-lt"/>
                <a:cs typeface="Calibri" panose="020F0502020204030204" pitchFamily="34" charset="0"/>
              </a:rPr>
              <a:t>Leeg (</a:t>
            </a:r>
            <a:r>
              <a:rPr lang="nl-NL" sz="1800" b="0" spc="50" baseline="0" dirty="0" err="1">
                <a:solidFill>
                  <a:schemeClr val="accent2"/>
                </a:solidFill>
                <a:latin typeface="+mj-lt"/>
                <a:cs typeface="Calibri" panose="020F0502020204030204" pitchFamily="34" charset="0"/>
              </a:rPr>
              <a:t>Custom</a:t>
            </a:r>
            <a:r>
              <a:rPr lang="nl-NL" sz="1800" b="0" spc="50" baseline="0" dirty="0">
                <a:solidFill>
                  <a:schemeClr val="accent2"/>
                </a:solidFill>
                <a:latin typeface="+mj-lt"/>
                <a:cs typeface="Calibri" panose="020F0502020204030204" pitchFamily="34" charset="0"/>
              </a:rPr>
              <a:t>)</a:t>
            </a:r>
          </a:p>
        </p:txBody>
      </p:sp>
      <p:sp>
        <p:nvSpPr>
          <p:cNvPr id="6" name="Titel"/>
          <p:cNvSpPr>
            <a:spLocks noGrp="1"/>
          </p:cNvSpPr>
          <p:nvPr>
            <p:ph type="title" hasCustomPrompt="1"/>
          </p:nvPr>
        </p:nvSpPr>
        <p:spPr/>
        <p:txBody>
          <a:bodyPr/>
          <a:lstStyle>
            <a:lvl1pPr>
              <a:defRPr/>
            </a:lvl1pPr>
          </a:lstStyle>
          <a:p>
            <a:r>
              <a:rPr lang="nl-NL" dirty="0"/>
              <a:t>Plaats hier je titel</a:t>
            </a:r>
          </a:p>
        </p:txBody>
      </p:sp>
      <p:pic>
        <p:nvPicPr>
          <p:cNvPr id="7" name="Picture 5">
            <a:extLst>
              <a:ext uri="{FF2B5EF4-FFF2-40B4-BE49-F238E27FC236}">
                <a16:creationId xmlns:a16="http://schemas.microsoft.com/office/drawing/2014/main" id="{97882038-C139-4DBF-97B2-159DA43B7E29}"/>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2510" y="184468"/>
            <a:ext cx="379459" cy="379459"/>
          </a:xfrm>
          <a:prstGeom prst="rect">
            <a:avLst/>
          </a:prstGeom>
        </p:spPr>
      </p:pic>
    </p:spTree>
    <p:extLst>
      <p:ext uri="{BB962C8B-B14F-4D97-AF65-F5344CB8AC3E}">
        <p14:creationId xmlns:p14="http://schemas.microsoft.com/office/powerpoint/2010/main" val="3445763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100% tekst">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grpSp>
        <p:nvGrpSpPr>
          <p:cNvPr id="97" name="Instructie">
            <a:extLst>
              <a:ext uri="{FF2B5EF4-FFF2-40B4-BE49-F238E27FC236}">
                <a16:creationId xmlns:a16="http://schemas.microsoft.com/office/drawing/2014/main" id="{B5069761-E254-4274-906E-4ED824E807CA}"/>
              </a:ext>
            </a:extLst>
          </p:cNvPr>
          <p:cNvGrpSpPr/>
          <p:nvPr userDrawn="1"/>
        </p:nvGrpSpPr>
        <p:grpSpPr>
          <a:xfrm>
            <a:off x="-3437547" y="1434"/>
            <a:ext cx="3201327" cy="6001164"/>
            <a:chOff x="-3437547" y="1434"/>
            <a:chExt cx="3201327" cy="6001164"/>
          </a:xfrm>
        </p:grpSpPr>
        <p:cxnSp>
          <p:nvCxnSpPr>
            <p:cNvPr id="98" name="Rechte verbindingslijn 97">
              <a:extLst>
                <a:ext uri="{FF2B5EF4-FFF2-40B4-BE49-F238E27FC236}">
                  <a16:creationId xmlns:a16="http://schemas.microsoft.com/office/drawing/2014/main" id="{10A8CDCE-BAFE-4B7E-AB6C-C74AEA0AF8E8}"/>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99" name="Ovaal 98">
              <a:extLst>
                <a:ext uri="{FF2B5EF4-FFF2-40B4-BE49-F238E27FC236}">
                  <a16:creationId xmlns:a16="http://schemas.microsoft.com/office/drawing/2014/main" id="{1916D271-F303-4858-BD8C-64D337D6B9A1}"/>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100" name="Rechthoek 99">
              <a:extLst>
                <a:ext uri="{FF2B5EF4-FFF2-40B4-BE49-F238E27FC236}">
                  <a16:creationId xmlns:a16="http://schemas.microsoft.com/office/drawing/2014/main" id="{91DD4CDA-F940-444D-A3F0-43FB0C049225}"/>
                </a:ext>
              </a:extLst>
            </p:cNvPr>
            <p:cNvSpPr/>
            <p:nvPr userDrawn="1"/>
          </p:nvSpPr>
          <p:spPr>
            <a:xfrm>
              <a:off x="-3059324" y="3221492"/>
              <a:ext cx="2823104" cy="255963"/>
            </a:xfrm>
            <a:prstGeom prst="rect">
              <a:avLst/>
            </a:prstGeom>
            <a:noFill/>
            <a:ln w="25400" cap="flat" cmpd="sng" algn="ctr">
              <a:noFill/>
              <a:prstDash val="solid"/>
            </a:ln>
            <a:effectLst/>
          </p:spPr>
          <p:txBody>
            <a:bodyPr lIns="0" tIns="0" rIns="0" bIns="0" rtlCol="0" anchor="ctr"/>
            <a:lstStyle/>
            <a:p>
              <a:pPr marL="180975"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Numerieke bullet</a:t>
              </a:r>
            </a:p>
          </p:txBody>
        </p:sp>
        <p:sp>
          <p:nvSpPr>
            <p:cNvPr id="101" name="Ovaal 100">
              <a:extLst>
                <a:ext uri="{FF2B5EF4-FFF2-40B4-BE49-F238E27FC236}">
                  <a16:creationId xmlns:a16="http://schemas.microsoft.com/office/drawing/2014/main" id="{302C476B-0926-4233-AF2C-95BC3CF8B379}"/>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02" name="Rechthoek 101">
              <a:extLst>
                <a:ext uri="{FF2B5EF4-FFF2-40B4-BE49-F238E27FC236}">
                  <a16:creationId xmlns:a16="http://schemas.microsoft.com/office/drawing/2014/main" id="{E1ED3E31-34D1-46EC-978C-04C65921328E}"/>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360363" marR="0" lvl="0" indent="-179388" defTabSz="914400" eaLnBrk="1" fontAlgn="auto" latinLnBrk="0" hangingPunct="1">
                <a:lnSpc>
                  <a:spcPct val="90000"/>
                </a:lnSpc>
                <a:spcBef>
                  <a:spcPts val="600"/>
                </a:spcBef>
                <a:spcAft>
                  <a:spcPts val="600"/>
                </a:spcAft>
                <a:buClr>
                  <a:schemeClr val="tx1"/>
                </a:buClr>
                <a:buSzTx/>
                <a:buFont typeface="+mj-lt"/>
                <a:buAutoNum type="alphaL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Sub-alfabetische bullet</a:t>
              </a:r>
            </a:p>
          </p:txBody>
        </p:sp>
        <p:sp>
          <p:nvSpPr>
            <p:cNvPr id="103" name="Ovaal 102">
              <a:extLst>
                <a:ext uri="{FF2B5EF4-FFF2-40B4-BE49-F238E27FC236}">
                  <a16:creationId xmlns:a16="http://schemas.microsoft.com/office/drawing/2014/main" id="{B57D12C6-FEB8-482E-9115-B32AB62EDD70}"/>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05" name="Ovaal 104">
              <a:extLst>
                <a:ext uri="{FF2B5EF4-FFF2-40B4-BE49-F238E27FC236}">
                  <a16:creationId xmlns:a16="http://schemas.microsoft.com/office/drawing/2014/main" id="{061D20EC-A2D8-4494-8E9F-F2B3B53727D0}"/>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06" name="Rechthoek 105">
              <a:extLst>
                <a:ext uri="{FF2B5EF4-FFF2-40B4-BE49-F238E27FC236}">
                  <a16:creationId xmlns:a16="http://schemas.microsoft.com/office/drawing/2014/main" id="{58CA7B72-97B8-45A2-A222-23C21FC0AC0C}"/>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2400" b="1" i="0" u="none" strike="noStrike" kern="0" cap="none" spc="0" normalizeH="0" baseline="0" noProof="0" dirty="0">
                  <a:ln>
                    <a:noFill/>
                  </a:ln>
                  <a:solidFill>
                    <a:schemeClr val="bg2"/>
                  </a:solidFill>
                  <a:effectLst/>
                  <a:uLnTx/>
                  <a:uFillTx/>
                  <a:latin typeface="+mn-lt"/>
                  <a:cs typeface="Segoe UI Light" panose="020B0502040204020203" pitchFamily="34" charset="0"/>
                </a:rPr>
                <a:t>Titel</a:t>
              </a:r>
            </a:p>
          </p:txBody>
        </p:sp>
        <p:grpSp>
          <p:nvGrpSpPr>
            <p:cNvPr id="107" name="Meer informatie">
              <a:extLst>
                <a:ext uri="{FF2B5EF4-FFF2-40B4-BE49-F238E27FC236}">
                  <a16:creationId xmlns:a16="http://schemas.microsoft.com/office/drawing/2014/main" id="{D6192D26-6A08-4005-A241-C155F0D77CD3}"/>
                </a:ext>
              </a:extLst>
            </p:cNvPr>
            <p:cNvGrpSpPr/>
            <p:nvPr userDrawn="1"/>
          </p:nvGrpSpPr>
          <p:grpSpPr>
            <a:xfrm>
              <a:off x="-3421298" y="5206936"/>
              <a:ext cx="3178515" cy="795662"/>
              <a:chOff x="-3741486" y="3387723"/>
              <a:chExt cx="3178515" cy="795662"/>
            </a:xfrm>
          </p:grpSpPr>
          <p:sp>
            <p:nvSpPr>
              <p:cNvPr id="175" name="Freeform 101">
                <a:extLst>
                  <a:ext uri="{FF2B5EF4-FFF2-40B4-BE49-F238E27FC236}">
                    <a16:creationId xmlns:a16="http://schemas.microsoft.com/office/drawing/2014/main" id="{89ECD5C0-E93F-40A0-A83E-9A5863FA5A2C}"/>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176" name="Rechthoek 175">
                <a:extLst>
                  <a:ext uri="{FF2B5EF4-FFF2-40B4-BE49-F238E27FC236}">
                    <a16:creationId xmlns:a16="http://schemas.microsoft.com/office/drawing/2014/main" id="{5899BD06-5410-4C1C-A9C4-524AD44618C0}"/>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177" name="Rechte verbindingslijn 176">
                <a:extLst>
                  <a:ext uri="{FF2B5EF4-FFF2-40B4-BE49-F238E27FC236}">
                    <a16:creationId xmlns:a16="http://schemas.microsoft.com/office/drawing/2014/main" id="{B0950147-AFD3-4237-8160-7B5E72A04A4A}"/>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08" name="Rechthoek 107">
              <a:extLst>
                <a:ext uri="{FF2B5EF4-FFF2-40B4-BE49-F238E27FC236}">
                  <a16:creationId xmlns:a16="http://schemas.microsoft.com/office/drawing/2014/main" id="{9822FA56-1786-43E3-BE00-7A6849CB244A}"/>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accent1"/>
                  </a:solidFill>
                  <a:effectLst/>
                  <a:uLnTx/>
                  <a:uFillTx/>
                  <a:latin typeface="+mj-lt"/>
                  <a:cs typeface="Segoe UI Light" panose="020B0502040204020203" pitchFamily="34" charset="0"/>
                </a:rPr>
                <a:t> NIVEAUS kiezen</a:t>
              </a:r>
              <a:endPar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109" name="Ovaal 108">
              <a:extLst>
                <a:ext uri="{FF2B5EF4-FFF2-40B4-BE49-F238E27FC236}">
                  <a16:creationId xmlns:a16="http://schemas.microsoft.com/office/drawing/2014/main" id="{1214CBE4-D292-45F9-93E7-5B2F5B89A934}"/>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10" name="Rechte verbindingslijn 109">
              <a:extLst>
                <a:ext uri="{FF2B5EF4-FFF2-40B4-BE49-F238E27FC236}">
                  <a16:creationId xmlns:a16="http://schemas.microsoft.com/office/drawing/2014/main" id="{6FC8170C-E47E-45BD-8DB3-B62253AF03A8}"/>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11" name="Groep 110">
              <a:extLst>
                <a:ext uri="{FF2B5EF4-FFF2-40B4-BE49-F238E27FC236}">
                  <a16:creationId xmlns:a16="http://schemas.microsoft.com/office/drawing/2014/main" id="{0BC59AE8-806C-484C-9519-B3710B19F378}"/>
                </a:ext>
              </a:extLst>
            </p:cNvPr>
            <p:cNvGrpSpPr/>
            <p:nvPr userDrawn="1"/>
          </p:nvGrpSpPr>
          <p:grpSpPr>
            <a:xfrm>
              <a:off x="-3437547" y="349413"/>
              <a:ext cx="2933825" cy="558875"/>
              <a:chOff x="-3419346" y="368233"/>
              <a:chExt cx="3904920" cy="743862"/>
            </a:xfrm>
          </p:grpSpPr>
          <p:sp>
            <p:nvSpPr>
              <p:cNvPr id="123" name="Rechthoek 122">
                <a:extLst>
                  <a:ext uri="{FF2B5EF4-FFF2-40B4-BE49-F238E27FC236}">
                    <a16:creationId xmlns:a16="http://schemas.microsoft.com/office/drawing/2014/main" id="{3F774EEC-86D7-482B-BBC2-75E6F43F4C03}"/>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124" name="Rechte verbindingslijn 123">
                <a:extLst>
                  <a:ext uri="{FF2B5EF4-FFF2-40B4-BE49-F238E27FC236}">
                    <a16:creationId xmlns:a16="http://schemas.microsoft.com/office/drawing/2014/main" id="{9AAED67A-7EDD-4D96-A61E-7474E692F847}"/>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25" name="Rechte verbindingslijn 124">
                <a:extLst>
                  <a:ext uri="{FF2B5EF4-FFF2-40B4-BE49-F238E27FC236}">
                    <a16:creationId xmlns:a16="http://schemas.microsoft.com/office/drawing/2014/main" id="{689129EB-574E-4C44-A8C2-9DE29A2CC236}"/>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126" name="Rechthoek 125">
                <a:extLst>
                  <a:ext uri="{FF2B5EF4-FFF2-40B4-BE49-F238E27FC236}">
                    <a16:creationId xmlns:a16="http://schemas.microsoft.com/office/drawing/2014/main" id="{F0D8E090-98BE-4961-A6F1-1721BE542E42}"/>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127" name="Groep 126">
                <a:extLst>
                  <a:ext uri="{FF2B5EF4-FFF2-40B4-BE49-F238E27FC236}">
                    <a16:creationId xmlns:a16="http://schemas.microsoft.com/office/drawing/2014/main" id="{CFD71548-AA1B-45BE-954D-C024CC08B8A5}"/>
                  </a:ext>
                </a:extLst>
              </p:cNvPr>
              <p:cNvGrpSpPr/>
              <p:nvPr userDrawn="1"/>
            </p:nvGrpSpPr>
            <p:grpSpPr>
              <a:xfrm>
                <a:off x="-3002834" y="720303"/>
                <a:ext cx="182598" cy="143759"/>
                <a:chOff x="-3310843" y="700986"/>
                <a:chExt cx="182598" cy="143759"/>
              </a:xfrm>
            </p:grpSpPr>
            <p:grpSp>
              <p:nvGrpSpPr>
                <p:cNvPr id="166" name="Groep 165">
                  <a:extLst>
                    <a:ext uri="{FF2B5EF4-FFF2-40B4-BE49-F238E27FC236}">
                      <a16:creationId xmlns:a16="http://schemas.microsoft.com/office/drawing/2014/main" id="{2B277758-F4AB-404B-BA6C-054CA9AF3068}"/>
                    </a:ext>
                  </a:extLst>
                </p:cNvPr>
                <p:cNvGrpSpPr/>
                <p:nvPr userDrawn="1"/>
              </p:nvGrpSpPr>
              <p:grpSpPr>
                <a:xfrm>
                  <a:off x="-3310843" y="700986"/>
                  <a:ext cx="182598" cy="143759"/>
                  <a:chOff x="-3310843" y="700986"/>
                  <a:chExt cx="182598" cy="143759"/>
                </a:xfrm>
              </p:grpSpPr>
              <p:cxnSp>
                <p:nvCxnSpPr>
                  <p:cNvPr id="170" name="Rechte verbindingslijn 169">
                    <a:extLst>
                      <a:ext uri="{FF2B5EF4-FFF2-40B4-BE49-F238E27FC236}">
                        <a16:creationId xmlns:a16="http://schemas.microsoft.com/office/drawing/2014/main" id="{C8C3EC3E-89CE-4C74-AB18-729567983BFC}"/>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171" name="Rechte verbindingslijn 170">
                    <a:extLst>
                      <a:ext uri="{FF2B5EF4-FFF2-40B4-BE49-F238E27FC236}">
                        <a16:creationId xmlns:a16="http://schemas.microsoft.com/office/drawing/2014/main" id="{82313610-A2AB-4C17-AE1E-4007FCF79CE8}"/>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172" name="Rechte verbindingslijn 171">
                    <a:extLst>
                      <a:ext uri="{FF2B5EF4-FFF2-40B4-BE49-F238E27FC236}">
                        <a16:creationId xmlns:a16="http://schemas.microsoft.com/office/drawing/2014/main" id="{61C5D443-110E-4C1F-AA17-093772B5C878}"/>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173" name="Rechte verbindingslijn 172">
                    <a:extLst>
                      <a:ext uri="{FF2B5EF4-FFF2-40B4-BE49-F238E27FC236}">
                        <a16:creationId xmlns:a16="http://schemas.microsoft.com/office/drawing/2014/main" id="{D371A0A4-024A-456F-9CAF-D9E757E229C9}"/>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174" name="Rechte verbindingslijn 173">
                    <a:extLst>
                      <a:ext uri="{FF2B5EF4-FFF2-40B4-BE49-F238E27FC236}">
                        <a16:creationId xmlns:a16="http://schemas.microsoft.com/office/drawing/2014/main" id="{0FDAC90C-A1B4-4B06-877D-3175C8E49DD8}"/>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167" name="Groep 166">
                  <a:extLst>
                    <a:ext uri="{FF2B5EF4-FFF2-40B4-BE49-F238E27FC236}">
                      <a16:creationId xmlns:a16="http://schemas.microsoft.com/office/drawing/2014/main" id="{5085F451-3B15-4225-BF5F-D39E07B86DD1}"/>
                    </a:ext>
                  </a:extLst>
                </p:cNvPr>
                <p:cNvGrpSpPr/>
                <p:nvPr userDrawn="1"/>
              </p:nvGrpSpPr>
              <p:grpSpPr>
                <a:xfrm flipH="1">
                  <a:off x="-3310774" y="735854"/>
                  <a:ext cx="88801" cy="72568"/>
                  <a:chOff x="-2091059" y="1395403"/>
                  <a:chExt cx="157316" cy="128558"/>
                </a:xfrm>
              </p:grpSpPr>
              <p:sp>
                <p:nvSpPr>
                  <p:cNvPr id="168" name="Rechthoek 167">
                    <a:extLst>
                      <a:ext uri="{FF2B5EF4-FFF2-40B4-BE49-F238E27FC236}">
                        <a16:creationId xmlns:a16="http://schemas.microsoft.com/office/drawing/2014/main" id="{0D157DED-3513-4BBB-A40B-55B55886B19D}"/>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69" name="Pijl: punthaak 168">
                    <a:extLst>
                      <a:ext uri="{FF2B5EF4-FFF2-40B4-BE49-F238E27FC236}">
                        <a16:creationId xmlns:a16="http://schemas.microsoft.com/office/drawing/2014/main" id="{2538DF2D-545E-4DF2-A153-9506DBEDE2C0}"/>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128" name="Groep 127">
                <a:extLst>
                  <a:ext uri="{FF2B5EF4-FFF2-40B4-BE49-F238E27FC236}">
                    <a16:creationId xmlns:a16="http://schemas.microsoft.com/office/drawing/2014/main" id="{CB257691-FED9-4B70-BE22-CA979621F1AB}"/>
                  </a:ext>
                </a:extLst>
              </p:cNvPr>
              <p:cNvGrpSpPr/>
              <p:nvPr userDrawn="1"/>
            </p:nvGrpSpPr>
            <p:grpSpPr>
              <a:xfrm>
                <a:off x="-3326107" y="720303"/>
                <a:ext cx="182598" cy="143759"/>
                <a:chOff x="-3634116" y="700986"/>
                <a:chExt cx="182598" cy="143759"/>
              </a:xfrm>
            </p:grpSpPr>
            <p:grpSp>
              <p:nvGrpSpPr>
                <p:cNvPr id="157" name="Groep 156">
                  <a:extLst>
                    <a:ext uri="{FF2B5EF4-FFF2-40B4-BE49-F238E27FC236}">
                      <a16:creationId xmlns:a16="http://schemas.microsoft.com/office/drawing/2014/main" id="{676DB054-ABEB-4779-9D83-00E720E86F2F}"/>
                    </a:ext>
                  </a:extLst>
                </p:cNvPr>
                <p:cNvGrpSpPr/>
                <p:nvPr userDrawn="1"/>
              </p:nvGrpSpPr>
              <p:grpSpPr>
                <a:xfrm>
                  <a:off x="-3634116" y="700986"/>
                  <a:ext cx="182598" cy="143759"/>
                  <a:chOff x="-3634116" y="700986"/>
                  <a:chExt cx="182598" cy="143759"/>
                </a:xfrm>
              </p:grpSpPr>
              <p:cxnSp>
                <p:nvCxnSpPr>
                  <p:cNvPr id="161" name="Rechte verbindingslijn 160">
                    <a:extLst>
                      <a:ext uri="{FF2B5EF4-FFF2-40B4-BE49-F238E27FC236}">
                        <a16:creationId xmlns:a16="http://schemas.microsoft.com/office/drawing/2014/main" id="{C82A2E44-4AA9-4A0F-92B6-CD041270DC7B}"/>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162" name="Rechte verbindingslijn 161">
                    <a:extLst>
                      <a:ext uri="{FF2B5EF4-FFF2-40B4-BE49-F238E27FC236}">
                        <a16:creationId xmlns:a16="http://schemas.microsoft.com/office/drawing/2014/main" id="{670924BD-92FB-473E-BD5C-94600C75E915}"/>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163" name="Rechte verbindingslijn 162">
                    <a:extLst>
                      <a:ext uri="{FF2B5EF4-FFF2-40B4-BE49-F238E27FC236}">
                        <a16:creationId xmlns:a16="http://schemas.microsoft.com/office/drawing/2014/main" id="{814A2768-F2A6-4241-8715-938EBDFCE7F6}"/>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164" name="Rechte verbindingslijn 163">
                    <a:extLst>
                      <a:ext uri="{FF2B5EF4-FFF2-40B4-BE49-F238E27FC236}">
                        <a16:creationId xmlns:a16="http://schemas.microsoft.com/office/drawing/2014/main" id="{216CC843-EE25-4EF8-AA8D-85F6B09A1679}"/>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165" name="Rechte verbindingslijn 164">
                    <a:extLst>
                      <a:ext uri="{FF2B5EF4-FFF2-40B4-BE49-F238E27FC236}">
                        <a16:creationId xmlns:a16="http://schemas.microsoft.com/office/drawing/2014/main" id="{72629C1C-05ED-4BC0-8F88-CC1F9C475DB9}"/>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158" name="Groep 157">
                  <a:extLst>
                    <a:ext uri="{FF2B5EF4-FFF2-40B4-BE49-F238E27FC236}">
                      <a16:creationId xmlns:a16="http://schemas.microsoft.com/office/drawing/2014/main" id="{C0745D42-FBA5-4CE4-AA09-E5333319B17B}"/>
                    </a:ext>
                  </a:extLst>
                </p:cNvPr>
                <p:cNvGrpSpPr/>
                <p:nvPr userDrawn="1"/>
              </p:nvGrpSpPr>
              <p:grpSpPr>
                <a:xfrm>
                  <a:off x="-3634047" y="735854"/>
                  <a:ext cx="88801" cy="72568"/>
                  <a:chOff x="-2091059" y="1395403"/>
                  <a:chExt cx="157316" cy="128558"/>
                </a:xfrm>
              </p:grpSpPr>
              <p:sp>
                <p:nvSpPr>
                  <p:cNvPr id="159" name="Rechthoek 158">
                    <a:extLst>
                      <a:ext uri="{FF2B5EF4-FFF2-40B4-BE49-F238E27FC236}">
                        <a16:creationId xmlns:a16="http://schemas.microsoft.com/office/drawing/2014/main" id="{D783D349-8559-4ECB-B927-CCAE5464D8A4}"/>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60" name="Pijl: punthaak 159">
                    <a:extLst>
                      <a:ext uri="{FF2B5EF4-FFF2-40B4-BE49-F238E27FC236}">
                        <a16:creationId xmlns:a16="http://schemas.microsoft.com/office/drawing/2014/main" id="{F73FADA6-7C2B-4E92-8AA2-120E39FA3B99}"/>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129" name="Rechte verbindingslijn 128">
                <a:extLst>
                  <a:ext uri="{FF2B5EF4-FFF2-40B4-BE49-F238E27FC236}">
                    <a16:creationId xmlns:a16="http://schemas.microsoft.com/office/drawing/2014/main" id="{DCFEF7FE-F681-43F7-91CF-9E786BDCABDA}"/>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130" name="Rechte verbindingslijn 129">
                <a:extLst>
                  <a:ext uri="{FF2B5EF4-FFF2-40B4-BE49-F238E27FC236}">
                    <a16:creationId xmlns:a16="http://schemas.microsoft.com/office/drawing/2014/main" id="{24CE6165-EE49-43BA-B782-36E98E0F215D}"/>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131" name="Groep 130">
                <a:extLst>
                  <a:ext uri="{FF2B5EF4-FFF2-40B4-BE49-F238E27FC236}">
                    <a16:creationId xmlns:a16="http://schemas.microsoft.com/office/drawing/2014/main" id="{2004AF21-983F-4A6B-BE92-C131F26A0BB7}"/>
                  </a:ext>
                </a:extLst>
              </p:cNvPr>
              <p:cNvGrpSpPr/>
              <p:nvPr userDrawn="1"/>
            </p:nvGrpSpPr>
            <p:grpSpPr>
              <a:xfrm>
                <a:off x="-2425037" y="370226"/>
                <a:ext cx="357690" cy="330595"/>
                <a:chOff x="-2721817" y="347336"/>
                <a:chExt cx="432805" cy="400021"/>
              </a:xfrm>
            </p:grpSpPr>
            <p:sp>
              <p:nvSpPr>
                <p:cNvPr id="146" name="Rechthoek 145">
                  <a:extLst>
                    <a:ext uri="{FF2B5EF4-FFF2-40B4-BE49-F238E27FC236}">
                      <a16:creationId xmlns:a16="http://schemas.microsoft.com/office/drawing/2014/main" id="{86454015-CA81-46F4-82AB-597986C0676E}"/>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147" name="Groep 146">
                  <a:extLst>
                    <a:ext uri="{FF2B5EF4-FFF2-40B4-BE49-F238E27FC236}">
                      <a16:creationId xmlns:a16="http://schemas.microsoft.com/office/drawing/2014/main" id="{638E926D-7399-4B30-9A78-5C652AF10953}"/>
                    </a:ext>
                  </a:extLst>
                </p:cNvPr>
                <p:cNvGrpSpPr/>
                <p:nvPr userDrawn="1"/>
              </p:nvGrpSpPr>
              <p:grpSpPr>
                <a:xfrm>
                  <a:off x="-2652453" y="431583"/>
                  <a:ext cx="294076" cy="231526"/>
                  <a:chOff x="-3634116" y="700986"/>
                  <a:chExt cx="182598" cy="143759"/>
                </a:xfrm>
              </p:grpSpPr>
              <p:grpSp>
                <p:nvGrpSpPr>
                  <p:cNvPr id="148" name="Groep 147">
                    <a:extLst>
                      <a:ext uri="{FF2B5EF4-FFF2-40B4-BE49-F238E27FC236}">
                        <a16:creationId xmlns:a16="http://schemas.microsoft.com/office/drawing/2014/main" id="{154E2321-D57D-41FC-8F9B-9EB660F6390E}"/>
                      </a:ext>
                    </a:extLst>
                  </p:cNvPr>
                  <p:cNvGrpSpPr/>
                  <p:nvPr userDrawn="1"/>
                </p:nvGrpSpPr>
                <p:grpSpPr>
                  <a:xfrm>
                    <a:off x="-3634116" y="700986"/>
                    <a:ext cx="182598" cy="143759"/>
                    <a:chOff x="-3634116" y="700986"/>
                    <a:chExt cx="182598" cy="143759"/>
                  </a:xfrm>
                </p:grpSpPr>
                <p:cxnSp>
                  <p:nvCxnSpPr>
                    <p:cNvPr id="152" name="Rechte verbindingslijn 151">
                      <a:extLst>
                        <a:ext uri="{FF2B5EF4-FFF2-40B4-BE49-F238E27FC236}">
                          <a16:creationId xmlns:a16="http://schemas.microsoft.com/office/drawing/2014/main" id="{EAE55CC3-F15F-454F-997F-BDE5DF94D260}"/>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153" name="Rechte verbindingslijn 152">
                      <a:extLst>
                        <a:ext uri="{FF2B5EF4-FFF2-40B4-BE49-F238E27FC236}">
                          <a16:creationId xmlns:a16="http://schemas.microsoft.com/office/drawing/2014/main" id="{D31DFA3F-E356-425A-BC30-C1D9DFDBF205}"/>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154" name="Rechte verbindingslijn 153">
                      <a:extLst>
                        <a:ext uri="{FF2B5EF4-FFF2-40B4-BE49-F238E27FC236}">
                          <a16:creationId xmlns:a16="http://schemas.microsoft.com/office/drawing/2014/main" id="{FDC3F993-D608-434B-A23C-7F7FCB367FB9}"/>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155" name="Rechte verbindingslijn 154">
                      <a:extLst>
                        <a:ext uri="{FF2B5EF4-FFF2-40B4-BE49-F238E27FC236}">
                          <a16:creationId xmlns:a16="http://schemas.microsoft.com/office/drawing/2014/main" id="{E6869CFD-57FC-4636-B551-9B5AC643CDCB}"/>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156" name="Rechte verbindingslijn 155">
                      <a:extLst>
                        <a:ext uri="{FF2B5EF4-FFF2-40B4-BE49-F238E27FC236}">
                          <a16:creationId xmlns:a16="http://schemas.microsoft.com/office/drawing/2014/main" id="{50834B4A-EAE7-4B32-A20F-E9CF3670E734}"/>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149" name="Groep 148">
                    <a:extLst>
                      <a:ext uri="{FF2B5EF4-FFF2-40B4-BE49-F238E27FC236}">
                        <a16:creationId xmlns:a16="http://schemas.microsoft.com/office/drawing/2014/main" id="{D6DA4219-B12F-4009-9E67-8937C7FB87EC}"/>
                      </a:ext>
                    </a:extLst>
                  </p:cNvPr>
                  <p:cNvGrpSpPr/>
                  <p:nvPr userDrawn="1"/>
                </p:nvGrpSpPr>
                <p:grpSpPr>
                  <a:xfrm>
                    <a:off x="-3634047" y="735854"/>
                    <a:ext cx="88801" cy="72568"/>
                    <a:chOff x="-2091059" y="1395403"/>
                    <a:chExt cx="157316" cy="128558"/>
                  </a:xfrm>
                </p:grpSpPr>
                <p:sp>
                  <p:nvSpPr>
                    <p:cNvPr id="150" name="Rechthoek 149">
                      <a:extLst>
                        <a:ext uri="{FF2B5EF4-FFF2-40B4-BE49-F238E27FC236}">
                          <a16:creationId xmlns:a16="http://schemas.microsoft.com/office/drawing/2014/main" id="{77AACF30-3A55-4E75-8EE8-E437AF38C44A}"/>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51" name="Pijl: punthaak 150">
                      <a:extLst>
                        <a:ext uri="{FF2B5EF4-FFF2-40B4-BE49-F238E27FC236}">
                          <a16:creationId xmlns:a16="http://schemas.microsoft.com/office/drawing/2014/main" id="{5E9E597D-9299-4FD9-81BA-49D13DA24119}"/>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132" name="Groep 131">
                <a:extLst>
                  <a:ext uri="{FF2B5EF4-FFF2-40B4-BE49-F238E27FC236}">
                    <a16:creationId xmlns:a16="http://schemas.microsoft.com/office/drawing/2014/main" id="{63831866-C772-468D-9BAA-5C697F12DB66}"/>
                  </a:ext>
                </a:extLst>
              </p:cNvPr>
              <p:cNvGrpSpPr/>
              <p:nvPr userDrawn="1"/>
            </p:nvGrpSpPr>
            <p:grpSpPr>
              <a:xfrm>
                <a:off x="-2425037" y="781500"/>
                <a:ext cx="357690" cy="330595"/>
                <a:chOff x="-2721817" y="782525"/>
                <a:chExt cx="432805" cy="400021"/>
              </a:xfrm>
            </p:grpSpPr>
            <p:sp>
              <p:nvSpPr>
                <p:cNvPr id="135" name="Rechthoek 134">
                  <a:extLst>
                    <a:ext uri="{FF2B5EF4-FFF2-40B4-BE49-F238E27FC236}">
                      <a16:creationId xmlns:a16="http://schemas.microsoft.com/office/drawing/2014/main" id="{2182F3B4-54BF-4939-A276-031EE1921912}"/>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136" name="Groep 135">
                  <a:extLst>
                    <a:ext uri="{FF2B5EF4-FFF2-40B4-BE49-F238E27FC236}">
                      <a16:creationId xmlns:a16="http://schemas.microsoft.com/office/drawing/2014/main" id="{AED0CF07-C6D7-4D22-A5C1-D41B26BC828A}"/>
                    </a:ext>
                  </a:extLst>
                </p:cNvPr>
                <p:cNvGrpSpPr/>
                <p:nvPr userDrawn="1"/>
              </p:nvGrpSpPr>
              <p:grpSpPr>
                <a:xfrm>
                  <a:off x="-2652453" y="866772"/>
                  <a:ext cx="294076" cy="231526"/>
                  <a:chOff x="-3310843" y="700986"/>
                  <a:chExt cx="182598" cy="143759"/>
                </a:xfrm>
              </p:grpSpPr>
              <p:grpSp>
                <p:nvGrpSpPr>
                  <p:cNvPr id="137" name="Groep 136">
                    <a:extLst>
                      <a:ext uri="{FF2B5EF4-FFF2-40B4-BE49-F238E27FC236}">
                        <a16:creationId xmlns:a16="http://schemas.microsoft.com/office/drawing/2014/main" id="{01F380B1-455A-4D78-9B35-1DCECAB46EC5}"/>
                      </a:ext>
                    </a:extLst>
                  </p:cNvPr>
                  <p:cNvGrpSpPr/>
                  <p:nvPr userDrawn="1"/>
                </p:nvGrpSpPr>
                <p:grpSpPr>
                  <a:xfrm>
                    <a:off x="-3310843" y="700986"/>
                    <a:ext cx="182598" cy="143759"/>
                    <a:chOff x="-3310843" y="700986"/>
                    <a:chExt cx="182598" cy="143759"/>
                  </a:xfrm>
                </p:grpSpPr>
                <p:cxnSp>
                  <p:nvCxnSpPr>
                    <p:cNvPr id="141" name="Rechte verbindingslijn 140">
                      <a:extLst>
                        <a:ext uri="{FF2B5EF4-FFF2-40B4-BE49-F238E27FC236}">
                          <a16:creationId xmlns:a16="http://schemas.microsoft.com/office/drawing/2014/main" id="{8784316C-F683-4D17-AE51-D7AA76622E55}"/>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142" name="Rechte verbindingslijn 141">
                      <a:extLst>
                        <a:ext uri="{FF2B5EF4-FFF2-40B4-BE49-F238E27FC236}">
                          <a16:creationId xmlns:a16="http://schemas.microsoft.com/office/drawing/2014/main" id="{4775C9E4-8CB0-4903-AEF9-66F35C04B9AE}"/>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143" name="Rechte verbindingslijn 142">
                      <a:extLst>
                        <a:ext uri="{FF2B5EF4-FFF2-40B4-BE49-F238E27FC236}">
                          <a16:creationId xmlns:a16="http://schemas.microsoft.com/office/drawing/2014/main" id="{E39F1F8D-D751-4433-90C4-EE2CA69CA291}"/>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144" name="Rechte verbindingslijn 143">
                      <a:extLst>
                        <a:ext uri="{FF2B5EF4-FFF2-40B4-BE49-F238E27FC236}">
                          <a16:creationId xmlns:a16="http://schemas.microsoft.com/office/drawing/2014/main" id="{D656D59D-482B-41C8-8C72-A225D1739936}"/>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145" name="Rechte verbindingslijn 144">
                      <a:extLst>
                        <a:ext uri="{FF2B5EF4-FFF2-40B4-BE49-F238E27FC236}">
                          <a16:creationId xmlns:a16="http://schemas.microsoft.com/office/drawing/2014/main" id="{A02CB4B9-8B10-4D86-8BE8-66447E3FB304}"/>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138" name="Groep 137">
                    <a:extLst>
                      <a:ext uri="{FF2B5EF4-FFF2-40B4-BE49-F238E27FC236}">
                        <a16:creationId xmlns:a16="http://schemas.microsoft.com/office/drawing/2014/main" id="{2FE700AD-4197-4ECA-9DCA-B7EC536B5404}"/>
                      </a:ext>
                    </a:extLst>
                  </p:cNvPr>
                  <p:cNvGrpSpPr/>
                  <p:nvPr userDrawn="1"/>
                </p:nvGrpSpPr>
                <p:grpSpPr>
                  <a:xfrm flipH="1">
                    <a:off x="-3310774" y="735854"/>
                    <a:ext cx="88801" cy="72568"/>
                    <a:chOff x="-2091059" y="1395403"/>
                    <a:chExt cx="157316" cy="128558"/>
                  </a:xfrm>
                </p:grpSpPr>
                <p:sp>
                  <p:nvSpPr>
                    <p:cNvPr id="139" name="Rechthoek 138">
                      <a:extLst>
                        <a:ext uri="{FF2B5EF4-FFF2-40B4-BE49-F238E27FC236}">
                          <a16:creationId xmlns:a16="http://schemas.microsoft.com/office/drawing/2014/main" id="{11E46C75-AAF2-4434-BBBF-B4073D8E872B}"/>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140" name="Pijl: punthaak 139">
                      <a:extLst>
                        <a:ext uri="{FF2B5EF4-FFF2-40B4-BE49-F238E27FC236}">
                          <a16:creationId xmlns:a16="http://schemas.microsoft.com/office/drawing/2014/main" id="{F27FD725-D18F-41B2-9B3E-F6A7D71AAE0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133" name="Rechthoek 132">
                <a:extLst>
                  <a:ext uri="{FF2B5EF4-FFF2-40B4-BE49-F238E27FC236}">
                    <a16:creationId xmlns:a16="http://schemas.microsoft.com/office/drawing/2014/main" id="{1EF0B0B0-09B6-4EA3-BC28-1131C6F1198F}"/>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134" name="Rechthoek 133">
                <a:extLst>
                  <a:ext uri="{FF2B5EF4-FFF2-40B4-BE49-F238E27FC236}">
                    <a16:creationId xmlns:a16="http://schemas.microsoft.com/office/drawing/2014/main" id="{6ED67520-AB89-4932-BFCB-29DE3899FA9B}"/>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112" name="Rechte verbindingslijn 111">
              <a:extLst>
                <a:ext uri="{FF2B5EF4-FFF2-40B4-BE49-F238E27FC236}">
                  <a16:creationId xmlns:a16="http://schemas.microsoft.com/office/drawing/2014/main" id="{F6FFE9F6-A735-4C28-9E56-61FDCCDDFB85}"/>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13" name="Rechthoek 112">
              <a:extLst>
                <a:ext uri="{FF2B5EF4-FFF2-40B4-BE49-F238E27FC236}">
                  <a16:creationId xmlns:a16="http://schemas.microsoft.com/office/drawing/2014/main" id="{E141CD20-E3B2-4F19-992C-07D736DC0B55}"/>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tx1"/>
                </a:buClr>
                <a:buSzTx/>
                <a:buFont typeface="Arial" panose="020B0604020202020204" pitchFamily="34" charset="0"/>
                <a:buChar char="•"/>
                <a:tabLst/>
                <a:defRPr/>
              </a:pPr>
              <a:r>
                <a:rPr kumimoji="0" lang="nl-NL" sz="1100" b="0" i="0" u="none" strike="noStrike" kern="0" cap="none" spc="0" normalizeH="0" baseline="0" noProof="0" dirty="0" err="1">
                  <a:ln>
                    <a:noFill/>
                  </a:ln>
                  <a:solidFill>
                    <a:schemeClr val="tx2"/>
                  </a:solidFill>
                  <a:effectLst/>
                  <a:uLnTx/>
                  <a:uFillTx/>
                  <a:latin typeface="+mn-lt"/>
                  <a:cs typeface="Segoe UI Light" panose="020B0502040204020203" pitchFamily="34" charset="0"/>
                </a:rPr>
                <a:t>Bullet</a:t>
              </a:r>
              <a:endPar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endParaRPr>
            </a:p>
          </p:txBody>
        </p:sp>
        <p:sp>
          <p:nvSpPr>
            <p:cNvPr id="114" name="Ovaal 113">
              <a:extLst>
                <a:ext uri="{FF2B5EF4-FFF2-40B4-BE49-F238E27FC236}">
                  <a16:creationId xmlns:a16="http://schemas.microsoft.com/office/drawing/2014/main" id="{F603A0C4-C94C-497A-9FF0-D28D241D6B98}"/>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15" name="Rechthoek 114">
              <a:extLst>
                <a:ext uri="{FF2B5EF4-FFF2-40B4-BE49-F238E27FC236}">
                  <a16:creationId xmlns:a16="http://schemas.microsoft.com/office/drawing/2014/main" id="{CFE19709-A6DA-4C46-8150-44FF3C929A0B}"/>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361950" marR="0" lvl="0" indent="-180975" defTabSz="914400" eaLnBrk="1" fontAlgn="auto" latinLnBrk="0" hangingPunct="1">
                <a:lnSpc>
                  <a:spcPct val="90000"/>
                </a:lnSpc>
                <a:spcBef>
                  <a:spcPts val="600"/>
                </a:spcBef>
                <a:spcAft>
                  <a:spcPts val="600"/>
                </a:spcAft>
                <a:buClr>
                  <a:schemeClr val="tx1"/>
                </a:buClr>
                <a:buSzTx/>
                <a:buFont typeface="Calibri Light" panose="020F0302020204030204" pitchFamily="34" charset="0"/>
                <a:buChar char="→"/>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Sub-bullet #1</a:t>
              </a:r>
            </a:p>
          </p:txBody>
        </p:sp>
        <p:sp>
          <p:nvSpPr>
            <p:cNvPr id="116" name="Ovaal 115">
              <a:extLst>
                <a:ext uri="{FF2B5EF4-FFF2-40B4-BE49-F238E27FC236}">
                  <a16:creationId xmlns:a16="http://schemas.microsoft.com/office/drawing/2014/main" id="{7BBD7DD5-FBD1-4DD5-BED1-7E19DA742065}"/>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18" name="Ovaal 117">
              <a:extLst>
                <a:ext uri="{FF2B5EF4-FFF2-40B4-BE49-F238E27FC236}">
                  <a16:creationId xmlns:a16="http://schemas.microsoft.com/office/drawing/2014/main" id="{BDACCCE0-CD21-45E1-8EC8-390ED940CE2B}"/>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19" name="Rechthoek 118">
              <a:extLst>
                <a:ext uri="{FF2B5EF4-FFF2-40B4-BE49-F238E27FC236}">
                  <a16:creationId xmlns:a16="http://schemas.microsoft.com/office/drawing/2014/main" id="{C1817BB5-4EF6-488A-9E9B-67BB84996AA7}"/>
                </a:ext>
              </a:extLst>
            </p:cNvPr>
            <p:cNvSpPr/>
            <p:nvPr userDrawn="1"/>
          </p:nvSpPr>
          <p:spPr>
            <a:xfrm>
              <a:off x="-3059324" y="246524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sp>
          <p:nvSpPr>
            <p:cNvPr id="120" name="Ovaal 119">
              <a:extLst>
                <a:ext uri="{FF2B5EF4-FFF2-40B4-BE49-F238E27FC236}">
                  <a16:creationId xmlns:a16="http://schemas.microsoft.com/office/drawing/2014/main" id="{7037CF93-5B5D-4963-9DBE-03343CEF99BE}"/>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21" name="Rechthoek 120">
              <a:extLst>
                <a:ext uri="{FF2B5EF4-FFF2-40B4-BE49-F238E27FC236}">
                  <a16:creationId xmlns:a16="http://schemas.microsoft.com/office/drawing/2014/main" id="{E8253B59-4D92-4E3E-A9E4-7939BF2E4A94}"/>
                </a:ext>
              </a:extLst>
            </p:cNvPr>
            <p:cNvSpPr/>
            <p:nvPr userDrawn="1"/>
          </p:nvSpPr>
          <p:spPr>
            <a:xfrm>
              <a:off x="-3059324" y="2837886"/>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chemeClr val="tx2"/>
                  </a:solidFill>
                  <a:effectLst/>
                  <a:uLnTx/>
                  <a:uFillTx/>
                  <a:latin typeface="+mn-lt"/>
                  <a:cs typeface="Segoe UI Light" panose="020B0502040204020203" pitchFamily="34" charset="0"/>
                </a:rPr>
                <a:t>Subtitel</a:t>
              </a:r>
            </a:p>
          </p:txBody>
        </p:sp>
        <p:sp>
          <p:nvSpPr>
            <p:cNvPr id="122" name="Rechthoek 121">
              <a:extLst>
                <a:ext uri="{FF2B5EF4-FFF2-40B4-BE49-F238E27FC236}">
                  <a16:creationId xmlns:a16="http://schemas.microsoft.com/office/drawing/2014/main" id="{1CB535E5-DE7E-4C99-BD47-A8C8D8D14F02}"/>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sp>
          <p:nvSpPr>
            <p:cNvPr id="178" name="Rechthoek 177">
              <a:extLst>
                <a:ext uri="{FF2B5EF4-FFF2-40B4-BE49-F238E27FC236}">
                  <a16:creationId xmlns:a16="http://schemas.microsoft.com/office/drawing/2014/main" id="{E6FCDD43-45E6-4B29-8B5C-6D8E9EE361C2}"/>
                </a:ext>
              </a:extLst>
            </p:cNvPr>
            <p:cNvSpPr/>
            <p:nvPr userDrawn="1"/>
          </p:nvSpPr>
          <p:spPr>
            <a:xfrm>
              <a:off x="-3059324" y="3592540"/>
              <a:ext cx="2823104" cy="255963"/>
            </a:xfrm>
            <a:prstGeom prst="rect">
              <a:avLst/>
            </a:prstGeom>
            <a:noFill/>
            <a:ln w="25400" cap="flat" cmpd="sng" algn="ctr">
              <a:noFill/>
              <a:prstDash val="solid"/>
            </a:ln>
            <a:effectLst/>
          </p:spPr>
          <p:txBody>
            <a:bodyPr lIns="0" tIns="0" rIns="0" bIns="0" rtlCol="0" anchor="ctr"/>
            <a:lstStyle/>
            <a:p>
              <a:pPr marL="363538"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Sub-numerieke bullet</a:t>
              </a:r>
            </a:p>
          </p:txBody>
        </p:sp>
        <p:sp>
          <p:nvSpPr>
            <p:cNvPr id="179" name="Rechthoek 178">
              <a:extLst>
                <a:ext uri="{FF2B5EF4-FFF2-40B4-BE49-F238E27FC236}">
                  <a16:creationId xmlns:a16="http://schemas.microsoft.com/office/drawing/2014/main" id="{0FA42545-13CB-47DF-9D1A-47DFB139BCE3}"/>
                </a:ext>
              </a:extLst>
            </p:cNvPr>
            <p:cNvSpPr/>
            <p:nvPr userDrawn="1"/>
          </p:nvSpPr>
          <p:spPr>
            <a:xfrm>
              <a:off x="-3059324" y="433936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grpSp>
      <p:sp>
        <p:nvSpPr>
          <p:cNvPr id="180" name="Tekstvak 179">
            <a:extLst>
              <a:ext uri="{FF2B5EF4-FFF2-40B4-BE49-F238E27FC236}">
                <a16:creationId xmlns:a16="http://schemas.microsoft.com/office/drawing/2014/main" id="{970B7338-425D-49AB-A0A5-306434DADBE1}"/>
              </a:ext>
            </a:extLst>
          </p:cNvPr>
          <p:cNvSpPr txBox="1"/>
          <p:nvPr userDrawn="1"/>
        </p:nvSpPr>
        <p:spPr>
          <a:xfrm>
            <a:off x="-10750" y="-531667"/>
            <a:ext cx="12192000" cy="369332"/>
          </a:xfrm>
          <a:prstGeom prst="rect">
            <a:avLst/>
          </a:prstGeom>
          <a:noFill/>
        </p:spPr>
        <p:txBody>
          <a:bodyPr wrap="square" rtlCol="0">
            <a:spAutoFit/>
          </a:bodyPr>
          <a:lstStyle/>
          <a:p>
            <a:pPr algn="ctr"/>
            <a:r>
              <a:rPr lang="nl-NL" sz="1800" b="0" spc="50" baseline="0" dirty="0">
                <a:solidFill>
                  <a:schemeClr val="accent2"/>
                </a:solidFill>
                <a:latin typeface="+mj-lt"/>
                <a:cs typeface="Calibri" panose="020F0502020204030204" pitchFamily="34" charset="0"/>
              </a:rPr>
              <a:t>100% tekst</a:t>
            </a:r>
          </a:p>
        </p:txBody>
      </p:sp>
      <p:sp>
        <p:nvSpPr>
          <p:cNvPr id="181" name="Tijdelijke aanduiding voor titel 1">
            <a:extLst>
              <a:ext uri="{FF2B5EF4-FFF2-40B4-BE49-F238E27FC236}">
                <a16:creationId xmlns:a16="http://schemas.microsoft.com/office/drawing/2014/main" id="{290966A3-5BD3-4AA5-B540-E293C731349D}"/>
              </a:ext>
            </a:extLst>
          </p:cNvPr>
          <p:cNvSpPr>
            <a:spLocks noGrp="1"/>
          </p:cNvSpPr>
          <p:nvPr>
            <p:ph type="title" hasCustomPrompt="1"/>
          </p:nvPr>
        </p:nvSpPr>
        <p:spPr>
          <a:xfrm>
            <a:off x="696118" y="1024409"/>
            <a:ext cx="10772453" cy="490400"/>
          </a:xfrm>
          <a:prstGeom prst="rect">
            <a:avLst/>
          </a:prstGeom>
        </p:spPr>
        <p:txBody>
          <a:bodyPr vert="horz" lIns="0" tIns="0" rIns="0" bIns="0" rtlCol="0" anchor="ctr" anchorCtr="0">
            <a:noAutofit/>
          </a:bodyPr>
          <a:lstStyle>
            <a:lvl1pPr>
              <a:defRPr/>
            </a:lvl1pPr>
          </a:lstStyle>
          <a:p>
            <a:r>
              <a:rPr lang="nl-NL" dirty="0"/>
              <a:t>Plaats hier je titel</a:t>
            </a:r>
          </a:p>
        </p:txBody>
      </p:sp>
      <p:sp>
        <p:nvSpPr>
          <p:cNvPr id="185" name="Tijdelijke aanduiding voor verticale tekst 2">
            <a:extLst>
              <a:ext uri="{FF2B5EF4-FFF2-40B4-BE49-F238E27FC236}">
                <a16:creationId xmlns:a16="http://schemas.microsoft.com/office/drawing/2014/main" id="{BE10AE6E-A058-47F1-BACA-D0457B7876DB}"/>
              </a:ext>
            </a:extLst>
          </p:cNvPr>
          <p:cNvSpPr>
            <a:spLocks noGrp="1"/>
          </p:cNvSpPr>
          <p:nvPr>
            <p:ph type="body" orient="vert" idx="16" hasCustomPrompt="1"/>
          </p:nvPr>
        </p:nvSpPr>
        <p:spPr>
          <a:xfrm>
            <a:off x="693737" y="1700548"/>
            <a:ext cx="10772454" cy="4243052"/>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a:t>Klik hier om een bullet te plaatsen.</a:t>
            </a:r>
          </a:p>
          <a:p>
            <a:pPr lvl="1"/>
            <a:r>
              <a:rPr lang="nl-NL" noProof="0" dirty="0"/>
              <a:t>Sub-</a:t>
            </a:r>
            <a:r>
              <a:rPr lang="nl-NL" noProof="0" dirty="0" err="1"/>
              <a:t>bullet</a:t>
            </a:r>
            <a:endParaRPr lang="nl-NL" noProof="0" dirty="0"/>
          </a:p>
          <a:p>
            <a:pPr lvl="2"/>
            <a:r>
              <a:rPr lang="nl-NL" noProof="0" dirty="0"/>
              <a:t>Leestekst</a:t>
            </a:r>
          </a:p>
          <a:p>
            <a:pPr lvl="3"/>
            <a:r>
              <a:rPr lang="nl-NL" noProof="0" dirty="0"/>
              <a:t>Subtitel</a:t>
            </a:r>
          </a:p>
          <a:p>
            <a:pPr lvl="4"/>
            <a:r>
              <a:rPr lang="nl-NL" noProof="0" dirty="0"/>
              <a:t>Numerieke </a:t>
            </a:r>
            <a:r>
              <a:rPr lang="nl-NL" noProof="0" dirty="0" err="1"/>
              <a:t>bullet</a:t>
            </a:r>
            <a:endParaRPr lang="nl-NL" noProof="0" dirty="0"/>
          </a:p>
          <a:p>
            <a:pPr lvl="5"/>
            <a:r>
              <a:rPr lang="nl-NL" noProof="0" dirty="0" err="1"/>
              <a:t>Bullet</a:t>
            </a:r>
            <a:endParaRPr lang="nl-NL" noProof="0" dirty="0"/>
          </a:p>
          <a:p>
            <a:pPr lvl="6"/>
            <a:r>
              <a:rPr lang="nl-NL" noProof="0" dirty="0"/>
              <a:t>Sub-</a:t>
            </a:r>
            <a:r>
              <a:rPr lang="nl-NL" noProof="0" dirty="0" err="1"/>
              <a:t>bullet</a:t>
            </a:r>
            <a:endParaRPr lang="nl-NL" noProof="0" dirty="0"/>
          </a:p>
          <a:p>
            <a:pPr lvl="7"/>
            <a:r>
              <a:rPr lang="nl-NL" noProof="0" dirty="0"/>
              <a:t>Leestekst</a:t>
            </a:r>
          </a:p>
          <a:p>
            <a:pPr lvl="8"/>
            <a:r>
              <a:rPr lang="nl-NL" noProof="0" dirty="0"/>
              <a:t>Titel</a:t>
            </a:r>
          </a:p>
        </p:txBody>
      </p:sp>
      <p:pic>
        <p:nvPicPr>
          <p:cNvPr id="104" name="Picture 5">
            <a:extLst>
              <a:ext uri="{FF2B5EF4-FFF2-40B4-BE49-F238E27FC236}">
                <a16:creationId xmlns:a16="http://schemas.microsoft.com/office/drawing/2014/main" id="{A64566E7-3A2E-4092-8AAC-E01415C456F7}"/>
              </a:ext>
            </a:extLst>
          </p:cNvPr>
          <p:cNvPicPr>
            <a:picLocks noChangeAspect="1"/>
          </p:cNvPicPr>
          <p:nvPr userDrawn="1"/>
        </p:nvPicPr>
        <p:blipFill>
          <a:blip r:embed="rId2" cstate="email">
            <a:extLst>
              <a:ext uri="{28A0092B-C50C-407E-A947-70E740481C1C}">
                <a14:useLocalDpi xmlns:a14="http://schemas.microsoft.com/office/drawing/2010/main"/>
              </a:ext>
            </a:extLst>
          </a:blip>
          <a:stretch>
            <a:fillRect/>
          </a:stretch>
        </p:blipFill>
        <p:spPr>
          <a:xfrm>
            <a:off x="192510" y="184468"/>
            <a:ext cx="379459" cy="379459"/>
          </a:xfrm>
          <a:prstGeom prst="rect">
            <a:avLst/>
          </a:prstGeom>
        </p:spPr>
      </p:pic>
    </p:spTree>
    <p:extLst>
      <p:ext uri="{BB962C8B-B14F-4D97-AF65-F5344CB8AC3E}">
        <p14:creationId xmlns:p14="http://schemas.microsoft.com/office/powerpoint/2010/main" val="39426160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85"/>
                                        </p:tgtEl>
                                        <p:attrNameLst>
                                          <p:attrName>style.visibility</p:attrName>
                                        </p:attrNameLst>
                                      </p:cBhvr>
                                      <p:to>
                                        <p:strVal val="visible"/>
                                      </p:to>
                                    </p:set>
                                    <p:animEffect transition="in" filter="fade">
                                      <p:cBhvr>
                                        <p:cTn id="7" dur="1000"/>
                                        <p:tgtEl>
                                          <p:spTgt spid="185"/>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181"/>
                                        </p:tgtEl>
                                        <p:attrNameLst>
                                          <p:attrName>style.visibility</p:attrName>
                                        </p:attrNameLst>
                                      </p:cBhvr>
                                      <p:to>
                                        <p:strVal val="visible"/>
                                      </p:to>
                                    </p:set>
                                    <p:animEffect transition="in" filter="fade">
                                      <p:cBhvr>
                                        <p:cTn id="10" dur="1000"/>
                                        <p:tgtEl>
                                          <p:spTgt spid="18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1" grpId="0"/>
      <p:bldP spid="185" grpId="0">
        <p:tmplLst>
          <p:tmpl>
            <p:tnLst>
              <p:par>
                <p:cTn presetID="10" presetClass="entr" presetSubtype="0" fill="hold" nodeType="withEffect">
                  <p:stCondLst>
                    <p:cond delay="0"/>
                  </p:stCondLst>
                  <p:childTnLst>
                    <p:set>
                      <p:cBhvr>
                        <p:cTn dur="1" fill="hold">
                          <p:stCondLst>
                            <p:cond delay="0"/>
                          </p:stCondLst>
                        </p:cTn>
                        <p:tgtEl>
                          <p:spTgt spid="185"/>
                        </p:tgtEl>
                        <p:attrNameLst>
                          <p:attrName>style.visibility</p:attrName>
                        </p:attrNameLst>
                      </p:cBhvr>
                      <p:to>
                        <p:strVal val="visible"/>
                      </p:to>
                    </p:set>
                    <p:animEffect transition="in" filter="fade">
                      <p:cBhvr>
                        <p:cTn dur="1000"/>
                        <p:tgtEl>
                          <p:spTgt spid="185"/>
                        </p:tgtEl>
                      </p:cBhvr>
                    </p:animEffect>
                  </p:childTnLst>
                </p:cTn>
              </p:par>
            </p:tnLst>
          </p:tmpl>
        </p:tmplLst>
      </p:bldP>
    </p:bld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50% tekst – 50%">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grpSp>
        <p:nvGrpSpPr>
          <p:cNvPr id="179" name="Instructie">
            <a:extLst>
              <a:ext uri="{FF2B5EF4-FFF2-40B4-BE49-F238E27FC236}">
                <a16:creationId xmlns:a16="http://schemas.microsoft.com/office/drawing/2014/main" id="{E4F1F2BB-4186-4E0B-8D82-D837AA1FF7B6}"/>
              </a:ext>
            </a:extLst>
          </p:cNvPr>
          <p:cNvGrpSpPr/>
          <p:nvPr userDrawn="1"/>
        </p:nvGrpSpPr>
        <p:grpSpPr>
          <a:xfrm>
            <a:off x="12391601" y="0"/>
            <a:ext cx="3320839" cy="5340257"/>
            <a:chOff x="12391601" y="0"/>
            <a:chExt cx="3320839" cy="5340257"/>
          </a:xfrm>
        </p:grpSpPr>
        <p:grpSp>
          <p:nvGrpSpPr>
            <p:cNvPr id="180" name="Meer informatie">
              <a:extLst>
                <a:ext uri="{FF2B5EF4-FFF2-40B4-BE49-F238E27FC236}">
                  <a16:creationId xmlns:a16="http://schemas.microsoft.com/office/drawing/2014/main" id="{6C1FB6A4-1CF4-463D-92A8-0B07C4A5C8C6}"/>
                </a:ext>
              </a:extLst>
            </p:cNvPr>
            <p:cNvGrpSpPr/>
            <p:nvPr userDrawn="1"/>
          </p:nvGrpSpPr>
          <p:grpSpPr>
            <a:xfrm>
              <a:off x="12396764" y="4556984"/>
              <a:ext cx="3178515" cy="783273"/>
              <a:chOff x="-3741486" y="3386444"/>
              <a:chExt cx="3178515" cy="783273"/>
            </a:xfrm>
          </p:grpSpPr>
          <p:sp>
            <p:nvSpPr>
              <p:cNvPr id="220" name="Freeform 101">
                <a:extLst>
                  <a:ext uri="{FF2B5EF4-FFF2-40B4-BE49-F238E27FC236}">
                    <a16:creationId xmlns:a16="http://schemas.microsoft.com/office/drawing/2014/main" id="{733C25FC-006E-42C9-A213-E330153052AF}"/>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21" name="Rechthoek 220">
                <a:extLst>
                  <a:ext uri="{FF2B5EF4-FFF2-40B4-BE49-F238E27FC236}">
                    <a16:creationId xmlns:a16="http://schemas.microsoft.com/office/drawing/2014/main" id="{4C3E02DB-6086-4C9D-BA9D-E9715B114255}"/>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22" name="Rechte verbindingslijn 221">
                <a:extLst>
                  <a:ext uri="{FF2B5EF4-FFF2-40B4-BE49-F238E27FC236}">
                    <a16:creationId xmlns:a16="http://schemas.microsoft.com/office/drawing/2014/main" id="{3F9DB337-655F-4D0C-91D8-BCB44C4218C0}"/>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81" name="Rechthoek 180">
              <a:extLst>
                <a:ext uri="{FF2B5EF4-FFF2-40B4-BE49-F238E27FC236}">
                  <a16:creationId xmlns:a16="http://schemas.microsoft.com/office/drawing/2014/main" id="{6CD3669D-431D-46CB-899E-6128AEFA0939}"/>
                </a:ext>
              </a:extLst>
            </p:cNvPr>
            <p:cNvSpPr/>
            <p:nvPr userDrawn="1"/>
          </p:nvSpPr>
          <p:spPr>
            <a:xfrm>
              <a:off x="12397262" y="0"/>
              <a:ext cx="3315178"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Afbeelding invoegen/veranderen</a:t>
              </a:r>
            </a:p>
          </p:txBody>
        </p:sp>
        <p:sp>
          <p:nvSpPr>
            <p:cNvPr id="182" name="Ovaal 181">
              <a:extLst>
                <a:ext uri="{FF2B5EF4-FFF2-40B4-BE49-F238E27FC236}">
                  <a16:creationId xmlns:a16="http://schemas.microsoft.com/office/drawing/2014/main" id="{B1C3CB2A-F874-4F49-B3D9-7DD81EFCE467}"/>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83" name="Rechte verbindingslijn 182">
              <a:extLst>
                <a:ext uri="{FF2B5EF4-FFF2-40B4-BE49-F238E27FC236}">
                  <a16:creationId xmlns:a16="http://schemas.microsoft.com/office/drawing/2014/main" id="{BFBD60CF-7F6F-456B-A1A8-47EA73E26956}"/>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184" name="Rechte verbindingslijn 183">
              <a:extLst>
                <a:ext uri="{FF2B5EF4-FFF2-40B4-BE49-F238E27FC236}">
                  <a16:creationId xmlns:a16="http://schemas.microsoft.com/office/drawing/2014/main" id="{AA349139-69A7-4408-B685-B7CEA47761EA}"/>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185" name="Rechthoek 184">
              <a:extLst>
                <a:ext uri="{FF2B5EF4-FFF2-40B4-BE49-F238E27FC236}">
                  <a16:creationId xmlns:a16="http://schemas.microsoft.com/office/drawing/2014/main" id="{7D5985E9-D39A-4473-BFC0-E7A7D1897E77}"/>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86" name="Rechte verbindingslijn 185">
              <a:extLst>
                <a:ext uri="{FF2B5EF4-FFF2-40B4-BE49-F238E27FC236}">
                  <a16:creationId xmlns:a16="http://schemas.microsoft.com/office/drawing/2014/main" id="{E46D4C40-8306-4B69-BDF0-B9C1F1F719A7}"/>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187" name="Ovaal 186">
              <a:extLst>
                <a:ext uri="{FF2B5EF4-FFF2-40B4-BE49-F238E27FC236}">
                  <a16:creationId xmlns:a16="http://schemas.microsoft.com/office/drawing/2014/main" id="{089B986A-6E86-423A-954F-A26468E9450D}"/>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88" name="Rechthoek 187">
              <a:extLst>
                <a:ext uri="{FF2B5EF4-FFF2-40B4-BE49-F238E27FC236}">
                  <a16:creationId xmlns:a16="http://schemas.microsoft.com/office/drawing/2014/main" id="{7FFADAD9-8766-464B-BD5D-87FFA46EE722}"/>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89" name="Groep 188">
              <a:extLst>
                <a:ext uri="{FF2B5EF4-FFF2-40B4-BE49-F238E27FC236}">
                  <a16:creationId xmlns:a16="http://schemas.microsoft.com/office/drawing/2014/main" id="{9A69302D-0F58-450B-BBBE-2E48AD486DA7}"/>
                </a:ext>
              </a:extLst>
            </p:cNvPr>
            <p:cNvGrpSpPr/>
            <p:nvPr userDrawn="1"/>
          </p:nvGrpSpPr>
          <p:grpSpPr>
            <a:xfrm>
              <a:off x="12757282" y="2184550"/>
              <a:ext cx="825500" cy="209550"/>
              <a:chOff x="13504624" y="2482850"/>
              <a:chExt cx="825500" cy="209550"/>
            </a:xfrm>
          </p:grpSpPr>
          <p:sp>
            <p:nvSpPr>
              <p:cNvPr id="217" name="Rechthoek 216">
                <a:extLst>
                  <a:ext uri="{FF2B5EF4-FFF2-40B4-BE49-F238E27FC236}">
                    <a16:creationId xmlns:a16="http://schemas.microsoft.com/office/drawing/2014/main" id="{099F5EF6-B166-460F-9237-2EBF2D69BD7A}"/>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218" name="Rechte verbindingslijn 217">
                <a:extLst>
                  <a:ext uri="{FF2B5EF4-FFF2-40B4-BE49-F238E27FC236}">
                    <a16:creationId xmlns:a16="http://schemas.microsoft.com/office/drawing/2014/main" id="{1E31DB8D-D4A7-4EDA-8E6A-0C55193708BB}"/>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19" name="Gelijkbenige driehoek 218">
                <a:extLst>
                  <a:ext uri="{FF2B5EF4-FFF2-40B4-BE49-F238E27FC236}">
                    <a16:creationId xmlns:a16="http://schemas.microsoft.com/office/drawing/2014/main" id="{39D606D3-966D-4757-8C2F-70C4632834F3}"/>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90" name="Groep 189">
              <a:extLst>
                <a:ext uri="{FF2B5EF4-FFF2-40B4-BE49-F238E27FC236}">
                  <a16:creationId xmlns:a16="http://schemas.microsoft.com/office/drawing/2014/main" id="{396B0A11-0B1E-4852-AF12-6193A6043199}"/>
                </a:ext>
              </a:extLst>
            </p:cNvPr>
            <p:cNvGrpSpPr/>
            <p:nvPr userDrawn="1"/>
          </p:nvGrpSpPr>
          <p:grpSpPr>
            <a:xfrm>
              <a:off x="12757282" y="1141626"/>
              <a:ext cx="294789" cy="318834"/>
              <a:chOff x="14466489" y="1001522"/>
              <a:chExt cx="290627" cy="314333"/>
            </a:xfrm>
          </p:grpSpPr>
          <p:sp>
            <p:nvSpPr>
              <p:cNvPr id="211" name="Rechthoek 210">
                <a:extLst>
                  <a:ext uri="{FF2B5EF4-FFF2-40B4-BE49-F238E27FC236}">
                    <a16:creationId xmlns:a16="http://schemas.microsoft.com/office/drawing/2014/main" id="{A2321A34-D884-45C2-B8C1-1C953D6113B8}"/>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212" name="Ovaal 211">
                <a:extLst>
                  <a:ext uri="{FF2B5EF4-FFF2-40B4-BE49-F238E27FC236}">
                    <a16:creationId xmlns:a16="http://schemas.microsoft.com/office/drawing/2014/main" id="{35B7C71F-F410-454C-AEA2-7599E6C30EB5}"/>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13" name="Vrije vorm: vorm 212">
                <a:extLst>
                  <a:ext uri="{FF2B5EF4-FFF2-40B4-BE49-F238E27FC236}">
                    <a16:creationId xmlns:a16="http://schemas.microsoft.com/office/drawing/2014/main" id="{C01D345F-C8F1-4C63-8661-184CA88D9101}"/>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14" name="Rechthoek: afgeronde hoeken 213">
                <a:extLst>
                  <a:ext uri="{FF2B5EF4-FFF2-40B4-BE49-F238E27FC236}">
                    <a16:creationId xmlns:a16="http://schemas.microsoft.com/office/drawing/2014/main" id="{1924D098-79F2-4D91-A789-968057480151}"/>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215" name="Rechte verbindingslijn 214">
                <a:extLst>
                  <a:ext uri="{FF2B5EF4-FFF2-40B4-BE49-F238E27FC236}">
                    <a16:creationId xmlns:a16="http://schemas.microsoft.com/office/drawing/2014/main" id="{F584FDCA-4974-4BB4-91F2-01C7DF17A93D}"/>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216" name="Rechte verbindingslijn 215">
                <a:extLst>
                  <a:ext uri="{FF2B5EF4-FFF2-40B4-BE49-F238E27FC236}">
                    <a16:creationId xmlns:a16="http://schemas.microsoft.com/office/drawing/2014/main" id="{C6750495-D2B6-4E74-97DD-B7EC23D8CF9B}"/>
                  </a:ext>
                </a:extLst>
              </p:cNvPr>
              <p:cNvCxnSpPr>
                <a:cxnSpLocks/>
                <a:stCxn id="214"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91" name="Ovaal 190">
              <a:extLst>
                <a:ext uri="{FF2B5EF4-FFF2-40B4-BE49-F238E27FC236}">
                  <a16:creationId xmlns:a16="http://schemas.microsoft.com/office/drawing/2014/main" id="{F7C50E48-8036-4F7B-9E24-FB326E9CE53C}"/>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92" name="Rechthoek 191">
              <a:extLst>
                <a:ext uri="{FF2B5EF4-FFF2-40B4-BE49-F238E27FC236}">
                  <a16:creationId xmlns:a16="http://schemas.microsoft.com/office/drawing/2014/main" id="{C02587AF-DE60-4C34-B3FC-4BB3C905DDD5}"/>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93" name="Rechte verbindingslijn 192">
              <a:extLst>
                <a:ext uri="{FF2B5EF4-FFF2-40B4-BE49-F238E27FC236}">
                  <a16:creationId xmlns:a16="http://schemas.microsoft.com/office/drawing/2014/main" id="{879B8C27-A5A7-4BE8-BDC8-7AA6D4B46D48}"/>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194" name="Groep 193">
              <a:extLst>
                <a:ext uri="{FF2B5EF4-FFF2-40B4-BE49-F238E27FC236}">
                  <a16:creationId xmlns:a16="http://schemas.microsoft.com/office/drawing/2014/main" id="{53D6196E-056D-4560-AA42-818C9AA45739}"/>
                </a:ext>
              </a:extLst>
            </p:cNvPr>
            <p:cNvGrpSpPr/>
            <p:nvPr userDrawn="1"/>
          </p:nvGrpSpPr>
          <p:grpSpPr>
            <a:xfrm>
              <a:off x="12696514" y="3701158"/>
              <a:ext cx="514284" cy="612918"/>
              <a:chOff x="12682980" y="3403241"/>
              <a:chExt cx="622284" cy="741632"/>
            </a:xfrm>
          </p:grpSpPr>
          <p:grpSp>
            <p:nvGrpSpPr>
              <p:cNvPr id="195" name="Groep 194">
                <a:extLst>
                  <a:ext uri="{FF2B5EF4-FFF2-40B4-BE49-F238E27FC236}">
                    <a16:creationId xmlns:a16="http://schemas.microsoft.com/office/drawing/2014/main" id="{366872EA-C004-4AFA-A287-D8570DB55C96}"/>
                  </a:ext>
                </a:extLst>
              </p:cNvPr>
              <p:cNvGrpSpPr/>
              <p:nvPr userDrawn="1"/>
            </p:nvGrpSpPr>
            <p:grpSpPr>
              <a:xfrm>
                <a:off x="12771568" y="3403241"/>
                <a:ext cx="467138" cy="448489"/>
                <a:chOff x="12782195" y="3403241"/>
                <a:chExt cx="467138" cy="448489"/>
              </a:xfrm>
            </p:grpSpPr>
            <p:grpSp>
              <p:nvGrpSpPr>
                <p:cNvPr id="198" name="Groep 197">
                  <a:extLst>
                    <a:ext uri="{FF2B5EF4-FFF2-40B4-BE49-F238E27FC236}">
                      <a16:creationId xmlns:a16="http://schemas.microsoft.com/office/drawing/2014/main" id="{F8F58DAE-7733-4622-B18B-218140BE1ABC}"/>
                    </a:ext>
                  </a:extLst>
                </p:cNvPr>
                <p:cNvGrpSpPr/>
                <p:nvPr userDrawn="1"/>
              </p:nvGrpSpPr>
              <p:grpSpPr>
                <a:xfrm>
                  <a:off x="12782195" y="3403241"/>
                  <a:ext cx="412967" cy="393907"/>
                  <a:chOff x="13554906" y="3320109"/>
                  <a:chExt cx="443906" cy="423419"/>
                </a:xfrm>
              </p:grpSpPr>
              <p:grpSp>
                <p:nvGrpSpPr>
                  <p:cNvPr id="205" name="Groep 204">
                    <a:extLst>
                      <a:ext uri="{FF2B5EF4-FFF2-40B4-BE49-F238E27FC236}">
                        <a16:creationId xmlns:a16="http://schemas.microsoft.com/office/drawing/2014/main" id="{3B3BC935-E3AD-40FB-B1A4-A3644E5DB1CC}"/>
                      </a:ext>
                    </a:extLst>
                  </p:cNvPr>
                  <p:cNvGrpSpPr/>
                  <p:nvPr userDrawn="1"/>
                </p:nvGrpSpPr>
                <p:grpSpPr>
                  <a:xfrm>
                    <a:off x="13554906" y="3320109"/>
                    <a:ext cx="443906" cy="423419"/>
                    <a:chOff x="12909684" y="1276143"/>
                    <a:chExt cx="443906" cy="423419"/>
                  </a:xfrm>
                </p:grpSpPr>
                <p:sp>
                  <p:nvSpPr>
                    <p:cNvPr id="208" name="Rechthoek 207">
                      <a:extLst>
                        <a:ext uri="{FF2B5EF4-FFF2-40B4-BE49-F238E27FC236}">
                          <a16:creationId xmlns:a16="http://schemas.microsoft.com/office/drawing/2014/main" id="{ADDE1D37-BF02-4C27-9479-0900AF892C49}"/>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209" name="Rechthoek 208">
                      <a:extLst>
                        <a:ext uri="{FF2B5EF4-FFF2-40B4-BE49-F238E27FC236}">
                          <a16:creationId xmlns:a16="http://schemas.microsoft.com/office/drawing/2014/main" id="{F8A3F7D1-D58C-4870-B1FD-D868105F026D}"/>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210" name="Ovaal 209">
                      <a:extLst>
                        <a:ext uri="{FF2B5EF4-FFF2-40B4-BE49-F238E27FC236}">
                          <a16:creationId xmlns:a16="http://schemas.microsoft.com/office/drawing/2014/main" id="{9DAEEC75-D915-4ACD-8B83-DDBE19DF8EFA}"/>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pic>
                <p:nvPicPr>
                  <p:cNvPr id="206" name="Afbeelding 205">
                    <a:extLst>
                      <a:ext uri="{FF2B5EF4-FFF2-40B4-BE49-F238E27FC236}">
                        <a16:creationId xmlns:a16="http://schemas.microsoft.com/office/drawing/2014/main" id="{9FBD4871-713C-4ECE-949A-7D244095C425}"/>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207" name="Afbeelding 206">
                    <a:extLst>
                      <a:ext uri="{FF2B5EF4-FFF2-40B4-BE49-F238E27FC236}">
                        <a16:creationId xmlns:a16="http://schemas.microsoft.com/office/drawing/2014/main" id="{479EFD1C-A6B0-429D-A6CA-6F8B2FED76D8}"/>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199" name="Groep 198">
                  <a:extLst>
                    <a:ext uri="{FF2B5EF4-FFF2-40B4-BE49-F238E27FC236}">
                      <a16:creationId xmlns:a16="http://schemas.microsoft.com/office/drawing/2014/main" id="{1172FCAC-758F-49BD-8EE1-29B949FCA7C3}"/>
                    </a:ext>
                  </a:extLst>
                </p:cNvPr>
                <p:cNvGrpSpPr/>
                <p:nvPr userDrawn="1"/>
              </p:nvGrpSpPr>
              <p:grpSpPr>
                <a:xfrm>
                  <a:off x="13103513" y="3705268"/>
                  <a:ext cx="145820" cy="146462"/>
                  <a:chOff x="13096169" y="3602278"/>
                  <a:chExt cx="145820" cy="146462"/>
                </a:xfrm>
              </p:grpSpPr>
              <p:sp>
                <p:nvSpPr>
                  <p:cNvPr id="203" name="Rechthoek 202">
                    <a:extLst>
                      <a:ext uri="{FF2B5EF4-FFF2-40B4-BE49-F238E27FC236}">
                        <a16:creationId xmlns:a16="http://schemas.microsoft.com/office/drawing/2014/main" id="{E14D7F84-E540-44F2-BAD3-9096A6962945}"/>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04" name="Rechthoek 203">
                    <a:extLst>
                      <a:ext uri="{FF2B5EF4-FFF2-40B4-BE49-F238E27FC236}">
                        <a16:creationId xmlns:a16="http://schemas.microsoft.com/office/drawing/2014/main" id="{B5D00D6B-CB54-4B43-9C6F-840B1E61DB0D}"/>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200" name="Groep 199">
                  <a:extLst>
                    <a:ext uri="{FF2B5EF4-FFF2-40B4-BE49-F238E27FC236}">
                      <a16:creationId xmlns:a16="http://schemas.microsoft.com/office/drawing/2014/main" id="{CB4AA802-908C-4F8D-9192-BCADE31C5641}"/>
                    </a:ext>
                  </a:extLst>
                </p:cNvPr>
                <p:cNvGrpSpPr/>
                <p:nvPr userDrawn="1"/>
              </p:nvGrpSpPr>
              <p:grpSpPr>
                <a:xfrm rot="10800000">
                  <a:off x="13061402" y="3665637"/>
                  <a:ext cx="145820" cy="146462"/>
                  <a:chOff x="13096169" y="3602278"/>
                  <a:chExt cx="145820" cy="146462"/>
                </a:xfrm>
              </p:grpSpPr>
              <p:sp>
                <p:nvSpPr>
                  <p:cNvPr id="201" name="Rechthoek 200">
                    <a:extLst>
                      <a:ext uri="{FF2B5EF4-FFF2-40B4-BE49-F238E27FC236}">
                        <a16:creationId xmlns:a16="http://schemas.microsoft.com/office/drawing/2014/main" id="{6DC56024-1116-44C9-A748-500A242283E5}"/>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02" name="Rechthoek 201">
                    <a:extLst>
                      <a:ext uri="{FF2B5EF4-FFF2-40B4-BE49-F238E27FC236}">
                        <a16:creationId xmlns:a16="http://schemas.microsoft.com/office/drawing/2014/main" id="{C057CE83-7D48-412B-B8F4-444BAEB6A388}"/>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196" name="Rechthoek 195">
                <a:extLst>
                  <a:ext uri="{FF2B5EF4-FFF2-40B4-BE49-F238E27FC236}">
                    <a16:creationId xmlns:a16="http://schemas.microsoft.com/office/drawing/2014/main" id="{01AF4B7F-D3BE-4F24-98FB-38098BF8FDD4}"/>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chemeClr val="tx1"/>
                    </a:solidFill>
                    <a:latin typeface="Arial" panose="020B0604020202020204" pitchFamily="34" charset="0"/>
                    <a:cs typeface="Arial" panose="020B0604020202020204" pitchFamily="34" charset="0"/>
                  </a:rPr>
                  <a:t>Bijsnijden</a:t>
                </a:r>
              </a:p>
            </p:txBody>
          </p:sp>
          <p:sp>
            <p:nvSpPr>
              <p:cNvPr id="197" name="Gelijkbenige driehoek 196">
                <a:extLst>
                  <a:ext uri="{FF2B5EF4-FFF2-40B4-BE49-F238E27FC236}">
                    <a16:creationId xmlns:a16="http://schemas.microsoft.com/office/drawing/2014/main" id="{17CDB8B4-03A0-4990-B259-20FC638CE536}"/>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405" name="Tijdelijke aanduiding voor titel 1">
            <a:extLst>
              <a:ext uri="{FF2B5EF4-FFF2-40B4-BE49-F238E27FC236}">
                <a16:creationId xmlns:a16="http://schemas.microsoft.com/office/drawing/2014/main" id="{81D8E462-E0CA-4F15-A890-3C267F657226}"/>
              </a:ext>
            </a:extLst>
          </p:cNvPr>
          <p:cNvSpPr>
            <a:spLocks noGrp="1"/>
          </p:cNvSpPr>
          <p:nvPr>
            <p:ph type="title" hasCustomPrompt="1"/>
          </p:nvPr>
        </p:nvSpPr>
        <p:spPr>
          <a:xfrm>
            <a:off x="692468" y="1024409"/>
            <a:ext cx="5029200" cy="490400"/>
          </a:xfrm>
          <a:prstGeom prst="rect">
            <a:avLst/>
          </a:prstGeom>
        </p:spPr>
        <p:txBody>
          <a:bodyPr vert="horz" lIns="0" tIns="0" rIns="0" bIns="0" rtlCol="0" anchor="ctr" anchorCtr="0">
            <a:noAutofit/>
          </a:bodyPr>
          <a:lstStyle>
            <a:lvl1pPr>
              <a:defRPr/>
            </a:lvl1pPr>
          </a:lstStyle>
          <a:p>
            <a:r>
              <a:rPr lang="nl-NL" dirty="0"/>
              <a:t>Plaats hier je titel</a:t>
            </a:r>
          </a:p>
        </p:txBody>
      </p:sp>
      <p:sp>
        <p:nvSpPr>
          <p:cNvPr id="408" name="Tijdelijke aanduiding voor verticale tekst 2">
            <a:extLst>
              <a:ext uri="{FF2B5EF4-FFF2-40B4-BE49-F238E27FC236}">
                <a16:creationId xmlns:a16="http://schemas.microsoft.com/office/drawing/2014/main" id="{5626A5BF-B119-4201-B80B-1465E4E17334}"/>
              </a:ext>
            </a:extLst>
          </p:cNvPr>
          <p:cNvSpPr>
            <a:spLocks noGrp="1"/>
          </p:cNvSpPr>
          <p:nvPr>
            <p:ph type="body" orient="vert" idx="16" hasCustomPrompt="1"/>
          </p:nvPr>
        </p:nvSpPr>
        <p:spPr>
          <a:xfrm>
            <a:off x="693737" y="1700547"/>
            <a:ext cx="5027931" cy="4243053"/>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a:t>Klik hier om een bullet te plaatsen.</a:t>
            </a:r>
          </a:p>
          <a:p>
            <a:pPr lvl="1"/>
            <a:r>
              <a:rPr lang="nl-NL" noProof="0" dirty="0"/>
              <a:t>Sub-bullet</a:t>
            </a:r>
          </a:p>
          <a:p>
            <a:pPr lvl="2"/>
            <a:r>
              <a:rPr lang="nl-NL" noProof="0" dirty="0"/>
              <a:t>Leestekst</a:t>
            </a:r>
          </a:p>
          <a:p>
            <a:pPr lvl="3"/>
            <a:r>
              <a:rPr lang="nl-NL" noProof="0" dirty="0"/>
              <a:t>Subtitel</a:t>
            </a:r>
          </a:p>
          <a:p>
            <a:pPr lvl="4"/>
            <a:r>
              <a:rPr lang="nl-NL" noProof="0" dirty="0"/>
              <a:t>Numerieke bullet</a:t>
            </a:r>
          </a:p>
          <a:p>
            <a:pPr lvl="5"/>
            <a:r>
              <a:rPr lang="nl-NL" noProof="0" dirty="0"/>
              <a:t>Bullet</a:t>
            </a:r>
          </a:p>
          <a:p>
            <a:pPr lvl="6"/>
            <a:r>
              <a:rPr lang="nl-NL" noProof="0" dirty="0"/>
              <a:t>Sub-bullet</a:t>
            </a:r>
          </a:p>
          <a:p>
            <a:pPr lvl="7"/>
            <a:r>
              <a:rPr lang="nl-NL" noProof="0" dirty="0"/>
              <a:t>Leestekst</a:t>
            </a:r>
          </a:p>
          <a:p>
            <a:pPr lvl="8"/>
            <a:r>
              <a:rPr lang="nl-NL" noProof="0" dirty="0"/>
              <a:t>Titel</a:t>
            </a:r>
          </a:p>
        </p:txBody>
      </p:sp>
      <p:sp>
        <p:nvSpPr>
          <p:cNvPr id="409" name="Tekstvak 408">
            <a:extLst>
              <a:ext uri="{FF2B5EF4-FFF2-40B4-BE49-F238E27FC236}">
                <a16:creationId xmlns:a16="http://schemas.microsoft.com/office/drawing/2014/main" id="{12B4167E-A1A6-4F6F-99A7-0BA2DF8A3758}"/>
              </a:ext>
            </a:extLst>
          </p:cNvPr>
          <p:cNvSpPr txBox="1"/>
          <p:nvPr userDrawn="1"/>
        </p:nvSpPr>
        <p:spPr>
          <a:xfrm>
            <a:off x="-10750" y="-531667"/>
            <a:ext cx="12192000" cy="369332"/>
          </a:xfrm>
          <a:prstGeom prst="rect">
            <a:avLst/>
          </a:prstGeom>
          <a:noFill/>
        </p:spPr>
        <p:txBody>
          <a:bodyPr wrap="square" rtlCol="0">
            <a:spAutoFit/>
          </a:bodyPr>
          <a:lstStyle/>
          <a:p>
            <a:pPr algn="ctr"/>
            <a:r>
              <a:rPr lang="nl-NL" sz="1800" b="0" spc="50" baseline="0" dirty="0">
                <a:solidFill>
                  <a:schemeClr val="accent2"/>
                </a:solidFill>
                <a:latin typeface="+mj-lt"/>
                <a:cs typeface="Calibri" panose="020F0502020204030204" pitchFamily="34" charset="0"/>
              </a:rPr>
              <a:t>50% tekst – 50%</a:t>
            </a:r>
          </a:p>
        </p:txBody>
      </p:sp>
      <p:grpSp>
        <p:nvGrpSpPr>
          <p:cNvPr id="152" name="Instructie">
            <a:extLst>
              <a:ext uri="{FF2B5EF4-FFF2-40B4-BE49-F238E27FC236}">
                <a16:creationId xmlns:a16="http://schemas.microsoft.com/office/drawing/2014/main" id="{019796EE-01B6-443B-BE3C-D4B9A34A6086}"/>
              </a:ext>
            </a:extLst>
          </p:cNvPr>
          <p:cNvGrpSpPr/>
          <p:nvPr userDrawn="1"/>
        </p:nvGrpSpPr>
        <p:grpSpPr>
          <a:xfrm>
            <a:off x="-3437547" y="1434"/>
            <a:ext cx="3201327" cy="6001164"/>
            <a:chOff x="-3437547" y="1434"/>
            <a:chExt cx="3201327" cy="6001164"/>
          </a:xfrm>
        </p:grpSpPr>
        <p:cxnSp>
          <p:nvCxnSpPr>
            <p:cNvPr id="153" name="Rechte verbindingslijn 152">
              <a:extLst>
                <a:ext uri="{FF2B5EF4-FFF2-40B4-BE49-F238E27FC236}">
                  <a16:creationId xmlns:a16="http://schemas.microsoft.com/office/drawing/2014/main" id="{721BB1FE-2ED0-4B5B-8A2D-F10A6770EDF3}"/>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4" name="Ovaal 153">
              <a:extLst>
                <a:ext uri="{FF2B5EF4-FFF2-40B4-BE49-F238E27FC236}">
                  <a16:creationId xmlns:a16="http://schemas.microsoft.com/office/drawing/2014/main" id="{79681266-E222-40CF-8F8B-227802FCFD99}"/>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155" name="Rechthoek 154">
              <a:extLst>
                <a:ext uri="{FF2B5EF4-FFF2-40B4-BE49-F238E27FC236}">
                  <a16:creationId xmlns:a16="http://schemas.microsoft.com/office/drawing/2014/main" id="{C0C78D66-3B4A-4C42-BFAC-CD80D386494D}"/>
                </a:ext>
              </a:extLst>
            </p:cNvPr>
            <p:cNvSpPr/>
            <p:nvPr userDrawn="1"/>
          </p:nvSpPr>
          <p:spPr>
            <a:xfrm>
              <a:off x="-3059324" y="3221492"/>
              <a:ext cx="2823104" cy="255963"/>
            </a:xfrm>
            <a:prstGeom prst="rect">
              <a:avLst/>
            </a:prstGeom>
            <a:noFill/>
            <a:ln w="25400" cap="flat" cmpd="sng" algn="ctr">
              <a:noFill/>
              <a:prstDash val="solid"/>
            </a:ln>
            <a:effectLst/>
          </p:spPr>
          <p:txBody>
            <a:bodyPr lIns="0" tIns="0" rIns="0" bIns="0" rtlCol="0" anchor="ctr"/>
            <a:lstStyle/>
            <a:p>
              <a:pPr marL="180975"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Numerieke bullet</a:t>
              </a:r>
            </a:p>
          </p:txBody>
        </p:sp>
        <p:sp>
          <p:nvSpPr>
            <p:cNvPr id="156" name="Ovaal 155">
              <a:extLst>
                <a:ext uri="{FF2B5EF4-FFF2-40B4-BE49-F238E27FC236}">
                  <a16:creationId xmlns:a16="http://schemas.microsoft.com/office/drawing/2014/main" id="{F92D34B2-F585-43EF-AAC4-7D33F4E17F40}"/>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57" name="Rechthoek 156">
              <a:extLst>
                <a:ext uri="{FF2B5EF4-FFF2-40B4-BE49-F238E27FC236}">
                  <a16:creationId xmlns:a16="http://schemas.microsoft.com/office/drawing/2014/main" id="{111D11FF-D7A5-4284-836F-8FAF2B3FFE85}"/>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360363" marR="0" lvl="0" indent="-179388" defTabSz="914400" eaLnBrk="1" fontAlgn="auto" latinLnBrk="0" hangingPunct="1">
                <a:lnSpc>
                  <a:spcPct val="90000"/>
                </a:lnSpc>
                <a:spcBef>
                  <a:spcPts val="600"/>
                </a:spcBef>
                <a:spcAft>
                  <a:spcPts val="600"/>
                </a:spcAft>
                <a:buClr>
                  <a:schemeClr val="tx1"/>
                </a:buClr>
                <a:buSzTx/>
                <a:buFont typeface="+mj-lt"/>
                <a:buAutoNum type="alphaL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Sub-alfabetische bullet</a:t>
              </a:r>
            </a:p>
          </p:txBody>
        </p:sp>
        <p:sp>
          <p:nvSpPr>
            <p:cNvPr id="158" name="Ovaal 157">
              <a:extLst>
                <a:ext uri="{FF2B5EF4-FFF2-40B4-BE49-F238E27FC236}">
                  <a16:creationId xmlns:a16="http://schemas.microsoft.com/office/drawing/2014/main" id="{878DDC8C-4A55-4D59-B2E9-FBC63164AFFF}"/>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59" name="Ovaal 158">
              <a:extLst>
                <a:ext uri="{FF2B5EF4-FFF2-40B4-BE49-F238E27FC236}">
                  <a16:creationId xmlns:a16="http://schemas.microsoft.com/office/drawing/2014/main" id="{A8833DBC-3CF3-420E-8F02-D1E302E21A4D}"/>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60" name="Rechthoek 159">
              <a:extLst>
                <a:ext uri="{FF2B5EF4-FFF2-40B4-BE49-F238E27FC236}">
                  <a16:creationId xmlns:a16="http://schemas.microsoft.com/office/drawing/2014/main" id="{3C2C8676-5BF9-4AF4-9BC1-33547F9D4DD0}"/>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2400" b="1" i="0" u="none" strike="noStrike" kern="0" cap="none" spc="0" normalizeH="0" baseline="0" noProof="0" dirty="0">
                  <a:ln>
                    <a:noFill/>
                  </a:ln>
                  <a:solidFill>
                    <a:schemeClr val="bg2"/>
                  </a:solidFill>
                  <a:effectLst/>
                  <a:uLnTx/>
                  <a:uFillTx/>
                  <a:latin typeface="+mn-lt"/>
                  <a:cs typeface="Segoe UI Light" panose="020B0502040204020203" pitchFamily="34" charset="0"/>
                </a:rPr>
                <a:t>Titel</a:t>
              </a:r>
            </a:p>
          </p:txBody>
        </p:sp>
        <p:grpSp>
          <p:nvGrpSpPr>
            <p:cNvPr id="161" name="Meer informatie">
              <a:extLst>
                <a:ext uri="{FF2B5EF4-FFF2-40B4-BE49-F238E27FC236}">
                  <a16:creationId xmlns:a16="http://schemas.microsoft.com/office/drawing/2014/main" id="{BE28851D-6C53-4E56-B4DE-D814D5E0208C}"/>
                </a:ext>
              </a:extLst>
            </p:cNvPr>
            <p:cNvGrpSpPr/>
            <p:nvPr userDrawn="1"/>
          </p:nvGrpSpPr>
          <p:grpSpPr>
            <a:xfrm>
              <a:off x="-3421298" y="5206936"/>
              <a:ext cx="3178515" cy="795662"/>
              <a:chOff x="-3741486" y="3387723"/>
              <a:chExt cx="3178515" cy="795662"/>
            </a:xfrm>
          </p:grpSpPr>
          <p:sp>
            <p:nvSpPr>
              <p:cNvPr id="290" name="Freeform 101">
                <a:extLst>
                  <a:ext uri="{FF2B5EF4-FFF2-40B4-BE49-F238E27FC236}">
                    <a16:creationId xmlns:a16="http://schemas.microsoft.com/office/drawing/2014/main" id="{CDA9515D-0B0E-4BDF-B2B5-51F563FE8239}"/>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91" name="Rechthoek 290">
                <a:extLst>
                  <a:ext uri="{FF2B5EF4-FFF2-40B4-BE49-F238E27FC236}">
                    <a16:creationId xmlns:a16="http://schemas.microsoft.com/office/drawing/2014/main" id="{93CF0F30-3462-4C33-8ED1-715CD4BD0787}"/>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92" name="Rechte verbindingslijn 291">
                <a:extLst>
                  <a:ext uri="{FF2B5EF4-FFF2-40B4-BE49-F238E27FC236}">
                    <a16:creationId xmlns:a16="http://schemas.microsoft.com/office/drawing/2014/main" id="{82286222-A51A-4E50-BCCF-1C1453208A45}"/>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2" name="Rechthoek 161">
              <a:extLst>
                <a:ext uri="{FF2B5EF4-FFF2-40B4-BE49-F238E27FC236}">
                  <a16:creationId xmlns:a16="http://schemas.microsoft.com/office/drawing/2014/main" id="{09779C1A-94B5-4338-9FE6-80D6CAF1A13E}"/>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accent1"/>
                  </a:solidFill>
                  <a:effectLst/>
                  <a:uLnTx/>
                  <a:uFillTx/>
                  <a:latin typeface="+mj-lt"/>
                  <a:cs typeface="Segoe UI Light" panose="020B0502040204020203" pitchFamily="34" charset="0"/>
                </a:rPr>
                <a:t> NIVEAUS kiezen</a:t>
              </a:r>
              <a:endPar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163" name="Ovaal 162">
              <a:extLst>
                <a:ext uri="{FF2B5EF4-FFF2-40B4-BE49-F238E27FC236}">
                  <a16:creationId xmlns:a16="http://schemas.microsoft.com/office/drawing/2014/main" id="{A1966D07-A7EF-4167-B6C5-CB5033E5CE8B}"/>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64" name="Rechte verbindingslijn 163">
              <a:extLst>
                <a:ext uri="{FF2B5EF4-FFF2-40B4-BE49-F238E27FC236}">
                  <a16:creationId xmlns:a16="http://schemas.microsoft.com/office/drawing/2014/main" id="{2E44CC80-2585-4DEE-882F-DBCCD60F46FA}"/>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65" name="Groep 164">
              <a:extLst>
                <a:ext uri="{FF2B5EF4-FFF2-40B4-BE49-F238E27FC236}">
                  <a16:creationId xmlns:a16="http://schemas.microsoft.com/office/drawing/2014/main" id="{F2A99ACE-3970-491B-8647-C85157186B02}"/>
                </a:ext>
              </a:extLst>
            </p:cNvPr>
            <p:cNvGrpSpPr/>
            <p:nvPr userDrawn="1"/>
          </p:nvGrpSpPr>
          <p:grpSpPr>
            <a:xfrm>
              <a:off x="-3437547" y="349413"/>
              <a:ext cx="2933825" cy="558875"/>
              <a:chOff x="-3419346" y="368233"/>
              <a:chExt cx="3904920" cy="743862"/>
            </a:xfrm>
          </p:grpSpPr>
          <p:sp>
            <p:nvSpPr>
              <p:cNvPr id="178" name="Rechthoek 177">
                <a:extLst>
                  <a:ext uri="{FF2B5EF4-FFF2-40B4-BE49-F238E27FC236}">
                    <a16:creationId xmlns:a16="http://schemas.microsoft.com/office/drawing/2014/main" id="{9E934DDB-9CD7-49BA-9BE4-C73B4CF89DA5}"/>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239" name="Rechte verbindingslijn 238">
                <a:extLst>
                  <a:ext uri="{FF2B5EF4-FFF2-40B4-BE49-F238E27FC236}">
                    <a16:creationId xmlns:a16="http://schemas.microsoft.com/office/drawing/2014/main" id="{3AA04D4B-B7CB-465D-AF9C-ECB4757242C8}"/>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0" name="Rechte verbindingslijn 239">
                <a:extLst>
                  <a:ext uri="{FF2B5EF4-FFF2-40B4-BE49-F238E27FC236}">
                    <a16:creationId xmlns:a16="http://schemas.microsoft.com/office/drawing/2014/main" id="{A8DCE59B-6201-4E41-B28F-788015529681}"/>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1" name="Rechthoek 240">
                <a:extLst>
                  <a:ext uri="{FF2B5EF4-FFF2-40B4-BE49-F238E27FC236}">
                    <a16:creationId xmlns:a16="http://schemas.microsoft.com/office/drawing/2014/main" id="{5D9EA824-ECF4-4B21-A067-3A4C66559CBE}"/>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242" name="Groep 241">
                <a:extLst>
                  <a:ext uri="{FF2B5EF4-FFF2-40B4-BE49-F238E27FC236}">
                    <a16:creationId xmlns:a16="http://schemas.microsoft.com/office/drawing/2014/main" id="{5BE2D63E-D223-4EA9-A0F8-6D46EC8B9FB1}"/>
                  </a:ext>
                </a:extLst>
              </p:cNvPr>
              <p:cNvGrpSpPr/>
              <p:nvPr userDrawn="1"/>
            </p:nvGrpSpPr>
            <p:grpSpPr>
              <a:xfrm>
                <a:off x="-3002834" y="720303"/>
                <a:ext cx="182598" cy="143759"/>
                <a:chOff x="-3310843" y="700986"/>
                <a:chExt cx="182598" cy="143759"/>
              </a:xfrm>
            </p:grpSpPr>
            <p:grpSp>
              <p:nvGrpSpPr>
                <p:cNvPr id="281" name="Groep 280">
                  <a:extLst>
                    <a:ext uri="{FF2B5EF4-FFF2-40B4-BE49-F238E27FC236}">
                      <a16:creationId xmlns:a16="http://schemas.microsoft.com/office/drawing/2014/main" id="{ED0F4DA0-4702-41DB-9D4B-A509DAE25C9C}"/>
                    </a:ext>
                  </a:extLst>
                </p:cNvPr>
                <p:cNvGrpSpPr/>
                <p:nvPr userDrawn="1"/>
              </p:nvGrpSpPr>
              <p:grpSpPr>
                <a:xfrm>
                  <a:off x="-3310843" y="700986"/>
                  <a:ext cx="182598" cy="143759"/>
                  <a:chOff x="-3310843" y="700986"/>
                  <a:chExt cx="182598" cy="143759"/>
                </a:xfrm>
              </p:grpSpPr>
              <p:cxnSp>
                <p:nvCxnSpPr>
                  <p:cNvPr id="285" name="Rechte verbindingslijn 284">
                    <a:extLst>
                      <a:ext uri="{FF2B5EF4-FFF2-40B4-BE49-F238E27FC236}">
                        <a16:creationId xmlns:a16="http://schemas.microsoft.com/office/drawing/2014/main" id="{1825BDE7-4E3C-4703-9081-3BBCB8C636C5}"/>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86" name="Rechte verbindingslijn 285">
                    <a:extLst>
                      <a:ext uri="{FF2B5EF4-FFF2-40B4-BE49-F238E27FC236}">
                        <a16:creationId xmlns:a16="http://schemas.microsoft.com/office/drawing/2014/main" id="{6D6DAFA3-8C3E-485F-8D23-89E78582941E}"/>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87" name="Rechte verbindingslijn 286">
                    <a:extLst>
                      <a:ext uri="{FF2B5EF4-FFF2-40B4-BE49-F238E27FC236}">
                        <a16:creationId xmlns:a16="http://schemas.microsoft.com/office/drawing/2014/main" id="{0E74AA15-EFB4-4294-A49F-AD9F80460A22}"/>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88" name="Rechte verbindingslijn 287">
                    <a:extLst>
                      <a:ext uri="{FF2B5EF4-FFF2-40B4-BE49-F238E27FC236}">
                        <a16:creationId xmlns:a16="http://schemas.microsoft.com/office/drawing/2014/main" id="{5F3FC27B-7B00-40A2-8466-F757B1A09A68}"/>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89" name="Rechte verbindingslijn 288">
                    <a:extLst>
                      <a:ext uri="{FF2B5EF4-FFF2-40B4-BE49-F238E27FC236}">
                        <a16:creationId xmlns:a16="http://schemas.microsoft.com/office/drawing/2014/main" id="{1FF24563-5C28-4412-AC2A-39C44EB0BE96}"/>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82" name="Groep 281">
                  <a:extLst>
                    <a:ext uri="{FF2B5EF4-FFF2-40B4-BE49-F238E27FC236}">
                      <a16:creationId xmlns:a16="http://schemas.microsoft.com/office/drawing/2014/main" id="{56B0AAFF-5E82-4FB3-9D56-66270081C6E7}"/>
                    </a:ext>
                  </a:extLst>
                </p:cNvPr>
                <p:cNvGrpSpPr/>
                <p:nvPr userDrawn="1"/>
              </p:nvGrpSpPr>
              <p:grpSpPr>
                <a:xfrm flipH="1">
                  <a:off x="-3310774" y="735854"/>
                  <a:ext cx="88801" cy="72568"/>
                  <a:chOff x="-2091059" y="1395403"/>
                  <a:chExt cx="157316" cy="128558"/>
                </a:xfrm>
              </p:grpSpPr>
              <p:sp>
                <p:nvSpPr>
                  <p:cNvPr id="283" name="Rechthoek 282">
                    <a:extLst>
                      <a:ext uri="{FF2B5EF4-FFF2-40B4-BE49-F238E27FC236}">
                        <a16:creationId xmlns:a16="http://schemas.microsoft.com/office/drawing/2014/main" id="{8B93A02B-4EAF-4A62-96E4-A2E40D1A304B}"/>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84" name="Pijl: punthaak 283">
                    <a:extLst>
                      <a:ext uri="{FF2B5EF4-FFF2-40B4-BE49-F238E27FC236}">
                        <a16:creationId xmlns:a16="http://schemas.microsoft.com/office/drawing/2014/main" id="{B91381BB-BFBC-412B-BCDE-B269CF05FB5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243" name="Groep 242">
                <a:extLst>
                  <a:ext uri="{FF2B5EF4-FFF2-40B4-BE49-F238E27FC236}">
                    <a16:creationId xmlns:a16="http://schemas.microsoft.com/office/drawing/2014/main" id="{A5AEEE62-F801-4A4E-A841-F6003496B87A}"/>
                  </a:ext>
                </a:extLst>
              </p:cNvPr>
              <p:cNvGrpSpPr/>
              <p:nvPr userDrawn="1"/>
            </p:nvGrpSpPr>
            <p:grpSpPr>
              <a:xfrm>
                <a:off x="-3326107" y="720303"/>
                <a:ext cx="182598" cy="143759"/>
                <a:chOff x="-3634116" y="700986"/>
                <a:chExt cx="182598" cy="143759"/>
              </a:xfrm>
            </p:grpSpPr>
            <p:grpSp>
              <p:nvGrpSpPr>
                <p:cNvPr id="272" name="Groep 271">
                  <a:extLst>
                    <a:ext uri="{FF2B5EF4-FFF2-40B4-BE49-F238E27FC236}">
                      <a16:creationId xmlns:a16="http://schemas.microsoft.com/office/drawing/2014/main" id="{A91E03CF-F752-4A1C-ACFA-DDB0992A763D}"/>
                    </a:ext>
                  </a:extLst>
                </p:cNvPr>
                <p:cNvGrpSpPr/>
                <p:nvPr userDrawn="1"/>
              </p:nvGrpSpPr>
              <p:grpSpPr>
                <a:xfrm>
                  <a:off x="-3634116" y="700986"/>
                  <a:ext cx="182598" cy="143759"/>
                  <a:chOff x="-3634116" y="700986"/>
                  <a:chExt cx="182598" cy="143759"/>
                </a:xfrm>
              </p:grpSpPr>
              <p:cxnSp>
                <p:nvCxnSpPr>
                  <p:cNvPr id="276" name="Rechte verbindingslijn 275">
                    <a:extLst>
                      <a:ext uri="{FF2B5EF4-FFF2-40B4-BE49-F238E27FC236}">
                        <a16:creationId xmlns:a16="http://schemas.microsoft.com/office/drawing/2014/main" id="{57105E72-6924-45A9-ADB9-56AE08DE6E6C}"/>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77" name="Rechte verbindingslijn 276">
                    <a:extLst>
                      <a:ext uri="{FF2B5EF4-FFF2-40B4-BE49-F238E27FC236}">
                        <a16:creationId xmlns:a16="http://schemas.microsoft.com/office/drawing/2014/main" id="{E7633E43-2E52-4486-9F42-31481074DC33}"/>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78" name="Rechte verbindingslijn 277">
                    <a:extLst>
                      <a:ext uri="{FF2B5EF4-FFF2-40B4-BE49-F238E27FC236}">
                        <a16:creationId xmlns:a16="http://schemas.microsoft.com/office/drawing/2014/main" id="{3B464D24-81E6-4338-844B-DBB5B357079A}"/>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79" name="Rechte verbindingslijn 278">
                    <a:extLst>
                      <a:ext uri="{FF2B5EF4-FFF2-40B4-BE49-F238E27FC236}">
                        <a16:creationId xmlns:a16="http://schemas.microsoft.com/office/drawing/2014/main" id="{659FC192-0ED2-451F-9AFF-57CB604D7F16}"/>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80" name="Rechte verbindingslijn 279">
                    <a:extLst>
                      <a:ext uri="{FF2B5EF4-FFF2-40B4-BE49-F238E27FC236}">
                        <a16:creationId xmlns:a16="http://schemas.microsoft.com/office/drawing/2014/main" id="{FE2F1B9D-EB0A-4187-96EF-8B37F765EBFA}"/>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73" name="Groep 272">
                  <a:extLst>
                    <a:ext uri="{FF2B5EF4-FFF2-40B4-BE49-F238E27FC236}">
                      <a16:creationId xmlns:a16="http://schemas.microsoft.com/office/drawing/2014/main" id="{59F9675B-330A-452E-B8DF-A3FF319FBE93}"/>
                    </a:ext>
                  </a:extLst>
                </p:cNvPr>
                <p:cNvGrpSpPr/>
                <p:nvPr userDrawn="1"/>
              </p:nvGrpSpPr>
              <p:grpSpPr>
                <a:xfrm>
                  <a:off x="-3634047" y="735854"/>
                  <a:ext cx="88801" cy="72568"/>
                  <a:chOff x="-2091059" y="1395403"/>
                  <a:chExt cx="157316" cy="128558"/>
                </a:xfrm>
              </p:grpSpPr>
              <p:sp>
                <p:nvSpPr>
                  <p:cNvPr id="274" name="Rechthoek 273">
                    <a:extLst>
                      <a:ext uri="{FF2B5EF4-FFF2-40B4-BE49-F238E27FC236}">
                        <a16:creationId xmlns:a16="http://schemas.microsoft.com/office/drawing/2014/main" id="{977F842F-E5AF-49B4-B232-31A73628F8CF}"/>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75" name="Pijl: punthaak 274">
                    <a:extLst>
                      <a:ext uri="{FF2B5EF4-FFF2-40B4-BE49-F238E27FC236}">
                        <a16:creationId xmlns:a16="http://schemas.microsoft.com/office/drawing/2014/main" id="{27A731C7-5FC7-4581-B59F-92F7303EDF51}"/>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244" name="Rechte verbindingslijn 243">
                <a:extLst>
                  <a:ext uri="{FF2B5EF4-FFF2-40B4-BE49-F238E27FC236}">
                    <a16:creationId xmlns:a16="http://schemas.microsoft.com/office/drawing/2014/main" id="{E54E8C7A-F9FD-4089-82A0-3C58682BF29B}"/>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245" name="Rechte verbindingslijn 244">
                <a:extLst>
                  <a:ext uri="{FF2B5EF4-FFF2-40B4-BE49-F238E27FC236}">
                    <a16:creationId xmlns:a16="http://schemas.microsoft.com/office/drawing/2014/main" id="{DB943126-4EB1-4460-8873-E46BF755D265}"/>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246" name="Groep 245">
                <a:extLst>
                  <a:ext uri="{FF2B5EF4-FFF2-40B4-BE49-F238E27FC236}">
                    <a16:creationId xmlns:a16="http://schemas.microsoft.com/office/drawing/2014/main" id="{8A907074-2F5C-4F32-AA52-CF6F816FD4B0}"/>
                  </a:ext>
                </a:extLst>
              </p:cNvPr>
              <p:cNvGrpSpPr/>
              <p:nvPr userDrawn="1"/>
            </p:nvGrpSpPr>
            <p:grpSpPr>
              <a:xfrm>
                <a:off x="-2425037" y="370226"/>
                <a:ext cx="357690" cy="330595"/>
                <a:chOff x="-2721817" y="347336"/>
                <a:chExt cx="432805" cy="400021"/>
              </a:xfrm>
            </p:grpSpPr>
            <p:sp>
              <p:nvSpPr>
                <p:cNvPr id="261" name="Rechthoek 260">
                  <a:extLst>
                    <a:ext uri="{FF2B5EF4-FFF2-40B4-BE49-F238E27FC236}">
                      <a16:creationId xmlns:a16="http://schemas.microsoft.com/office/drawing/2014/main" id="{7C7BD2D8-3859-4707-B032-8B05DF854761}"/>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62" name="Groep 261">
                  <a:extLst>
                    <a:ext uri="{FF2B5EF4-FFF2-40B4-BE49-F238E27FC236}">
                      <a16:creationId xmlns:a16="http://schemas.microsoft.com/office/drawing/2014/main" id="{EC569567-6550-4424-A1A8-9EC27B5DDF66}"/>
                    </a:ext>
                  </a:extLst>
                </p:cNvPr>
                <p:cNvGrpSpPr/>
                <p:nvPr userDrawn="1"/>
              </p:nvGrpSpPr>
              <p:grpSpPr>
                <a:xfrm>
                  <a:off x="-2652453" y="431583"/>
                  <a:ext cx="294076" cy="231526"/>
                  <a:chOff x="-3634116" y="700986"/>
                  <a:chExt cx="182598" cy="143759"/>
                </a:xfrm>
              </p:grpSpPr>
              <p:grpSp>
                <p:nvGrpSpPr>
                  <p:cNvPr id="263" name="Groep 262">
                    <a:extLst>
                      <a:ext uri="{FF2B5EF4-FFF2-40B4-BE49-F238E27FC236}">
                        <a16:creationId xmlns:a16="http://schemas.microsoft.com/office/drawing/2014/main" id="{8F5273C0-CB6C-47B6-93A6-8B9B4A68E4C9}"/>
                      </a:ext>
                    </a:extLst>
                  </p:cNvPr>
                  <p:cNvGrpSpPr/>
                  <p:nvPr userDrawn="1"/>
                </p:nvGrpSpPr>
                <p:grpSpPr>
                  <a:xfrm>
                    <a:off x="-3634116" y="700986"/>
                    <a:ext cx="182598" cy="143759"/>
                    <a:chOff x="-3634116" y="700986"/>
                    <a:chExt cx="182598" cy="143759"/>
                  </a:xfrm>
                </p:grpSpPr>
                <p:cxnSp>
                  <p:nvCxnSpPr>
                    <p:cNvPr id="267" name="Rechte verbindingslijn 266">
                      <a:extLst>
                        <a:ext uri="{FF2B5EF4-FFF2-40B4-BE49-F238E27FC236}">
                          <a16:creationId xmlns:a16="http://schemas.microsoft.com/office/drawing/2014/main" id="{93A1A19C-A933-4478-91DF-21B3A26B13C5}"/>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68" name="Rechte verbindingslijn 267">
                      <a:extLst>
                        <a:ext uri="{FF2B5EF4-FFF2-40B4-BE49-F238E27FC236}">
                          <a16:creationId xmlns:a16="http://schemas.microsoft.com/office/drawing/2014/main" id="{123CE479-7846-482E-83BA-301C757CAE46}"/>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69" name="Rechte verbindingslijn 268">
                      <a:extLst>
                        <a:ext uri="{FF2B5EF4-FFF2-40B4-BE49-F238E27FC236}">
                          <a16:creationId xmlns:a16="http://schemas.microsoft.com/office/drawing/2014/main" id="{4A3C8715-63E1-41F3-A1F4-19A562D69962}"/>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70" name="Rechte verbindingslijn 269">
                      <a:extLst>
                        <a:ext uri="{FF2B5EF4-FFF2-40B4-BE49-F238E27FC236}">
                          <a16:creationId xmlns:a16="http://schemas.microsoft.com/office/drawing/2014/main" id="{983C477A-4549-47C0-9C4E-0B1F92F43F93}"/>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71" name="Rechte verbindingslijn 270">
                      <a:extLst>
                        <a:ext uri="{FF2B5EF4-FFF2-40B4-BE49-F238E27FC236}">
                          <a16:creationId xmlns:a16="http://schemas.microsoft.com/office/drawing/2014/main" id="{6122C30A-6F7A-4D7A-BE03-CE5A18275CB7}"/>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64" name="Groep 263">
                    <a:extLst>
                      <a:ext uri="{FF2B5EF4-FFF2-40B4-BE49-F238E27FC236}">
                        <a16:creationId xmlns:a16="http://schemas.microsoft.com/office/drawing/2014/main" id="{BDCEFB57-D720-42D2-9B80-D5F9C49BFD44}"/>
                      </a:ext>
                    </a:extLst>
                  </p:cNvPr>
                  <p:cNvGrpSpPr/>
                  <p:nvPr userDrawn="1"/>
                </p:nvGrpSpPr>
                <p:grpSpPr>
                  <a:xfrm>
                    <a:off x="-3634047" y="735854"/>
                    <a:ext cx="88801" cy="72568"/>
                    <a:chOff x="-2091059" y="1395403"/>
                    <a:chExt cx="157316" cy="128558"/>
                  </a:xfrm>
                </p:grpSpPr>
                <p:sp>
                  <p:nvSpPr>
                    <p:cNvPr id="265" name="Rechthoek 264">
                      <a:extLst>
                        <a:ext uri="{FF2B5EF4-FFF2-40B4-BE49-F238E27FC236}">
                          <a16:creationId xmlns:a16="http://schemas.microsoft.com/office/drawing/2014/main" id="{84741F33-B738-4F51-9F12-FA088F1DC6ED}"/>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66" name="Pijl: punthaak 265">
                      <a:extLst>
                        <a:ext uri="{FF2B5EF4-FFF2-40B4-BE49-F238E27FC236}">
                          <a16:creationId xmlns:a16="http://schemas.microsoft.com/office/drawing/2014/main" id="{6AE1BC70-FFAA-4A19-834E-BCF9EA0267C8}"/>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247" name="Groep 246">
                <a:extLst>
                  <a:ext uri="{FF2B5EF4-FFF2-40B4-BE49-F238E27FC236}">
                    <a16:creationId xmlns:a16="http://schemas.microsoft.com/office/drawing/2014/main" id="{34E9A83E-1C4E-46A2-9DCC-FBCD6AC6B519}"/>
                  </a:ext>
                </a:extLst>
              </p:cNvPr>
              <p:cNvGrpSpPr/>
              <p:nvPr userDrawn="1"/>
            </p:nvGrpSpPr>
            <p:grpSpPr>
              <a:xfrm>
                <a:off x="-2425037" y="781500"/>
                <a:ext cx="357690" cy="330595"/>
                <a:chOff x="-2721817" y="782525"/>
                <a:chExt cx="432805" cy="400021"/>
              </a:xfrm>
            </p:grpSpPr>
            <p:sp>
              <p:nvSpPr>
                <p:cNvPr id="250" name="Rechthoek 249">
                  <a:extLst>
                    <a:ext uri="{FF2B5EF4-FFF2-40B4-BE49-F238E27FC236}">
                      <a16:creationId xmlns:a16="http://schemas.microsoft.com/office/drawing/2014/main" id="{080DF2EF-EF47-41ED-8990-131CCFC34637}"/>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51" name="Groep 250">
                  <a:extLst>
                    <a:ext uri="{FF2B5EF4-FFF2-40B4-BE49-F238E27FC236}">
                      <a16:creationId xmlns:a16="http://schemas.microsoft.com/office/drawing/2014/main" id="{0E7854AD-1FC2-4148-BCFC-9E80752E03B7}"/>
                    </a:ext>
                  </a:extLst>
                </p:cNvPr>
                <p:cNvGrpSpPr/>
                <p:nvPr userDrawn="1"/>
              </p:nvGrpSpPr>
              <p:grpSpPr>
                <a:xfrm>
                  <a:off x="-2652453" y="866772"/>
                  <a:ext cx="294076" cy="231526"/>
                  <a:chOff x="-3310843" y="700986"/>
                  <a:chExt cx="182598" cy="143759"/>
                </a:xfrm>
              </p:grpSpPr>
              <p:grpSp>
                <p:nvGrpSpPr>
                  <p:cNvPr id="252" name="Groep 251">
                    <a:extLst>
                      <a:ext uri="{FF2B5EF4-FFF2-40B4-BE49-F238E27FC236}">
                        <a16:creationId xmlns:a16="http://schemas.microsoft.com/office/drawing/2014/main" id="{E448248C-7D1A-4621-AFD4-19CF99D7ACFC}"/>
                      </a:ext>
                    </a:extLst>
                  </p:cNvPr>
                  <p:cNvGrpSpPr/>
                  <p:nvPr userDrawn="1"/>
                </p:nvGrpSpPr>
                <p:grpSpPr>
                  <a:xfrm>
                    <a:off x="-3310843" y="700986"/>
                    <a:ext cx="182598" cy="143759"/>
                    <a:chOff x="-3310843" y="700986"/>
                    <a:chExt cx="182598" cy="143759"/>
                  </a:xfrm>
                </p:grpSpPr>
                <p:cxnSp>
                  <p:nvCxnSpPr>
                    <p:cNvPr id="256" name="Rechte verbindingslijn 255">
                      <a:extLst>
                        <a:ext uri="{FF2B5EF4-FFF2-40B4-BE49-F238E27FC236}">
                          <a16:creationId xmlns:a16="http://schemas.microsoft.com/office/drawing/2014/main" id="{BEC7E08D-8DB3-463D-A15F-3D2B34F4028E}"/>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57" name="Rechte verbindingslijn 256">
                      <a:extLst>
                        <a:ext uri="{FF2B5EF4-FFF2-40B4-BE49-F238E27FC236}">
                          <a16:creationId xmlns:a16="http://schemas.microsoft.com/office/drawing/2014/main" id="{2EE193EC-D616-4E18-9E44-DC5CCFEFC06D}"/>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58" name="Rechte verbindingslijn 257">
                      <a:extLst>
                        <a:ext uri="{FF2B5EF4-FFF2-40B4-BE49-F238E27FC236}">
                          <a16:creationId xmlns:a16="http://schemas.microsoft.com/office/drawing/2014/main" id="{28268325-A1D1-4C32-B28D-9FFAC906146C}"/>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59" name="Rechte verbindingslijn 258">
                      <a:extLst>
                        <a:ext uri="{FF2B5EF4-FFF2-40B4-BE49-F238E27FC236}">
                          <a16:creationId xmlns:a16="http://schemas.microsoft.com/office/drawing/2014/main" id="{5057D7A2-7D60-46D2-90CF-0D64F544E584}"/>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60" name="Rechte verbindingslijn 259">
                      <a:extLst>
                        <a:ext uri="{FF2B5EF4-FFF2-40B4-BE49-F238E27FC236}">
                          <a16:creationId xmlns:a16="http://schemas.microsoft.com/office/drawing/2014/main" id="{2E4BE64E-A557-436C-8097-45BD82268B06}"/>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253" name="Groep 252">
                    <a:extLst>
                      <a:ext uri="{FF2B5EF4-FFF2-40B4-BE49-F238E27FC236}">
                        <a16:creationId xmlns:a16="http://schemas.microsoft.com/office/drawing/2014/main" id="{762ACAA7-ABC2-4349-B025-A2963617EAC0}"/>
                      </a:ext>
                    </a:extLst>
                  </p:cNvPr>
                  <p:cNvGrpSpPr/>
                  <p:nvPr userDrawn="1"/>
                </p:nvGrpSpPr>
                <p:grpSpPr>
                  <a:xfrm flipH="1">
                    <a:off x="-3310774" y="735854"/>
                    <a:ext cx="88801" cy="72568"/>
                    <a:chOff x="-2091059" y="1395403"/>
                    <a:chExt cx="157316" cy="128558"/>
                  </a:xfrm>
                </p:grpSpPr>
                <p:sp>
                  <p:nvSpPr>
                    <p:cNvPr id="254" name="Rechthoek 253">
                      <a:extLst>
                        <a:ext uri="{FF2B5EF4-FFF2-40B4-BE49-F238E27FC236}">
                          <a16:creationId xmlns:a16="http://schemas.microsoft.com/office/drawing/2014/main" id="{FB409F89-20DF-445D-ACA7-745EC3067367}"/>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55" name="Pijl: punthaak 254">
                      <a:extLst>
                        <a:ext uri="{FF2B5EF4-FFF2-40B4-BE49-F238E27FC236}">
                          <a16:creationId xmlns:a16="http://schemas.microsoft.com/office/drawing/2014/main" id="{74889E07-1A4D-4D9B-9E75-9BD148EE682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248" name="Rechthoek 247">
                <a:extLst>
                  <a:ext uri="{FF2B5EF4-FFF2-40B4-BE49-F238E27FC236}">
                    <a16:creationId xmlns:a16="http://schemas.microsoft.com/office/drawing/2014/main" id="{6757AEE9-30A7-4843-A746-4A9F294D3CBB}"/>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249" name="Rechthoek 248">
                <a:extLst>
                  <a:ext uri="{FF2B5EF4-FFF2-40B4-BE49-F238E27FC236}">
                    <a16:creationId xmlns:a16="http://schemas.microsoft.com/office/drawing/2014/main" id="{16ECD14E-AB98-4FA6-AE18-D4AF9FBCF444}"/>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166" name="Rechte verbindingslijn 165">
              <a:extLst>
                <a:ext uri="{FF2B5EF4-FFF2-40B4-BE49-F238E27FC236}">
                  <a16:creationId xmlns:a16="http://schemas.microsoft.com/office/drawing/2014/main" id="{28E4378F-690B-4A11-B199-2C5589089EEF}"/>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67" name="Rechthoek 166">
              <a:extLst>
                <a:ext uri="{FF2B5EF4-FFF2-40B4-BE49-F238E27FC236}">
                  <a16:creationId xmlns:a16="http://schemas.microsoft.com/office/drawing/2014/main" id="{1F0F70CF-E1FB-4EA8-A949-432F2A0D5EA7}"/>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tx1"/>
                </a:buClr>
                <a:buSzTx/>
                <a:buFont typeface="Arial" panose="020B0604020202020204" pitchFamily="34" charset="0"/>
                <a:buChar char="•"/>
                <a:tabLst/>
                <a:defRPr/>
              </a:pPr>
              <a:r>
                <a:rPr kumimoji="0" lang="nl-NL" sz="1100" b="0" i="0" u="none" strike="noStrike" kern="0" cap="none" spc="0" normalizeH="0" baseline="0" noProof="0" dirty="0" err="1">
                  <a:ln>
                    <a:noFill/>
                  </a:ln>
                  <a:solidFill>
                    <a:schemeClr val="tx2"/>
                  </a:solidFill>
                  <a:effectLst/>
                  <a:uLnTx/>
                  <a:uFillTx/>
                  <a:latin typeface="+mn-lt"/>
                  <a:cs typeface="Segoe UI Light" panose="020B0502040204020203" pitchFamily="34" charset="0"/>
                </a:rPr>
                <a:t>Bullet</a:t>
              </a:r>
              <a:endPar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endParaRPr>
            </a:p>
          </p:txBody>
        </p:sp>
        <p:sp>
          <p:nvSpPr>
            <p:cNvPr id="168" name="Ovaal 167">
              <a:extLst>
                <a:ext uri="{FF2B5EF4-FFF2-40B4-BE49-F238E27FC236}">
                  <a16:creationId xmlns:a16="http://schemas.microsoft.com/office/drawing/2014/main" id="{8D0FD343-91E6-48A0-B31C-55172DB83A7E}"/>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69" name="Rechthoek 168">
              <a:extLst>
                <a:ext uri="{FF2B5EF4-FFF2-40B4-BE49-F238E27FC236}">
                  <a16:creationId xmlns:a16="http://schemas.microsoft.com/office/drawing/2014/main" id="{50D509A5-41E3-4E20-B5A8-6E9B319E7D45}"/>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361950" marR="0" lvl="0" indent="-180975" defTabSz="914400" eaLnBrk="1" fontAlgn="auto" latinLnBrk="0" hangingPunct="1">
                <a:lnSpc>
                  <a:spcPct val="90000"/>
                </a:lnSpc>
                <a:spcBef>
                  <a:spcPts val="600"/>
                </a:spcBef>
                <a:spcAft>
                  <a:spcPts val="600"/>
                </a:spcAft>
                <a:buClr>
                  <a:schemeClr val="tx1"/>
                </a:buClr>
                <a:buSzTx/>
                <a:buFont typeface="Calibri Light" panose="020F0302020204030204" pitchFamily="34" charset="0"/>
                <a:buChar char="→"/>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Sub-bullet #1</a:t>
              </a:r>
            </a:p>
          </p:txBody>
        </p:sp>
        <p:sp>
          <p:nvSpPr>
            <p:cNvPr id="170" name="Ovaal 169">
              <a:extLst>
                <a:ext uri="{FF2B5EF4-FFF2-40B4-BE49-F238E27FC236}">
                  <a16:creationId xmlns:a16="http://schemas.microsoft.com/office/drawing/2014/main" id="{DBA78E23-1A7B-47A0-8E65-50A3CD80E1D2}"/>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71" name="Ovaal 170">
              <a:extLst>
                <a:ext uri="{FF2B5EF4-FFF2-40B4-BE49-F238E27FC236}">
                  <a16:creationId xmlns:a16="http://schemas.microsoft.com/office/drawing/2014/main" id="{D9FF6F67-22B7-4A7B-9D22-8EB56DA3EC86}"/>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2" name="Rechthoek 171">
              <a:extLst>
                <a:ext uri="{FF2B5EF4-FFF2-40B4-BE49-F238E27FC236}">
                  <a16:creationId xmlns:a16="http://schemas.microsoft.com/office/drawing/2014/main" id="{8B1D521D-CBC9-497B-B07D-A8178DB15344}"/>
                </a:ext>
              </a:extLst>
            </p:cNvPr>
            <p:cNvSpPr/>
            <p:nvPr userDrawn="1"/>
          </p:nvSpPr>
          <p:spPr>
            <a:xfrm>
              <a:off x="-3059324" y="246524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sp>
          <p:nvSpPr>
            <p:cNvPr id="173" name="Ovaal 172">
              <a:extLst>
                <a:ext uri="{FF2B5EF4-FFF2-40B4-BE49-F238E27FC236}">
                  <a16:creationId xmlns:a16="http://schemas.microsoft.com/office/drawing/2014/main" id="{D8FFAD27-1A7D-4591-B196-28CD3AF75A99}"/>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74" name="Rechthoek 173">
              <a:extLst>
                <a:ext uri="{FF2B5EF4-FFF2-40B4-BE49-F238E27FC236}">
                  <a16:creationId xmlns:a16="http://schemas.microsoft.com/office/drawing/2014/main" id="{23D391C1-9E5E-40B4-9836-7F4BC9679A5A}"/>
                </a:ext>
              </a:extLst>
            </p:cNvPr>
            <p:cNvSpPr/>
            <p:nvPr userDrawn="1"/>
          </p:nvSpPr>
          <p:spPr>
            <a:xfrm>
              <a:off x="-3059324" y="2837886"/>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chemeClr val="tx2"/>
                  </a:solidFill>
                  <a:effectLst/>
                  <a:uLnTx/>
                  <a:uFillTx/>
                  <a:latin typeface="+mn-lt"/>
                  <a:cs typeface="Segoe UI Light" panose="020B0502040204020203" pitchFamily="34" charset="0"/>
                </a:rPr>
                <a:t>Subtitel</a:t>
              </a:r>
            </a:p>
          </p:txBody>
        </p:sp>
        <p:sp>
          <p:nvSpPr>
            <p:cNvPr id="175" name="Rechthoek 174">
              <a:extLst>
                <a:ext uri="{FF2B5EF4-FFF2-40B4-BE49-F238E27FC236}">
                  <a16:creationId xmlns:a16="http://schemas.microsoft.com/office/drawing/2014/main" id="{46E7E4FD-C8B8-461F-99CA-A3791CF21D79}"/>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sp>
          <p:nvSpPr>
            <p:cNvPr id="176" name="Rechthoek 175">
              <a:extLst>
                <a:ext uri="{FF2B5EF4-FFF2-40B4-BE49-F238E27FC236}">
                  <a16:creationId xmlns:a16="http://schemas.microsoft.com/office/drawing/2014/main" id="{D0CAAE4E-6345-4056-816A-758BC978CFD6}"/>
                </a:ext>
              </a:extLst>
            </p:cNvPr>
            <p:cNvSpPr/>
            <p:nvPr userDrawn="1"/>
          </p:nvSpPr>
          <p:spPr>
            <a:xfrm>
              <a:off x="-3059324" y="3592540"/>
              <a:ext cx="2823104" cy="255963"/>
            </a:xfrm>
            <a:prstGeom prst="rect">
              <a:avLst/>
            </a:prstGeom>
            <a:noFill/>
            <a:ln w="25400" cap="flat" cmpd="sng" algn="ctr">
              <a:noFill/>
              <a:prstDash val="solid"/>
            </a:ln>
            <a:effectLst/>
          </p:spPr>
          <p:txBody>
            <a:bodyPr lIns="0" tIns="0" rIns="0" bIns="0" rtlCol="0" anchor="ctr"/>
            <a:lstStyle/>
            <a:p>
              <a:pPr marL="363538"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Sub-numerieke bullet</a:t>
              </a:r>
            </a:p>
          </p:txBody>
        </p:sp>
        <p:sp>
          <p:nvSpPr>
            <p:cNvPr id="177" name="Rechthoek 176">
              <a:extLst>
                <a:ext uri="{FF2B5EF4-FFF2-40B4-BE49-F238E27FC236}">
                  <a16:creationId xmlns:a16="http://schemas.microsoft.com/office/drawing/2014/main" id="{CA077CD2-CABD-4BB7-9DB1-94FD656F887C}"/>
                </a:ext>
              </a:extLst>
            </p:cNvPr>
            <p:cNvSpPr/>
            <p:nvPr userDrawn="1"/>
          </p:nvSpPr>
          <p:spPr>
            <a:xfrm>
              <a:off x="-3059324" y="433936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grpSp>
      <p:pic>
        <p:nvPicPr>
          <p:cNvPr id="293" name="Picture 5">
            <a:extLst>
              <a:ext uri="{FF2B5EF4-FFF2-40B4-BE49-F238E27FC236}">
                <a16:creationId xmlns:a16="http://schemas.microsoft.com/office/drawing/2014/main" id="{72ECDB35-3B60-49DE-8033-D98EBC4087AB}"/>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92510" y="184468"/>
            <a:ext cx="379459" cy="379459"/>
          </a:xfrm>
          <a:prstGeom prst="rect">
            <a:avLst/>
          </a:prstGeom>
        </p:spPr>
      </p:pic>
      <p:grpSp>
        <p:nvGrpSpPr>
          <p:cNvPr id="4" name="Grid" hidden="1">
            <a:extLst>
              <a:ext uri="{FF2B5EF4-FFF2-40B4-BE49-F238E27FC236}">
                <a16:creationId xmlns:a16="http://schemas.microsoft.com/office/drawing/2014/main" id="{998A0329-41F3-47F9-B203-3A08371E31C4}"/>
              </a:ext>
            </a:extLst>
          </p:cNvPr>
          <p:cNvGrpSpPr/>
          <p:nvPr userDrawn="1"/>
        </p:nvGrpSpPr>
        <p:grpSpPr>
          <a:xfrm>
            <a:off x="-10750" y="-2"/>
            <a:ext cx="12202750" cy="6858002"/>
            <a:chOff x="-10750" y="-2"/>
            <a:chExt cx="12202750" cy="6858002"/>
          </a:xfrm>
        </p:grpSpPr>
        <p:sp>
          <p:nvSpPr>
            <p:cNvPr id="3" name="Rechthoek 2">
              <a:extLst>
                <a:ext uri="{FF2B5EF4-FFF2-40B4-BE49-F238E27FC236}">
                  <a16:creationId xmlns:a16="http://schemas.microsoft.com/office/drawing/2014/main" id="{0113BCCC-32DE-4929-8026-D23073C3FC21}"/>
                </a:ext>
              </a:extLst>
            </p:cNvPr>
            <p:cNvSpPr/>
            <p:nvPr userDrawn="1"/>
          </p:nvSpPr>
          <p:spPr>
            <a:xfrm>
              <a:off x="-10750" y="0"/>
              <a:ext cx="12202750" cy="1020929"/>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3" name="Rechthoek 302">
              <a:extLst>
                <a:ext uri="{FF2B5EF4-FFF2-40B4-BE49-F238E27FC236}">
                  <a16:creationId xmlns:a16="http://schemas.microsoft.com/office/drawing/2014/main" id="{9226BEDC-E671-4B54-8B3B-4D5CB8141AFA}"/>
                </a:ext>
              </a:extLst>
            </p:cNvPr>
            <p:cNvSpPr/>
            <p:nvPr userDrawn="1"/>
          </p:nvSpPr>
          <p:spPr>
            <a:xfrm>
              <a:off x="-10750" y="5943600"/>
              <a:ext cx="12202750" cy="914400"/>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4" name="Rechthoek 303">
              <a:extLst>
                <a:ext uri="{FF2B5EF4-FFF2-40B4-BE49-F238E27FC236}">
                  <a16:creationId xmlns:a16="http://schemas.microsoft.com/office/drawing/2014/main" id="{C144CD1F-376F-44A5-9DD9-5737315B55CC}"/>
                </a:ext>
              </a:extLst>
            </p:cNvPr>
            <p:cNvSpPr/>
            <p:nvPr userDrawn="1"/>
          </p:nvSpPr>
          <p:spPr>
            <a:xfrm rot="5400000">
              <a:off x="-3075012" y="3075010"/>
              <a:ext cx="6842492" cy="692467"/>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5" name="Rechthoek 304">
              <a:extLst>
                <a:ext uri="{FF2B5EF4-FFF2-40B4-BE49-F238E27FC236}">
                  <a16:creationId xmlns:a16="http://schemas.microsoft.com/office/drawing/2014/main" id="{A52180CF-9C19-42CB-93EC-9978B9273743}"/>
                </a:ext>
              </a:extLst>
            </p:cNvPr>
            <p:cNvSpPr/>
            <p:nvPr userDrawn="1"/>
          </p:nvSpPr>
          <p:spPr>
            <a:xfrm rot="5400000">
              <a:off x="8407849" y="3058339"/>
              <a:ext cx="6842492" cy="725809"/>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08" name="Rechthoek 307">
              <a:extLst>
                <a:ext uri="{FF2B5EF4-FFF2-40B4-BE49-F238E27FC236}">
                  <a16:creationId xmlns:a16="http://schemas.microsoft.com/office/drawing/2014/main" id="{F187C0B2-66C1-4E75-BC5D-4884562DEBFE}"/>
                </a:ext>
              </a:extLst>
            </p:cNvPr>
            <p:cNvSpPr/>
            <p:nvPr userDrawn="1"/>
          </p:nvSpPr>
          <p:spPr>
            <a:xfrm>
              <a:off x="-10750" y="1514809"/>
              <a:ext cx="12202750" cy="185735"/>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sp>
          <p:nvSpPr>
            <p:cNvPr id="310" name="Rechthoek 309">
              <a:extLst>
                <a:ext uri="{FF2B5EF4-FFF2-40B4-BE49-F238E27FC236}">
                  <a16:creationId xmlns:a16="http://schemas.microsoft.com/office/drawing/2014/main" id="{15EE1155-8008-49E8-A738-16762B9A4CD1}"/>
                </a:ext>
              </a:extLst>
            </p:cNvPr>
            <p:cNvSpPr/>
            <p:nvPr userDrawn="1"/>
          </p:nvSpPr>
          <p:spPr>
            <a:xfrm rot="5400000">
              <a:off x="2493588" y="3229328"/>
              <a:ext cx="6842492" cy="383832"/>
            </a:xfrm>
            <a:prstGeom prst="rect">
              <a:avLst/>
            </a:prstGeom>
            <a:solidFill>
              <a:schemeClr val="accent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sp>
        <p:nvSpPr>
          <p:cNvPr id="294" name="Tijdelijke aanduiding voor afbeelding 8">
            <a:extLst>
              <a:ext uri="{FF2B5EF4-FFF2-40B4-BE49-F238E27FC236}">
                <a16:creationId xmlns:a16="http://schemas.microsoft.com/office/drawing/2014/main" id="{0608BA7F-7747-4D70-993D-76634BEAEA6E}"/>
              </a:ext>
            </a:extLst>
          </p:cNvPr>
          <p:cNvSpPr>
            <a:spLocks noGrp="1"/>
          </p:cNvSpPr>
          <p:nvPr>
            <p:ph type="pic" sz="quarter" idx="14" hasCustomPrompt="1"/>
          </p:nvPr>
        </p:nvSpPr>
        <p:spPr>
          <a:xfrm>
            <a:off x="6106750" y="1434"/>
            <a:ext cx="6085250" cy="6856566"/>
          </a:xfrm>
          <a:prstGeom prst="rect">
            <a:avLst/>
          </a:prstGeom>
          <a:solidFill>
            <a:schemeClr val="bg1">
              <a:lumMod val="95000"/>
            </a:schemeClr>
          </a:solidFill>
        </p:spPr>
        <p:txBody>
          <a:bodyPr bIns="1620000" anchor="ctr"/>
          <a:lstStyle>
            <a:lvl1pPr marL="0" indent="0" algn="ctr">
              <a:lnSpc>
                <a:spcPct val="90000"/>
              </a:lnSpc>
              <a:spcBef>
                <a:spcPts val="0"/>
              </a:spcBef>
              <a:spcAft>
                <a:spcPts val="0"/>
              </a:spcAft>
              <a:buNone/>
              <a:defRPr sz="1500" i="1">
                <a:solidFill>
                  <a:schemeClr val="tx1">
                    <a:lumMod val="50000"/>
                    <a:lumOff val="50000"/>
                  </a:schemeClr>
                </a:solidFill>
              </a:defRPr>
            </a:lvl1pPr>
          </a:lstStyle>
          <a:p>
            <a:r>
              <a:rPr lang="nl-NL" dirty="0"/>
              <a:t>Klik op het onderstaande icoon </a:t>
            </a:r>
            <a:br>
              <a:rPr lang="nl-NL" dirty="0"/>
            </a:br>
            <a:r>
              <a:rPr lang="nl-NL" dirty="0"/>
              <a:t>om een foto in te voegen.</a:t>
            </a:r>
            <a:br>
              <a:rPr lang="nl-NL" dirty="0"/>
            </a:br>
            <a:r>
              <a:rPr lang="nl-NL" dirty="0"/>
              <a:t/>
            </a:r>
            <a:br>
              <a:rPr lang="nl-NL" dirty="0"/>
            </a:br>
            <a:r>
              <a:rPr lang="nl-NL" dirty="0"/>
              <a:t>Meer hulp nodig? </a:t>
            </a:r>
            <a:br>
              <a:rPr lang="nl-NL" dirty="0"/>
            </a:br>
            <a:r>
              <a:rPr lang="nl-NL" dirty="0"/>
              <a:t>Aan de zijkanten van de slides zijn instructies </a:t>
            </a:r>
            <a:br>
              <a:rPr lang="nl-NL" dirty="0"/>
            </a:br>
            <a:r>
              <a:rPr lang="nl-NL" dirty="0"/>
              <a:t>geplaatst voor verdere informatie.</a:t>
            </a:r>
          </a:p>
        </p:txBody>
      </p:sp>
    </p:spTree>
    <p:extLst>
      <p:ext uri="{BB962C8B-B14F-4D97-AF65-F5344CB8AC3E}">
        <p14:creationId xmlns:p14="http://schemas.microsoft.com/office/powerpoint/2010/main" val="595418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8"/>
                                        </p:tgtEl>
                                        <p:attrNameLst>
                                          <p:attrName>style.visibility</p:attrName>
                                        </p:attrNameLst>
                                      </p:cBhvr>
                                      <p:to>
                                        <p:strVal val="visible"/>
                                      </p:to>
                                    </p:set>
                                    <p:animEffect transition="in" filter="fade">
                                      <p:cBhvr>
                                        <p:cTn id="7" dur="1000"/>
                                        <p:tgtEl>
                                          <p:spTgt spid="40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5"/>
                                        </p:tgtEl>
                                        <p:attrNameLst>
                                          <p:attrName>style.visibility</p:attrName>
                                        </p:attrNameLst>
                                      </p:cBhvr>
                                      <p:to>
                                        <p:strVal val="visible"/>
                                      </p:to>
                                    </p:set>
                                    <p:animEffect transition="in" filter="fade">
                                      <p:cBhvr>
                                        <p:cTn id="10" dur="1000"/>
                                        <p:tgtEl>
                                          <p:spTgt spid="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 grpId="0"/>
      <p:bldP spid="408" grpId="0">
        <p:tmplLst>
          <p:tmpl>
            <p:tnLst>
              <p:par>
                <p:cTn presetID="10" presetClass="entr" presetSubtype="0" fill="hold" nodeType="withEffect">
                  <p:stCondLst>
                    <p:cond delay="0"/>
                  </p:stCondLst>
                  <p:childTnLst>
                    <p:set>
                      <p:cBhvr>
                        <p:cTn dur="1" fill="hold">
                          <p:stCondLst>
                            <p:cond delay="0"/>
                          </p:stCondLst>
                        </p:cTn>
                        <p:tgtEl>
                          <p:spTgt spid="408"/>
                        </p:tgtEl>
                        <p:attrNameLst>
                          <p:attrName>style.visibility</p:attrName>
                        </p:attrNameLst>
                      </p:cBhvr>
                      <p:to>
                        <p:strVal val="visible"/>
                      </p:to>
                    </p:set>
                    <p:animEffect transition="in" filter="fade">
                      <p:cBhvr>
                        <p:cTn dur="1000"/>
                        <p:tgtEl>
                          <p:spTgt spid="408"/>
                        </p:tgtEl>
                      </p:cBhvr>
                    </p:animEffect>
                  </p:childTnLst>
                </p:cTn>
              </p:par>
            </p:tnLst>
          </p:tmpl>
        </p:tmplLst>
      </p:bldP>
    </p:bld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50% tekst – 50% foto x2">
    <p:spTree>
      <p:nvGrpSpPr>
        <p:cNvPr id="1" name=""/>
        <p:cNvGrpSpPr/>
        <p:nvPr/>
      </p:nvGrpSpPr>
      <p:grpSpPr>
        <a:xfrm>
          <a:off x="0" y="0"/>
          <a:ext cx="0" cy="0"/>
          <a:chOff x="0" y="0"/>
          <a:chExt cx="0" cy="0"/>
        </a:xfrm>
      </p:grpSpPr>
      <p:sp>
        <p:nvSpPr>
          <p:cNvPr id="6" name="Tijdelijke aanduiding voor dianummer 5"/>
          <p:cNvSpPr>
            <a:spLocks noGrp="1"/>
          </p:cNvSpPr>
          <p:nvPr>
            <p:ph type="sldNum" sz="quarter" idx="12"/>
          </p:nvPr>
        </p:nvSpPr>
        <p:spPr/>
        <p:txBody>
          <a:bodyPr/>
          <a:lstStyle/>
          <a:p>
            <a:fld id="{B502C9A5-716F-45E6-800B-D4D02CE26F90}" type="slidenum">
              <a:rPr lang="nl-NL" smtClean="0"/>
              <a:t>‹nr.›</a:t>
            </a:fld>
            <a:endParaRPr lang="nl-NL"/>
          </a:p>
        </p:txBody>
      </p:sp>
      <p:grpSp>
        <p:nvGrpSpPr>
          <p:cNvPr id="179" name="Instructie">
            <a:extLst>
              <a:ext uri="{FF2B5EF4-FFF2-40B4-BE49-F238E27FC236}">
                <a16:creationId xmlns:a16="http://schemas.microsoft.com/office/drawing/2014/main" id="{E4F1F2BB-4186-4E0B-8D82-D837AA1FF7B6}"/>
              </a:ext>
            </a:extLst>
          </p:cNvPr>
          <p:cNvGrpSpPr/>
          <p:nvPr userDrawn="1"/>
        </p:nvGrpSpPr>
        <p:grpSpPr>
          <a:xfrm>
            <a:off x="12391601" y="0"/>
            <a:ext cx="3320839" cy="5340257"/>
            <a:chOff x="12391601" y="0"/>
            <a:chExt cx="3320839" cy="5340257"/>
          </a:xfrm>
        </p:grpSpPr>
        <p:grpSp>
          <p:nvGrpSpPr>
            <p:cNvPr id="180" name="Meer informatie">
              <a:extLst>
                <a:ext uri="{FF2B5EF4-FFF2-40B4-BE49-F238E27FC236}">
                  <a16:creationId xmlns:a16="http://schemas.microsoft.com/office/drawing/2014/main" id="{6C1FB6A4-1CF4-463D-92A8-0B07C4A5C8C6}"/>
                </a:ext>
              </a:extLst>
            </p:cNvPr>
            <p:cNvGrpSpPr/>
            <p:nvPr userDrawn="1"/>
          </p:nvGrpSpPr>
          <p:grpSpPr>
            <a:xfrm>
              <a:off x="12396764" y="4556984"/>
              <a:ext cx="3178515" cy="783273"/>
              <a:chOff x="-3741486" y="3386444"/>
              <a:chExt cx="3178515" cy="783273"/>
            </a:xfrm>
          </p:grpSpPr>
          <p:sp>
            <p:nvSpPr>
              <p:cNvPr id="220" name="Freeform 101">
                <a:extLst>
                  <a:ext uri="{FF2B5EF4-FFF2-40B4-BE49-F238E27FC236}">
                    <a16:creationId xmlns:a16="http://schemas.microsoft.com/office/drawing/2014/main" id="{733C25FC-006E-42C9-A213-E330153052AF}"/>
                  </a:ext>
                </a:extLst>
              </p:cNvPr>
              <p:cNvSpPr>
                <a:spLocks noEditPoints="1"/>
              </p:cNvSpPr>
              <p:nvPr/>
            </p:nvSpPr>
            <p:spPr bwMode="auto">
              <a:xfrm>
                <a:off x="-3741486" y="3386444"/>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21" name="Rechthoek 220">
                <a:extLst>
                  <a:ext uri="{FF2B5EF4-FFF2-40B4-BE49-F238E27FC236}">
                    <a16:creationId xmlns:a16="http://schemas.microsoft.com/office/drawing/2014/main" id="{4C3E02DB-6086-4C9D-BA9D-E9715B114255}"/>
                  </a:ext>
                </a:extLst>
              </p:cNvPr>
              <p:cNvSpPr/>
              <p:nvPr userDrawn="1"/>
            </p:nvSpPr>
            <p:spPr>
              <a:xfrm>
                <a:off x="-3380966" y="3458473"/>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22" name="Rechte verbindingslijn 221">
                <a:extLst>
                  <a:ext uri="{FF2B5EF4-FFF2-40B4-BE49-F238E27FC236}">
                    <a16:creationId xmlns:a16="http://schemas.microsoft.com/office/drawing/2014/main" id="{3F9DB337-655F-4D0C-91D8-BCB44C4218C0}"/>
                  </a:ext>
                </a:extLst>
              </p:cNvPr>
              <p:cNvCxnSpPr>
                <a:cxnSpLocks/>
              </p:cNvCxnSpPr>
              <p:nvPr userDrawn="1"/>
            </p:nvCxnSpPr>
            <p:spPr>
              <a:xfrm>
                <a:off x="-3740987" y="4169717"/>
                <a:ext cx="3178016" cy="0"/>
              </a:xfrm>
              <a:prstGeom prst="line">
                <a:avLst/>
              </a:prstGeom>
              <a:noFill/>
              <a:ln w="3175" cap="flat" cmpd="sng" algn="ctr">
                <a:solidFill>
                  <a:schemeClr val="accent1"/>
                </a:solidFill>
                <a:prstDash val="solid"/>
              </a:ln>
              <a:effectLst/>
            </p:spPr>
          </p:cxnSp>
        </p:grpSp>
        <p:sp>
          <p:nvSpPr>
            <p:cNvPr id="181" name="Rechthoek 180">
              <a:extLst>
                <a:ext uri="{FF2B5EF4-FFF2-40B4-BE49-F238E27FC236}">
                  <a16:creationId xmlns:a16="http://schemas.microsoft.com/office/drawing/2014/main" id="{6CD3669D-431D-46CB-899E-6128AEFA0939}"/>
                </a:ext>
              </a:extLst>
            </p:cNvPr>
            <p:cNvSpPr/>
            <p:nvPr userDrawn="1"/>
          </p:nvSpPr>
          <p:spPr>
            <a:xfrm>
              <a:off x="12397262" y="0"/>
              <a:ext cx="3315178"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Afbeelding invoegen/veranderen</a:t>
              </a:r>
            </a:p>
          </p:txBody>
        </p:sp>
        <p:sp>
          <p:nvSpPr>
            <p:cNvPr id="182" name="Ovaal 181">
              <a:extLst>
                <a:ext uri="{FF2B5EF4-FFF2-40B4-BE49-F238E27FC236}">
                  <a16:creationId xmlns:a16="http://schemas.microsoft.com/office/drawing/2014/main" id="{B1C3CB2A-F874-4F49-B3D9-7DD81EFCE467}"/>
                </a:ext>
              </a:extLst>
            </p:cNvPr>
            <p:cNvSpPr/>
            <p:nvPr userDrawn="1"/>
          </p:nvSpPr>
          <p:spPr>
            <a:xfrm>
              <a:off x="12391601" y="36649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1</a:t>
              </a:r>
            </a:p>
          </p:txBody>
        </p:sp>
        <p:cxnSp>
          <p:nvCxnSpPr>
            <p:cNvPr id="183" name="Rechte verbindingslijn 182">
              <a:extLst>
                <a:ext uri="{FF2B5EF4-FFF2-40B4-BE49-F238E27FC236}">
                  <a16:creationId xmlns:a16="http://schemas.microsoft.com/office/drawing/2014/main" id="{BFBD60CF-7F6F-456B-A1A8-47EA73E26956}"/>
                </a:ext>
              </a:extLst>
            </p:cNvPr>
            <p:cNvCxnSpPr>
              <a:cxnSpLocks/>
            </p:cNvCxnSpPr>
            <p:nvPr userDrawn="1"/>
          </p:nvCxnSpPr>
          <p:spPr>
            <a:xfrm>
              <a:off x="12397261" y="241635"/>
              <a:ext cx="3178017" cy="0"/>
            </a:xfrm>
            <a:prstGeom prst="line">
              <a:avLst/>
            </a:prstGeom>
            <a:noFill/>
            <a:ln w="3175" cap="flat" cmpd="sng" algn="ctr">
              <a:solidFill>
                <a:schemeClr val="accent1"/>
              </a:solidFill>
              <a:prstDash val="solid"/>
            </a:ln>
            <a:effectLst/>
          </p:spPr>
        </p:cxnSp>
        <p:cxnSp>
          <p:nvCxnSpPr>
            <p:cNvPr id="184" name="Rechte verbindingslijn 183">
              <a:extLst>
                <a:ext uri="{FF2B5EF4-FFF2-40B4-BE49-F238E27FC236}">
                  <a16:creationId xmlns:a16="http://schemas.microsoft.com/office/drawing/2014/main" id="{AA349139-69A7-4408-B685-B7CEA47761EA}"/>
                </a:ext>
              </a:extLst>
            </p:cNvPr>
            <p:cNvCxnSpPr>
              <a:cxnSpLocks/>
            </p:cNvCxnSpPr>
            <p:nvPr userDrawn="1"/>
          </p:nvCxnSpPr>
          <p:spPr>
            <a:xfrm>
              <a:off x="12397261" y="1577933"/>
              <a:ext cx="3178017" cy="0"/>
            </a:xfrm>
            <a:prstGeom prst="line">
              <a:avLst/>
            </a:prstGeom>
            <a:noFill/>
            <a:ln w="3175" cap="flat" cmpd="sng" algn="ctr">
              <a:solidFill>
                <a:schemeClr val="accent1"/>
              </a:solidFill>
              <a:prstDash val="solid"/>
            </a:ln>
            <a:effectLst/>
          </p:spPr>
        </p:cxnSp>
        <p:sp>
          <p:nvSpPr>
            <p:cNvPr id="185" name="Rechthoek 184">
              <a:extLst>
                <a:ext uri="{FF2B5EF4-FFF2-40B4-BE49-F238E27FC236}">
                  <a16:creationId xmlns:a16="http://schemas.microsoft.com/office/drawing/2014/main" id="{7D5985E9-D39A-4473-BFC0-E7A7D1897E77}"/>
                </a:ext>
              </a:extLst>
            </p:cNvPr>
            <p:cNvSpPr/>
            <p:nvPr userDrawn="1"/>
          </p:nvSpPr>
          <p:spPr>
            <a:xfrm>
              <a:off x="12757282" y="432552"/>
              <a:ext cx="2817995" cy="5954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Wanneer nodig, verwijder de bestaande afbeelding d.m.v.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‘Delete’-knop</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Klik op het pictogram om een nieuwe afbeelding in te voegen. </a:t>
              </a:r>
              <a:r>
                <a:rPr kumimoji="0" lang="nl-NL" sz="1100" b="0" i="1" u="none" strike="noStrike" kern="0" cap="none" spc="0" normalizeH="0" baseline="0" noProof="0" dirty="0">
                  <a:ln>
                    <a:noFill/>
                  </a:ln>
                  <a:solidFill>
                    <a:srgbClr val="000000"/>
                  </a:solidFill>
                  <a:effectLst/>
                  <a:uLnTx/>
                  <a:uFillTx/>
                  <a:latin typeface="+mn-lt"/>
                  <a:cs typeface="Segoe UI Light" panose="020B0502040204020203" pitchFamily="34" charset="0"/>
                </a:rPr>
                <a:t>(zie onderstaand voorbeeld).</a:t>
              </a:r>
              <a:endPar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86" name="Rechte verbindingslijn 185">
              <a:extLst>
                <a:ext uri="{FF2B5EF4-FFF2-40B4-BE49-F238E27FC236}">
                  <a16:creationId xmlns:a16="http://schemas.microsoft.com/office/drawing/2014/main" id="{E46D4C40-8306-4B69-BDF0-B9C1F1F719A7}"/>
                </a:ext>
              </a:extLst>
            </p:cNvPr>
            <p:cNvCxnSpPr>
              <a:cxnSpLocks/>
            </p:cNvCxnSpPr>
            <p:nvPr userDrawn="1"/>
          </p:nvCxnSpPr>
          <p:spPr>
            <a:xfrm>
              <a:off x="12397261" y="4439101"/>
              <a:ext cx="3178017" cy="0"/>
            </a:xfrm>
            <a:prstGeom prst="line">
              <a:avLst/>
            </a:prstGeom>
            <a:noFill/>
            <a:ln w="3175" cap="flat" cmpd="sng" algn="ctr">
              <a:solidFill>
                <a:schemeClr val="accent1"/>
              </a:solidFill>
              <a:prstDash val="solid"/>
            </a:ln>
            <a:effectLst/>
          </p:spPr>
        </p:cxnSp>
        <p:sp>
          <p:nvSpPr>
            <p:cNvPr id="187" name="Ovaal 186">
              <a:extLst>
                <a:ext uri="{FF2B5EF4-FFF2-40B4-BE49-F238E27FC236}">
                  <a16:creationId xmlns:a16="http://schemas.microsoft.com/office/drawing/2014/main" id="{089B986A-6E86-423A-954F-A26468E9450D}"/>
                </a:ext>
              </a:extLst>
            </p:cNvPr>
            <p:cNvSpPr/>
            <p:nvPr userDrawn="1"/>
          </p:nvSpPr>
          <p:spPr>
            <a:xfrm>
              <a:off x="12391601" y="1706398"/>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88" name="Rechthoek 187">
              <a:extLst>
                <a:ext uri="{FF2B5EF4-FFF2-40B4-BE49-F238E27FC236}">
                  <a16:creationId xmlns:a16="http://schemas.microsoft.com/office/drawing/2014/main" id="{7FFADAD9-8766-464B-BD5D-87FFA46EE722}"/>
                </a:ext>
              </a:extLst>
            </p:cNvPr>
            <p:cNvSpPr/>
            <p:nvPr userDrawn="1"/>
          </p:nvSpPr>
          <p:spPr>
            <a:xfrm>
              <a:off x="12757282" y="1772461"/>
              <a:ext cx="2817995" cy="318048"/>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Selecteer de gewenste afbeelding</a:t>
              </a:r>
              <a:b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en klik op </a:t>
              </a:r>
              <a:r>
                <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rPr>
                <a:t>‘Invoegen’</a:t>
              </a:r>
              <a:r>
                <a:rPr kumimoji="0" lang="nl-NL" sz="1100" b="0" i="0" u="none" strike="noStrike" kern="0" cap="none" spc="0" normalizeH="0" baseline="0" noProof="0">
                  <a:ln>
                    <a:noFill/>
                  </a:ln>
                  <a:solidFill>
                    <a:srgbClr val="000000"/>
                  </a:solidFill>
                  <a:effectLst/>
                  <a:uLnTx/>
                  <a:uFillTx/>
                  <a:latin typeface="+mn-lt"/>
                  <a:cs typeface="Segoe UI Light" panose="020B0502040204020203" pitchFamily="34" charset="0"/>
                </a:rPr>
                <a:t>.</a:t>
              </a:r>
              <a:endParaRPr kumimoji="0" lang="nl-NL" sz="1100" b="1" i="0" u="none" strike="noStrike" kern="0" cap="none" spc="0" normalizeH="0" baseline="0" noProof="0">
                <a:ln>
                  <a:noFill/>
                </a:ln>
                <a:solidFill>
                  <a:srgbClr val="000000"/>
                </a:solidFill>
                <a:effectLst/>
                <a:uLnTx/>
                <a:uFillTx/>
                <a:latin typeface="+mn-lt"/>
                <a:cs typeface="Segoe UI Light" panose="020B0502040204020203" pitchFamily="34" charset="0"/>
              </a:endParaRPr>
            </a:p>
          </p:txBody>
        </p:sp>
        <p:grpSp>
          <p:nvGrpSpPr>
            <p:cNvPr id="189" name="Groep 188">
              <a:extLst>
                <a:ext uri="{FF2B5EF4-FFF2-40B4-BE49-F238E27FC236}">
                  <a16:creationId xmlns:a16="http://schemas.microsoft.com/office/drawing/2014/main" id="{9A69302D-0F58-450B-BBBE-2E48AD486DA7}"/>
                </a:ext>
              </a:extLst>
            </p:cNvPr>
            <p:cNvGrpSpPr/>
            <p:nvPr userDrawn="1"/>
          </p:nvGrpSpPr>
          <p:grpSpPr>
            <a:xfrm>
              <a:off x="12757282" y="2184550"/>
              <a:ext cx="825500" cy="209550"/>
              <a:chOff x="13504624" y="2482850"/>
              <a:chExt cx="825500" cy="209550"/>
            </a:xfrm>
          </p:grpSpPr>
          <p:sp>
            <p:nvSpPr>
              <p:cNvPr id="217" name="Rechthoek 216">
                <a:extLst>
                  <a:ext uri="{FF2B5EF4-FFF2-40B4-BE49-F238E27FC236}">
                    <a16:creationId xmlns:a16="http://schemas.microsoft.com/office/drawing/2014/main" id="{099F5EF6-B166-460F-9237-2EBF2D69BD7A}"/>
                  </a:ext>
                </a:extLst>
              </p:cNvPr>
              <p:cNvSpPr/>
              <p:nvPr userDrawn="1"/>
            </p:nvSpPr>
            <p:spPr>
              <a:xfrm>
                <a:off x="13504624" y="2482850"/>
                <a:ext cx="825500" cy="209550"/>
              </a:xfrm>
              <a:prstGeom prst="rect">
                <a:avLst/>
              </a:prstGeom>
              <a:solidFill>
                <a:srgbClr val="E5F1FB"/>
              </a:solidFill>
              <a:ln w="12700">
                <a:solidFill>
                  <a:srgbClr val="0B7ED9"/>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108000" tIns="0" rIns="0" bIns="0" numCol="1" spcCol="0" rtlCol="0" fromWordArt="0" anchor="ctr" anchorCtr="0" forceAA="0" compatLnSpc="1">
                <a:prstTxWarp prst="textNoShape">
                  <a:avLst/>
                </a:prstTxWarp>
                <a:noAutofit/>
              </a:bodyPr>
              <a:lstStyle/>
              <a:p>
                <a:pPr algn="l">
                  <a:lnSpc>
                    <a:spcPct val="90000"/>
                  </a:lnSpc>
                  <a:spcBef>
                    <a:spcPts val="600"/>
                  </a:spcBef>
                  <a:spcAft>
                    <a:spcPts val="600"/>
                  </a:spcAft>
                </a:pPr>
                <a:r>
                  <a:rPr lang="nl-NL" sz="800" b="0" noProof="0">
                    <a:solidFill>
                      <a:schemeClr val="tx1"/>
                    </a:solidFill>
                    <a:latin typeface="Arial" panose="020B0604020202020204" pitchFamily="34" charset="0"/>
                    <a:cs typeface="Arial" panose="020B0604020202020204" pitchFamily="34" charset="0"/>
                  </a:rPr>
                  <a:t>Invoegen</a:t>
                </a:r>
              </a:p>
            </p:txBody>
          </p:sp>
          <p:cxnSp>
            <p:nvCxnSpPr>
              <p:cNvPr id="218" name="Rechte verbindingslijn 217">
                <a:extLst>
                  <a:ext uri="{FF2B5EF4-FFF2-40B4-BE49-F238E27FC236}">
                    <a16:creationId xmlns:a16="http://schemas.microsoft.com/office/drawing/2014/main" id="{1E31DB8D-D4A7-4EDA-8E6A-0C55193708BB}"/>
                  </a:ext>
                </a:extLst>
              </p:cNvPr>
              <p:cNvCxnSpPr/>
              <p:nvPr userDrawn="1"/>
            </p:nvCxnSpPr>
            <p:spPr>
              <a:xfrm>
                <a:off x="14155269" y="2515250"/>
                <a:ext cx="0" cy="142717"/>
              </a:xfrm>
              <a:prstGeom prst="line">
                <a:avLst/>
              </a:prstGeom>
              <a:noFill/>
              <a:ln w="3175" cap="flat" cmpd="sng" algn="ctr">
                <a:solidFill>
                  <a:srgbClr val="44546A"/>
                </a:solidFill>
                <a:prstDash val="solid"/>
              </a:ln>
              <a:effectLst/>
            </p:spPr>
          </p:cxnSp>
          <p:sp>
            <p:nvSpPr>
              <p:cNvPr id="219" name="Gelijkbenige driehoek 218">
                <a:extLst>
                  <a:ext uri="{FF2B5EF4-FFF2-40B4-BE49-F238E27FC236}">
                    <a16:creationId xmlns:a16="http://schemas.microsoft.com/office/drawing/2014/main" id="{39D606D3-966D-4757-8C2F-70C4632834F3}"/>
                  </a:ext>
                </a:extLst>
              </p:cNvPr>
              <p:cNvSpPr/>
              <p:nvPr userDrawn="1"/>
            </p:nvSpPr>
            <p:spPr>
              <a:xfrm rot="10800000">
                <a:off x="14196089" y="2566904"/>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190" name="Groep 189">
              <a:extLst>
                <a:ext uri="{FF2B5EF4-FFF2-40B4-BE49-F238E27FC236}">
                  <a16:creationId xmlns:a16="http://schemas.microsoft.com/office/drawing/2014/main" id="{396B0A11-0B1E-4852-AF12-6193A6043199}"/>
                </a:ext>
              </a:extLst>
            </p:cNvPr>
            <p:cNvGrpSpPr/>
            <p:nvPr userDrawn="1"/>
          </p:nvGrpSpPr>
          <p:grpSpPr>
            <a:xfrm>
              <a:off x="12757282" y="1141626"/>
              <a:ext cx="294789" cy="318834"/>
              <a:chOff x="14466489" y="1001522"/>
              <a:chExt cx="290627" cy="314333"/>
            </a:xfrm>
          </p:grpSpPr>
          <p:sp>
            <p:nvSpPr>
              <p:cNvPr id="211" name="Rechthoek 210">
                <a:extLst>
                  <a:ext uri="{FF2B5EF4-FFF2-40B4-BE49-F238E27FC236}">
                    <a16:creationId xmlns:a16="http://schemas.microsoft.com/office/drawing/2014/main" id="{A2321A34-D884-45C2-B8C1-1C953D6113B8}"/>
                  </a:ext>
                </a:extLst>
              </p:cNvPr>
              <p:cNvSpPr/>
              <p:nvPr userDrawn="1"/>
            </p:nvSpPr>
            <p:spPr>
              <a:xfrm>
                <a:off x="14466489" y="1001522"/>
                <a:ext cx="257935" cy="254168"/>
              </a:xfrm>
              <a:prstGeom prst="rect">
                <a:avLst/>
              </a:prstGeom>
              <a:solidFill>
                <a:schemeClr val="bg1"/>
              </a:solidFill>
              <a:ln w="12700">
                <a:solidFill>
                  <a:srgbClr val="C0C0C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212" name="Ovaal 211">
                <a:extLst>
                  <a:ext uri="{FF2B5EF4-FFF2-40B4-BE49-F238E27FC236}">
                    <a16:creationId xmlns:a16="http://schemas.microsoft.com/office/drawing/2014/main" id="{35B7C71F-F410-454C-AEA2-7599E6C30EB5}"/>
                  </a:ext>
                </a:extLst>
              </p:cNvPr>
              <p:cNvSpPr/>
              <p:nvPr userDrawn="1"/>
            </p:nvSpPr>
            <p:spPr>
              <a:xfrm>
                <a:off x="14623626" y="1033630"/>
                <a:ext cx="71169" cy="71169"/>
              </a:xfrm>
              <a:prstGeom prst="ellipse">
                <a:avLst/>
              </a:prstGeom>
              <a:solidFill>
                <a:srgbClr val="F1D8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13" name="Vrije vorm: vorm 212">
                <a:extLst>
                  <a:ext uri="{FF2B5EF4-FFF2-40B4-BE49-F238E27FC236}">
                    <a16:creationId xmlns:a16="http://schemas.microsoft.com/office/drawing/2014/main" id="{C01D345F-C8F1-4C63-8661-184CA88D9101}"/>
                  </a:ext>
                </a:extLst>
              </p:cNvPr>
              <p:cNvSpPr/>
              <p:nvPr userDrawn="1"/>
            </p:nvSpPr>
            <p:spPr>
              <a:xfrm rot="2700000">
                <a:off x="14498877" y="1157846"/>
                <a:ext cx="168558" cy="147459"/>
              </a:xfrm>
              <a:custGeom>
                <a:avLst/>
                <a:gdLst>
                  <a:gd name="connsiteX0" fmla="*/ 12837 w 168558"/>
                  <a:gd name="connsiteY0" fmla="*/ 12836 h 147459"/>
                  <a:gd name="connsiteX1" fmla="*/ 43826 w 168558"/>
                  <a:gd name="connsiteY1" fmla="*/ 0 h 147459"/>
                  <a:gd name="connsiteX2" fmla="*/ 168558 w 168558"/>
                  <a:gd name="connsiteY2" fmla="*/ 0 h 147459"/>
                  <a:gd name="connsiteX3" fmla="*/ 21099 w 168558"/>
                  <a:gd name="connsiteY3" fmla="*/ 147459 h 147459"/>
                  <a:gd name="connsiteX4" fmla="*/ 0 w 168558"/>
                  <a:gd name="connsiteY4" fmla="*/ 126361 h 147459"/>
                  <a:gd name="connsiteX5" fmla="*/ 0 w 168558"/>
                  <a:gd name="connsiteY5" fmla="*/ 43826 h 147459"/>
                  <a:gd name="connsiteX6" fmla="*/ 12837 w 168558"/>
                  <a:gd name="connsiteY6" fmla="*/ 12836 h 1474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8558" h="147459">
                    <a:moveTo>
                      <a:pt x="12837" y="12836"/>
                    </a:moveTo>
                    <a:cubicBezTo>
                      <a:pt x="20768" y="4905"/>
                      <a:pt x="31724" y="0"/>
                      <a:pt x="43826" y="0"/>
                    </a:cubicBezTo>
                    <a:lnTo>
                      <a:pt x="168558" y="0"/>
                    </a:lnTo>
                    <a:lnTo>
                      <a:pt x="21099" y="147459"/>
                    </a:lnTo>
                    <a:lnTo>
                      <a:pt x="0" y="126361"/>
                    </a:lnTo>
                    <a:lnTo>
                      <a:pt x="0" y="43826"/>
                    </a:lnTo>
                    <a:cubicBezTo>
                      <a:pt x="1" y="31723"/>
                      <a:pt x="4906" y="20767"/>
                      <a:pt x="12837" y="12836"/>
                    </a:cubicBezTo>
                    <a:close/>
                  </a:path>
                </a:pathLst>
              </a:custGeom>
              <a:solidFill>
                <a:srgbClr val="C9D8E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14" name="Rechthoek: afgeronde hoeken 213">
                <a:extLst>
                  <a:ext uri="{FF2B5EF4-FFF2-40B4-BE49-F238E27FC236}">
                    <a16:creationId xmlns:a16="http://schemas.microsoft.com/office/drawing/2014/main" id="{1924D098-79F2-4D91-A789-968057480151}"/>
                  </a:ext>
                </a:extLst>
              </p:cNvPr>
              <p:cNvSpPr/>
              <p:nvPr userDrawn="1"/>
            </p:nvSpPr>
            <p:spPr>
              <a:xfrm>
                <a:off x="14601150" y="1145314"/>
                <a:ext cx="155966" cy="116816"/>
              </a:xfrm>
              <a:prstGeom prst="roundRect">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cxnSp>
            <p:nvCxnSpPr>
              <p:cNvPr id="215" name="Rechte verbindingslijn 214">
                <a:extLst>
                  <a:ext uri="{FF2B5EF4-FFF2-40B4-BE49-F238E27FC236}">
                    <a16:creationId xmlns:a16="http://schemas.microsoft.com/office/drawing/2014/main" id="{F584FDCA-4974-4BB4-91F2-01C7DF17A93D}"/>
                  </a:ext>
                </a:extLst>
              </p:cNvPr>
              <p:cNvCxnSpPr>
                <a:cxnSpLocks/>
              </p:cNvCxnSpPr>
              <p:nvPr userDrawn="1"/>
            </p:nvCxnSpPr>
            <p:spPr>
              <a:xfrm>
                <a:off x="14637490" y="1308665"/>
                <a:ext cx="83286" cy="0"/>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cxnSp>
            <p:nvCxnSpPr>
              <p:cNvPr id="216" name="Rechte verbindingslijn 215">
                <a:extLst>
                  <a:ext uri="{FF2B5EF4-FFF2-40B4-BE49-F238E27FC236}">
                    <a16:creationId xmlns:a16="http://schemas.microsoft.com/office/drawing/2014/main" id="{C6750495-D2B6-4E74-97DD-B7EC23D8CF9B}"/>
                  </a:ext>
                </a:extLst>
              </p:cNvPr>
              <p:cNvCxnSpPr>
                <a:cxnSpLocks/>
                <a:stCxn id="214" idx="2"/>
              </p:cNvCxnSpPr>
              <p:nvPr userDrawn="1"/>
            </p:nvCxnSpPr>
            <p:spPr>
              <a:xfrm flipH="1">
                <a:off x="14678717" y="1262130"/>
                <a:ext cx="416" cy="43573"/>
              </a:xfrm>
              <a:prstGeom prst="line">
                <a:avLst/>
              </a:prstGeom>
              <a:solidFill>
                <a:schemeClr val="bg1"/>
              </a:solidFill>
              <a:ln w="19050">
                <a:solidFill>
                  <a:srgbClr val="8AADD0"/>
                </a:solidFill>
              </a:ln>
            </p:spPr>
            <p:style>
              <a:lnRef idx="2">
                <a:schemeClr val="accent1">
                  <a:shade val="50000"/>
                </a:schemeClr>
              </a:lnRef>
              <a:fillRef idx="1">
                <a:schemeClr val="accent1"/>
              </a:fillRef>
              <a:effectRef idx="0">
                <a:schemeClr val="accent1"/>
              </a:effectRef>
              <a:fontRef idx="minor">
                <a:schemeClr val="lt1"/>
              </a:fontRef>
            </p:style>
          </p:cxnSp>
        </p:grpSp>
        <p:sp>
          <p:nvSpPr>
            <p:cNvPr id="191" name="Ovaal 190">
              <a:extLst>
                <a:ext uri="{FF2B5EF4-FFF2-40B4-BE49-F238E27FC236}">
                  <a16:creationId xmlns:a16="http://schemas.microsoft.com/office/drawing/2014/main" id="{F7C50E48-8036-4F7B-9E24-FB326E9CE53C}"/>
                </a:ext>
              </a:extLst>
            </p:cNvPr>
            <p:cNvSpPr/>
            <p:nvPr userDrawn="1"/>
          </p:nvSpPr>
          <p:spPr>
            <a:xfrm>
              <a:off x="12391601" y="261795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92" name="Rechthoek 191">
              <a:extLst>
                <a:ext uri="{FF2B5EF4-FFF2-40B4-BE49-F238E27FC236}">
                  <a16:creationId xmlns:a16="http://schemas.microsoft.com/office/drawing/2014/main" id="{C02587AF-DE60-4C34-B3FC-4BB3C905DDD5}"/>
                </a:ext>
              </a:extLst>
            </p:cNvPr>
            <p:cNvSpPr/>
            <p:nvPr userDrawn="1"/>
          </p:nvSpPr>
          <p:spPr>
            <a:xfrm>
              <a:off x="12757283" y="2684014"/>
              <a:ext cx="2817996" cy="887319"/>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
                  <a:schemeClr val="accent1"/>
                </a:buClr>
                <a:buSzTx/>
                <a:buFont typeface="Arial" panose="020B0604020202020204" pitchFamily="34" charset="0"/>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Om de afbeelding te schalen of bij te snijden, ga naar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‘Hulpmiddelen voor afbeeldingen - Opmaak’</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en klik op de knop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‘Bijsnijden’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Schaal met de bolletjes de afbeelding en met de hoekjes het afbeeldingskader.</a:t>
              </a:r>
              <a:endPar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endParaRPr>
            </a:p>
          </p:txBody>
        </p:sp>
        <p:cxnSp>
          <p:nvCxnSpPr>
            <p:cNvPr id="193" name="Rechte verbindingslijn 192">
              <a:extLst>
                <a:ext uri="{FF2B5EF4-FFF2-40B4-BE49-F238E27FC236}">
                  <a16:creationId xmlns:a16="http://schemas.microsoft.com/office/drawing/2014/main" id="{879B8C27-A5A7-4BE8-BDC8-7AA6D4B46D48}"/>
                </a:ext>
              </a:extLst>
            </p:cNvPr>
            <p:cNvCxnSpPr>
              <a:cxnSpLocks/>
            </p:cNvCxnSpPr>
            <p:nvPr userDrawn="1"/>
          </p:nvCxnSpPr>
          <p:spPr>
            <a:xfrm>
              <a:off x="12397261" y="2499789"/>
              <a:ext cx="3178017" cy="0"/>
            </a:xfrm>
            <a:prstGeom prst="line">
              <a:avLst/>
            </a:prstGeom>
            <a:noFill/>
            <a:ln w="3175" cap="flat" cmpd="sng" algn="ctr">
              <a:solidFill>
                <a:schemeClr val="accent1"/>
              </a:solidFill>
              <a:prstDash val="solid"/>
            </a:ln>
            <a:effectLst/>
          </p:spPr>
        </p:cxnSp>
        <p:grpSp>
          <p:nvGrpSpPr>
            <p:cNvPr id="194" name="Groep 193">
              <a:extLst>
                <a:ext uri="{FF2B5EF4-FFF2-40B4-BE49-F238E27FC236}">
                  <a16:creationId xmlns:a16="http://schemas.microsoft.com/office/drawing/2014/main" id="{53D6196E-056D-4560-AA42-818C9AA45739}"/>
                </a:ext>
              </a:extLst>
            </p:cNvPr>
            <p:cNvGrpSpPr/>
            <p:nvPr userDrawn="1"/>
          </p:nvGrpSpPr>
          <p:grpSpPr>
            <a:xfrm>
              <a:off x="12696514" y="3701158"/>
              <a:ext cx="514284" cy="612918"/>
              <a:chOff x="12682980" y="3403241"/>
              <a:chExt cx="622284" cy="741632"/>
            </a:xfrm>
          </p:grpSpPr>
          <p:grpSp>
            <p:nvGrpSpPr>
              <p:cNvPr id="195" name="Groep 194">
                <a:extLst>
                  <a:ext uri="{FF2B5EF4-FFF2-40B4-BE49-F238E27FC236}">
                    <a16:creationId xmlns:a16="http://schemas.microsoft.com/office/drawing/2014/main" id="{366872EA-C004-4AFA-A287-D8570DB55C96}"/>
                  </a:ext>
                </a:extLst>
              </p:cNvPr>
              <p:cNvGrpSpPr/>
              <p:nvPr userDrawn="1"/>
            </p:nvGrpSpPr>
            <p:grpSpPr>
              <a:xfrm>
                <a:off x="12771568" y="3403241"/>
                <a:ext cx="467138" cy="448489"/>
                <a:chOff x="12782195" y="3403241"/>
                <a:chExt cx="467138" cy="448489"/>
              </a:xfrm>
            </p:grpSpPr>
            <p:grpSp>
              <p:nvGrpSpPr>
                <p:cNvPr id="198" name="Groep 197">
                  <a:extLst>
                    <a:ext uri="{FF2B5EF4-FFF2-40B4-BE49-F238E27FC236}">
                      <a16:creationId xmlns:a16="http://schemas.microsoft.com/office/drawing/2014/main" id="{F8F58DAE-7733-4622-B18B-218140BE1ABC}"/>
                    </a:ext>
                  </a:extLst>
                </p:cNvPr>
                <p:cNvGrpSpPr/>
                <p:nvPr userDrawn="1"/>
              </p:nvGrpSpPr>
              <p:grpSpPr>
                <a:xfrm>
                  <a:off x="12782195" y="3403241"/>
                  <a:ext cx="412967" cy="393907"/>
                  <a:chOff x="13554906" y="3320109"/>
                  <a:chExt cx="443906" cy="423419"/>
                </a:xfrm>
              </p:grpSpPr>
              <p:grpSp>
                <p:nvGrpSpPr>
                  <p:cNvPr id="205" name="Groep 204">
                    <a:extLst>
                      <a:ext uri="{FF2B5EF4-FFF2-40B4-BE49-F238E27FC236}">
                        <a16:creationId xmlns:a16="http://schemas.microsoft.com/office/drawing/2014/main" id="{3B3BC935-E3AD-40FB-B1A4-A3644E5DB1CC}"/>
                      </a:ext>
                    </a:extLst>
                  </p:cNvPr>
                  <p:cNvGrpSpPr/>
                  <p:nvPr userDrawn="1"/>
                </p:nvGrpSpPr>
                <p:grpSpPr>
                  <a:xfrm>
                    <a:off x="13554906" y="3320109"/>
                    <a:ext cx="443906" cy="423419"/>
                    <a:chOff x="12909684" y="1276143"/>
                    <a:chExt cx="443906" cy="423419"/>
                  </a:xfrm>
                </p:grpSpPr>
                <p:sp>
                  <p:nvSpPr>
                    <p:cNvPr id="208" name="Rechthoek 207">
                      <a:extLst>
                        <a:ext uri="{FF2B5EF4-FFF2-40B4-BE49-F238E27FC236}">
                          <a16:creationId xmlns:a16="http://schemas.microsoft.com/office/drawing/2014/main" id="{ADDE1D37-BF02-4C27-9479-0900AF892C49}"/>
                        </a:ext>
                      </a:extLst>
                    </p:cNvPr>
                    <p:cNvSpPr/>
                    <p:nvPr userDrawn="1"/>
                  </p:nvSpPr>
                  <p:spPr>
                    <a:xfrm>
                      <a:off x="12918700" y="1285262"/>
                      <a:ext cx="434890" cy="414300"/>
                    </a:xfrm>
                    <a:prstGeom prst="rect">
                      <a:avLst/>
                    </a:prstGeom>
                    <a:noFill/>
                    <a:ln w="12700">
                      <a:solidFill>
                        <a:srgbClr val="818181"/>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209" name="Rechthoek 208">
                      <a:extLst>
                        <a:ext uri="{FF2B5EF4-FFF2-40B4-BE49-F238E27FC236}">
                          <a16:creationId xmlns:a16="http://schemas.microsoft.com/office/drawing/2014/main" id="{F8A3F7D1-D58C-4870-B1FD-D868105F026D}"/>
                        </a:ext>
                      </a:extLst>
                    </p:cNvPr>
                    <p:cNvSpPr/>
                    <p:nvPr userDrawn="1"/>
                  </p:nvSpPr>
                  <p:spPr>
                    <a:xfrm>
                      <a:off x="12909684" y="1276143"/>
                      <a:ext cx="261629" cy="257807"/>
                    </a:xfrm>
                    <a:prstGeom prst="rect">
                      <a:avLst/>
                    </a:prstGeom>
                    <a:solidFill>
                      <a:schemeClr val="bg1"/>
                    </a:solidFill>
                    <a:ln w="12700">
                      <a:solidFill>
                        <a:srgbClr val="81818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08000" tIns="0" rIns="0" bIns="0" numCol="1" spcCol="0" rtlCol="0" fromWordArt="0" anchor="ctr" anchorCtr="0" forceAA="0" compatLnSpc="1">
                      <a:prstTxWarp prst="textNoShape">
                        <a:avLst/>
                      </a:prstTxWarp>
                      <a:noAutofit/>
                    </a:bodyPr>
                    <a:lstStyle/>
                    <a:p>
                      <a:pPr lvl="0">
                        <a:lnSpc>
                          <a:spcPct val="90000"/>
                        </a:lnSpc>
                        <a:spcBef>
                          <a:spcPts val="600"/>
                        </a:spcBef>
                        <a:spcAft>
                          <a:spcPts val="600"/>
                        </a:spcAft>
                      </a:pPr>
                      <a:endParaRPr lang="nl-NL" sz="800" b="0" noProof="0">
                        <a:solidFill>
                          <a:schemeClr val="tx1"/>
                        </a:solidFill>
                        <a:latin typeface="Arial" panose="020B0604020202020204" pitchFamily="34" charset="0"/>
                        <a:cs typeface="Arial" panose="020B0604020202020204" pitchFamily="34" charset="0"/>
                      </a:endParaRPr>
                    </a:p>
                  </p:txBody>
                </p:sp>
                <p:sp>
                  <p:nvSpPr>
                    <p:cNvPr id="210" name="Ovaal 209">
                      <a:extLst>
                        <a:ext uri="{FF2B5EF4-FFF2-40B4-BE49-F238E27FC236}">
                          <a16:creationId xmlns:a16="http://schemas.microsoft.com/office/drawing/2014/main" id="{9DAEEC75-D915-4ACD-8B83-DDBE19DF8EFA}"/>
                        </a:ext>
                      </a:extLst>
                    </p:cNvPr>
                    <p:cNvSpPr/>
                    <p:nvPr userDrawn="1"/>
                  </p:nvSpPr>
                  <p:spPr>
                    <a:xfrm>
                      <a:off x="13069071" y="1308711"/>
                      <a:ext cx="72188" cy="72188"/>
                    </a:xfrm>
                    <a:prstGeom prst="ellipse">
                      <a:avLst/>
                    </a:prstGeom>
                    <a:solidFill>
                      <a:srgbClr val="ECC679"/>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pic>
                <p:nvPicPr>
                  <p:cNvPr id="206" name="Afbeelding 205">
                    <a:extLst>
                      <a:ext uri="{FF2B5EF4-FFF2-40B4-BE49-F238E27FC236}">
                        <a16:creationId xmlns:a16="http://schemas.microsoft.com/office/drawing/2014/main" id="{9FBD4871-713C-4ECE-949A-7D244095C425}"/>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a:off x="13567296" y="3424991"/>
                    <a:ext cx="173367" cy="140220"/>
                  </a:xfrm>
                  <a:prstGeom prst="rect">
                    <a:avLst/>
                  </a:prstGeom>
                </p:spPr>
              </p:pic>
              <p:pic>
                <p:nvPicPr>
                  <p:cNvPr id="207" name="Afbeelding 206">
                    <a:extLst>
                      <a:ext uri="{FF2B5EF4-FFF2-40B4-BE49-F238E27FC236}">
                        <a16:creationId xmlns:a16="http://schemas.microsoft.com/office/drawing/2014/main" id="{479EFD1C-A6B0-429D-A6CA-6F8B2FED76D8}"/>
                      </a:ext>
                    </a:extLst>
                  </p:cNvPr>
                  <p:cNvPicPr>
                    <a:picLocks noChangeAspect="1"/>
                  </p:cNvPicPr>
                  <p:nvPr userDrawn="1"/>
                </p:nvPicPr>
                <p:blipFill>
                  <a:blip r:embed="rId2">
                    <a:duotone>
                      <a:prstClr val="black"/>
                      <a:srgbClr val="4D82B8">
                        <a:tint val="45000"/>
                        <a:satMod val="400000"/>
                      </a:srgbClr>
                    </a:duotone>
                    <a:extLst>
                      <a:ext uri="{BEBA8EAE-BF5A-486C-A8C5-ECC9F3942E4B}">
                        <a14:imgProps xmlns:a14="http://schemas.microsoft.com/office/drawing/2010/main">
                          <a14:imgLayer r:embed="rId3">
                            <a14:imgEffect>
                              <a14:brightnessContrast contrast="-40000"/>
                            </a14:imgEffect>
                          </a14:imgLayer>
                        </a14:imgProps>
                      </a:ext>
                    </a:extLst>
                  </a:blip>
                  <a:stretch>
                    <a:fillRect/>
                  </a:stretch>
                </p:blipFill>
                <p:spPr>
                  <a:xfrm flipH="1">
                    <a:off x="13635598" y="3454369"/>
                    <a:ext cx="173367" cy="111423"/>
                  </a:xfrm>
                  <a:prstGeom prst="rect">
                    <a:avLst/>
                  </a:prstGeom>
                </p:spPr>
              </p:pic>
            </p:grpSp>
            <p:grpSp>
              <p:nvGrpSpPr>
                <p:cNvPr id="199" name="Groep 198">
                  <a:extLst>
                    <a:ext uri="{FF2B5EF4-FFF2-40B4-BE49-F238E27FC236}">
                      <a16:creationId xmlns:a16="http://schemas.microsoft.com/office/drawing/2014/main" id="{1172FCAC-758F-49BD-8EE1-29B949FCA7C3}"/>
                    </a:ext>
                  </a:extLst>
                </p:cNvPr>
                <p:cNvGrpSpPr/>
                <p:nvPr userDrawn="1"/>
              </p:nvGrpSpPr>
              <p:grpSpPr>
                <a:xfrm>
                  <a:off x="13103513" y="3705268"/>
                  <a:ext cx="145820" cy="146462"/>
                  <a:chOff x="13096169" y="3602278"/>
                  <a:chExt cx="145820" cy="146462"/>
                </a:xfrm>
              </p:grpSpPr>
              <p:sp>
                <p:nvSpPr>
                  <p:cNvPr id="203" name="Rechthoek 202">
                    <a:extLst>
                      <a:ext uri="{FF2B5EF4-FFF2-40B4-BE49-F238E27FC236}">
                        <a16:creationId xmlns:a16="http://schemas.microsoft.com/office/drawing/2014/main" id="{E14D7F84-E540-44F2-BAD3-9096A6962945}"/>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04" name="Rechthoek 203">
                    <a:extLst>
                      <a:ext uri="{FF2B5EF4-FFF2-40B4-BE49-F238E27FC236}">
                        <a16:creationId xmlns:a16="http://schemas.microsoft.com/office/drawing/2014/main" id="{B5D00D6B-CB54-4B43-9C6F-840B1E61DB0D}"/>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nvGrpSpPr>
                <p:cNvPr id="200" name="Groep 199">
                  <a:extLst>
                    <a:ext uri="{FF2B5EF4-FFF2-40B4-BE49-F238E27FC236}">
                      <a16:creationId xmlns:a16="http://schemas.microsoft.com/office/drawing/2014/main" id="{CB4AA802-908C-4F8D-9192-BCADE31C5641}"/>
                    </a:ext>
                  </a:extLst>
                </p:cNvPr>
                <p:cNvGrpSpPr/>
                <p:nvPr userDrawn="1"/>
              </p:nvGrpSpPr>
              <p:grpSpPr>
                <a:xfrm rot="10800000">
                  <a:off x="13061402" y="3665637"/>
                  <a:ext cx="145820" cy="146462"/>
                  <a:chOff x="13096169" y="3602278"/>
                  <a:chExt cx="145820" cy="146462"/>
                </a:xfrm>
              </p:grpSpPr>
              <p:sp>
                <p:nvSpPr>
                  <p:cNvPr id="201" name="Rechthoek 200">
                    <a:extLst>
                      <a:ext uri="{FF2B5EF4-FFF2-40B4-BE49-F238E27FC236}">
                        <a16:creationId xmlns:a16="http://schemas.microsoft.com/office/drawing/2014/main" id="{6DC56024-1116-44C9-A748-500A242283E5}"/>
                      </a:ext>
                    </a:extLst>
                  </p:cNvPr>
                  <p:cNvSpPr/>
                  <p:nvPr userDrawn="1"/>
                </p:nvSpPr>
                <p:spPr>
                  <a:xfrm>
                    <a:off x="13096169" y="3602278"/>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02" name="Rechthoek 201">
                    <a:extLst>
                      <a:ext uri="{FF2B5EF4-FFF2-40B4-BE49-F238E27FC236}">
                        <a16:creationId xmlns:a16="http://schemas.microsoft.com/office/drawing/2014/main" id="{C057CE83-7D48-412B-B8F4-444BAEB6A388}"/>
                      </a:ext>
                    </a:extLst>
                  </p:cNvPr>
                  <p:cNvSpPr/>
                  <p:nvPr userDrawn="1"/>
                </p:nvSpPr>
                <p:spPr>
                  <a:xfrm rot="5400000">
                    <a:off x="13037453" y="3661636"/>
                    <a:ext cx="145820" cy="28388"/>
                  </a:xfrm>
                  <a:prstGeom prst="rect">
                    <a:avLst/>
                  </a:prstGeom>
                  <a:solidFill>
                    <a:srgbClr val="81818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196" name="Rechthoek 195">
                <a:extLst>
                  <a:ext uri="{FF2B5EF4-FFF2-40B4-BE49-F238E27FC236}">
                    <a16:creationId xmlns:a16="http://schemas.microsoft.com/office/drawing/2014/main" id="{01AF4B7F-D3BE-4F24-98FB-38098BF8FDD4}"/>
                  </a:ext>
                </a:extLst>
              </p:cNvPr>
              <p:cNvSpPr/>
              <p:nvPr userDrawn="1"/>
            </p:nvSpPr>
            <p:spPr>
              <a:xfrm>
                <a:off x="12682980" y="3889890"/>
                <a:ext cx="622284" cy="161170"/>
              </a:xfrm>
              <a:prstGeom prst="rect">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lnSpc>
                    <a:spcPct val="90000"/>
                  </a:lnSpc>
                  <a:spcBef>
                    <a:spcPts val="600"/>
                  </a:spcBef>
                  <a:spcAft>
                    <a:spcPts val="600"/>
                  </a:spcAft>
                </a:pPr>
                <a:r>
                  <a:rPr lang="nl-NL" sz="900" b="0" noProof="0" dirty="0">
                    <a:solidFill>
                      <a:schemeClr val="tx1"/>
                    </a:solidFill>
                    <a:latin typeface="Arial" panose="020B0604020202020204" pitchFamily="34" charset="0"/>
                    <a:cs typeface="Arial" panose="020B0604020202020204" pitchFamily="34" charset="0"/>
                  </a:rPr>
                  <a:t>Bijsnijden</a:t>
                </a:r>
              </a:p>
            </p:txBody>
          </p:sp>
          <p:sp>
            <p:nvSpPr>
              <p:cNvPr id="197" name="Gelijkbenige driehoek 196">
                <a:extLst>
                  <a:ext uri="{FF2B5EF4-FFF2-40B4-BE49-F238E27FC236}">
                    <a16:creationId xmlns:a16="http://schemas.microsoft.com/office/drawing/2014/main" id="{17CDB8B4-03A0-4990-B259-20FC638CE536}"/>
                  </a:ext>
                </a:extLst>
              </p:cNvPr>
              <p:cNvSpPr/>
              <p:nvPr userDrawn="1"/>
            </p:nvSpPr>
            <p:spPr>
              <a:xfrm rot="10800000">
                <a:off x="12950688" y="4093726"/>
                <a:ext cx="86866" cy="51147"/>
              </a:xfrm>
              <a:prstGeom prst="triangle">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sp>
        <p:nvSpPr>
          <p:cNvPr id="405" name="Tijdelijke aanduiding voor titel 1">
            <a:extLst>
              <a:ext uri="{FF2B5EF4-FFF2-40B4-BE49-F238E27FC236}">
                <a16:creationId xmlns:a16="http://schemas.microsoft.com/office/drawing/2014/main" id="{81D8E462-E0CA-4F15-A890-3C267F657226}"/>
              </a:ext>
            </a:extLst>
          </p:cNvPr>
          <p:cNvSpPr>
            <a:spLocks noGrp="1"/>
          </p:cNvSpPr>
          <p:nvPr>
            <p:ph type="title" hasCustomPrompt="1"/>
          </p:nvPr>
        </p:nvSpPr>
        <p:spPr>
          <a:xfrm>
            <a:off x="692468" y="1024409"/>
            <a:ext cx="5029200" cy="490400"/>
          </a:xfrm>
          <a:prstGeom prst="rect">
            <a:avLst/>
          </a:prstGeom>
        </p:spPr>
        <p:txBody>
          <a:bodyPr vert="horz" lIns="0" tIns="0" rIns="0" bIns="0" rtlCol="0" anchor="ctr" anchorCtr="0">
            <a:noAutofit/>
          </a:bodyPr>
          <a:lstStyle>
            <a:lvl1pPr>
              <a:defRPr/>
            </a:lvl1pPr>
          </a:lstStyle>
          <a:p>
            <a:r>
              <a:rPr lang="nl-NL" dirty="0"/>
              <a:t>Plaats hier je titel</a:t>
            </a:r>
          </a:p>
        </p:txBody>
      </p:sp>
      <p:sp>
        <p:nvSpPr>
          <p:cNvPr id="408" name="Tijdelijke aanduiding voor verticale tekst 2">
            <a:extLst>
              <a:ext uri="{FF2B5EF4-FFF2-40B4-BE49-F238E27FC236}">
                <a16:creationId xmlns:a16="http://schemas.microsoft.com/office/drawing/2014/main" id="{5626A5BF-B119-4201-B80B-1465E4E17334}"/>
              </a:ext>
            </a:extLst>
          </p:cNvPr>
          <p:cNvSpPr>
            <a:spLocks noGrp="1"/>
          </p:cNvSpPr>
          <p:nvPr>
            <p:ph type="body" orient="vert" idx="16" hasCustomPrompt="1"/>
          </p:nvPr>
        </p:nvSpPr>
        <p:spPr>
          <a:xfrm>
            <a:off x="693737" y="1700547"/>
            <a:ext cx="5027931" cy="4243053"/>
          </a:xfrm>
        </p:spPr>
        <p:txBody>
          <a:bodyPr vert="horz"/>
          <a:lstStyle>
            <a:lvl1pPr>
              <a:defRPr/>
            </a:lvl1pPr>
            <a:lvl2pPr>
              <a:defRPr/>
            </a:lvl2pPr>
            <a:lvl3pPr>
              <a:defRPr/>
            </a:lvl3pPr>
            <a:lvl4pPr>
              <a:defRPr/>
            </a:lvl4pPr>
            <a:lvl5pPr>
              <a:defRPr/>
            </a:lvl5pPr>
            <a:lvl6pPr>
              <a:defRPr/>
            </a:lvl6pPr>
            <a:lvl7pPr>
              <a:defRPr/>
            </a:lvl7pPr>
            <a:lvl8pPr>
              <a:defRPr/>
            </a:lvl8pPr>
            <a:lvl9pPr>
              <a:defRPr/>
            </a:lvl9pPr>
          </a:lstStyle>
          <a:p>
            <a:pPr lvl="0"/>
            <a:r>
              <a:rPr lang="nl-NL" noProof="0" dirty="0"/>
              <a:t>Klik hier om een bullet te plaatsen.</a:t>
            </a:r>
          </a:p>
          <a:p>
            <a:pPr lvl="1"/>
            <a:r>
              <a:rPr lang="nl-NL" noProof="0" dirty="0"/>
              <a:t>Sub-bullet</a:t>
            </a:r>
          </a:p>
          <a:p>
            <a:pPr lvl="2"/>
            <a:r>
              <a:rPr lang="nl-NL" noProof="0" dirty="0"/>
              <a:t>Leestekst</a:t>
            </a:r>
          </a:p>
          <a:p>
            <a:pPr lvl="3"/>
            <a:r>
              <a:rPr lang="nl-NL" noProof="0" dirty="0"/>
              <a:t>Subtitel</a:t>
            </a:r>
          </a:p>
          <a:p>
            <a:pPr lvl="4"/>
            <a:r>
              <a:rPr lang="nl-NL" noProof="0" dirty="0"/>
              <a:t>Numerieke bullet</a:t>
            </a:r>
          </a:p>
          <a:p>
            <a:pPr lvl="5"/>
            <a:r>
              <a:rPr lang="nl-NL" noProof="0" dirty="0"/>
              <a:t>Bullet</a:t>
            </a:r>
          </a:p>
          <a:p>
            <a:pPr lvl="6"/>
            <a:r>
              <a:rPr lang="nl-NL" noProof="0" dirty="0"/>
              <a:t>Sub-bullet</a:t>
            </a:r>
          </a:p>
          <a:p>
            <a:pPr lvl="7"/>
            <a:r>
              <a:rPr lang="nl-NL" noProof="0" dirty="0"/>
              <a:t>Leestekst</a:t>
            </a:r>
          </a:p>
          <a:p>
            <a:pPr lvl="8"/>
            <a:r>
              <a:rPr lang="nl-NL" noProof="0" dirty="0"/>
              <a:t>Titel</a:t>
            </a:r>
          </a:p>
        </p:txBody>
      </p:sp>
      <p:sp>
        <p:nvSpPr>
          <p:cNvPr id="409" name="Tekstvak 408">
            <a:extLst>
              <a:ext uri="{FF2B5EF4-FFF2-40B4-BE49-F238E27FC236}">
                <a16:creationId xmlns:a16="http://schemas.microsoft.com/office/drawing/2014/main" id="{12B4167E-A1A6-4F6F-99A7-0BA2DF8A3758}"/>
              </a:ext>
            </a:extLst>
          </p:cNvPr>
          <p:cNvSpPr txBox="1"/>
          <p:nvPr userDrawn="1"/>
        </p:nvSpPr>
        <p:spPr>
          <a:xfrm>
            <a:off x="-10750" y="-531667"/>
            <a:ext cx="12192000" cy="369332"/>
          </a:xfrm>
          <a:prstGeom prst="rect">
            <a:avLst/>
          </a:prstGeom>
          <a:noFill/>
        </p:spPr>
        <p:txBody>
          <a:bodyPr wrap="square" rtlCol="0">
            <a:spAutoFit/>
          </a:bodyPr>
          <a:lstStyle/>
          <a:p>
            <a:pPr algn="ctr"/>
            <a:r>
              <a:rPr lang="nl-NL" sz="1800" b="0" kern="1200" spc="50" baseline="0" dirty="0">
                <a:solidFill>
                  <a:schemeClr val="accent2"/>
                </a:solidFill>
                <a:latin typeface="+mn-lt"/>
                <a:ea typeface="+mn-ea"/>
                <a:cs typeface="Calibri" panose="020F0502020204030204" pitchFamily="34" charset="0"/>
              </a:rPr>
              <a:t>50% tekst – 50% foto x2</a:t>
            </a:r>
          </a:p>
        </p:txBody>
      </p:sp>
      <p:grpSp>
        <p:nvGrpSpPr>
          <p:cNvPr id="154" name="Instructie">
            <a:extLst>
              <a:ext uri="{FF2B5EF4-FFF2-40B4-BE49-F238E27FC236}">
                <a16:creationId xmlns:a16="http://schemas.microsoft.com/office/drawing/2014/main" id="{4C861D18-331B-4FF6-BE15-FB51FF2C7285}"/>
              </a:ext>
            </a:extLst>
          </p:cNvPr>
          <p:cNvGrpSpPr/>
          <p:nvPr userDrawn="1"/>
        </p:nvGrpSpPr>
        <p:grpSpPr>
          <a:xfrm>
            <a:off x="-3437547" y="1434"/>
            <a:ext cx="3201327" cy="6001164"/>
            <a:chOff x="-3437547" y="1434"/>
            <a:chExt cx="3201327" cy="6001164"/>
          </a:xfrm>
        </p:grpSpPr>
        <p:cxnSp>
          <p:nvCxnSpPr>
            <p:cNvPr id="155" name="Rechte verbindingslijn 154">
              <a:extLst>
                <a:ext uri="{FF2B5EF4-FFF2-40B4-BE49-F238E27FC236}">
                  <a16:creationId xmlns:a16="http://schemas.microsoft.com/office/drawing/2014/main" id="{092DEFED-D6C7-4802-A44A-896F7FD35830}"/>
                </a:ext>
              </a:extLst>
            </p:cNvPr>
            <p:cNvCxnSpPr>
              <a:cxnSpLocks/>
            </p:cNvCxnSpPr>
            <p:nvPr userDrawn="1"/>
          </p:nvCxnSpPr>
          <p:spPr>
            <a:xfrm>
              <a:off x="-3419346" y="5083729"/>
              <a:ext cx="3176013" cy="0"/>
            </a:xfrm>
            <a:prstGeom prst="line">
              <a:avLst/>
            </a:prstGeom>
            <a:noFill/>
            <a:ln w="3175" cap="flat" cmpd="sng" algn="ctr">
              <a:solidFill>
                <a:schemeClr val="accent1"/>
              </a:solidFill>
              <a:prstDash val="solid"/>
            </a:ln>
            <a:effectLst/>
          </p:spPr>
        </p:cxnSp>
        <p:sp>
          <p:nvSpPr>
            <p:cNvPr id="156" name="Ovaal 155">
              <a:extLst>
                <a:ext uri="{FF2B5EF4-FFF2-40B4-BE49-F238E27FC236}">
                  <a16:creationId xmlns:a16="http://schemas.microsoft.com/office/drawing/2014/main" id="{EB691B2A-9B28-4A1A-B9C6-88CEE24D4898}"/>
                </a:ext>
              </a:extLst>
            </p:cNvPr>
            <p:cNvSpPr/>
            <p:nvPr userDrawn="1"/>
          </p:nvSpPr>
          <p:spPr>
            <a:xfrm>
              <a:off x="-3425006" y="3588820"/>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6</a:t>
              </a:r>
            </a:p>
          </p:txBody>
        </p:sp>
        <p:sp>
          <p:nvSpPr>
            <p:cNvPr id="157" name="Rechthoek 156">
              <a:extLst>
                <a:ext uri="{FF2B5EF4-FFF2-40B4-BE49-F238E27FC236}">
                  <a16:creationId xmlns:a16="http://schemas.microsoft.com/office/drawing/2014/main" id="{16D5E5A4-DD60-4FF5-AD20-3462E4897B34}"/>
                </a:ext>
              </a:extLst>
            </p:cNvPr>
            <p:cNvSpPr/>
            <p:nvPr userDrawn="1"/>
          </p:nvSpPr>
          <p:spPr>
            <a:xfrm>
              <a:off x="-3059324" y="3221492"/>
              <a:ext cx="2823104" cy="255963"/>
            </a:xfrm>
            <a:prstGeom prst="rect">
              <a:avLst/>
            </a:prstGeom>
            <a:noFill/>
            <a:ln w="25400" cap="flat" cmpd="sng" algn="ctr">
              <a:noFill/>
              <a:prstDash val="solid"/>
            </a:ln>
            <a:effectLst/>
          </p:spPr>
          <p:txBody>
            <a:bodyPr lIns="0" tIns="0" rIns="0" bIns="0" rtlCol="0" anchor="ctr"/>
            <a:lstStyle/>
            <a:p>
              <a:pPr marL="180975"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Numerieke bullet</a:t>
              </a:r>
            </a:p>
          </p:txBody>
        </p:sp>
        <p:sp>
          <p:nvSpPr>
            <p:cNvPr id="158" name="Ovaal 157">
              <a:extLst>
                <a:ext uri="{FF2B5EF4-FFF2-40B4-BE49-F238E27FC236}">
                  <a16:creationId xmlns:a16="http://schemas.microsoft.com/office/drawing/2014/main" id="{69C2A9A5-89D4-4E7C-94BE-9232D76D9D5D}"/>
                </a:ext>
              </a:extLst>
            </p:cNvPr>
            <p:cNvSpPr/>
            <p:nvPr userDrawn="1"/>
          </p:nvSpPr>
          <p:spPr>
            <a:xfrm>
              <a:off x="-3425006" y="396299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7</a:t>
              </a:r>
            </a:p>
          </p:txBody>
        </p:sp>
        <p:sp>
          <p:nvSpPr>
            <p:cNvPr id="159" name="Rechthoek 158">
              <a:extLst>
                <a:ext uri="{FF2B5EF4-FFF2-40B4-BE49-F238E27FC236}">
                  <a16:creationId xmlns:a16="http://schemas.microsoft.com/office/drawing/2014/main" id="{C83D8FAF-B366-4E70-A982-3C3E05337A72}"/>
                </a:ext>
              </a:extLst>
            </p:cNvPr>
            <p:cNvSpPr/>
            <p:nvPr userDrawn="1"/>
          </p:nvSpPr>
          <p:spPr>
            <a:xfrm>
              <a:off x="-3059324" y="3962995"/>
              <a:ext cx="2823104" cy="255963"/>
            </a:xfrm>
            <a:prstGeom prst="rect">
              <a:avLst/>
            </a:prstGeom>
            <a:noFill/>
            <a:ln w="25400" cap="flat" cmpd="sng" algn="ctr">
              <a:noFill/>
              <a:prstDash val="solid"/>
            </a:ln>
            <a:effectLst/>
          </p:spPr>
          <p:txBody>
            <a:bodyPr lIns="0" tIns="0" rIns="0" bIns="0" rtlCol="0" anchor="ctr"/>
            <a:lstStyle/>
            <a:p>
              <a:pPr marL="360363" marR="0" lvl="0" indent="-179388" defTabSz="914400" eaLnBrk="1" fontAlgn="auto" latinLnBrk="0" hangingPunct="1">
                <a:lnSpc>
                  <a:spcPct val="90000"/>
                </a:lnSpc>
                <a:spcBef>
                  <a:spcPts val="600"/>
                </a:spcBef>
                <a:spcAft>
                  <a:spcPts val="600"/>
                </a:spcAft>
                <a:buClr>
                  <a:schemeClr val="tx1"/>
                </a:buClr>
                <a:buSzTx/>
                <a:buFont typeface="+mj-lt"/>
                <a:buAutoNum type="alphaL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Sub-alfabetische bullet</a:t>
              </a:r>
            </a:p>
          </p:txBody>
        </p:sp>
        <p:sp>
          <p:nvSpPr>
            <p:cNvPr id="160" name="Ovaal 159">
              <a:extLst>
                <a:ext uri="{FF2B5EF4-FFF2-40B4-BE49-F238E27FC236}">
                  <a16:creationId xmlns:a16="http://schemas.microsoft.com/office/drawing/2014/main" id="{4CCF4575-2D3F-4C04-A9A5-8A6928E81521}"/>
                </a:ext>
              </a:extLst>
            </p:cNvPr>
            <p:cNvSpPr/>
            <p:nvPr userDrawn="1"/>
          </p:nvSpPr>
          <p:spPr>
            <a:xfrm>
              <a:off x="-3425006" y="43356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8</a:t>
              </a:r>
            </a:p>
          </p:txBody>
        </p:sp>
        <p:sp>
          <p:nvSpPr>
            <p:cNvPr id="161" name="Ovaal 160">
              <a:extLst>
                <a:ext uri="{FF2B5EF4-FFF2-40B4-BE49-F238E27FC236}">
                  <a16:creationId xmlns:a16="http://schemas.microsoft.com/office/drawing/2014/main" id="{0587385F-F9A7-425E-9623-8457818DF72F}"/>
                </a:ext>
              </a:extLst>
            </p:cNvPr>
            <p:cNvSpPr/>
            <p:nvPr userDrawn="1"/>
          </p:nvSpPr>
          <p:spPr>
            <a:xfrm>
              <a:off x="-3425006" y="470890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9</a:t>
              </a:r>
            </a:p>
          </p:txBody>
        </p:sp>
        <p:sp>
          <p:nvSpPr>
            <p:cNvPr id="162" name="Rechthoek 161">
              <a:extLst>
                <a:ext uri="{FF2B5EF4-FFF2-40B4-BE49-F238E27FC236}">
                  <a16:creationId xmlns:a16="http://schemas.microsoft.com/office/drawing/2014/main" id="{BE3DECBD-620E-4A1F-A415-1179A07BC90A}"/>
                </a:ext>
              </a:extLst>
            </p:cNvPr>
            <p:cNvSpPr/>
            <p:nvPr userDrawn="1"/>
          </p:nvSpPr>
          <p:spPr>
            <a:xfrm>
              <a:off x="-3059324" y="4708905"/>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2400" b="1" i="0" u="none" strike="noStrike" kern="0" cap="none" spc="0" normalizeH="0" baseline="0" noProof="0" dirty="0">
                  <a:ln>
                    <a:noFill/>
                  </a:ln>
                  <a:solidFill>
                    <a:schemeClr val="bg2"/>
                  </a:solidFill>
                  <a:effectLst/>
                  <a:uLnTx/>
                  <a:uFillTx/>
                  <a:latin typeface="+mn-lt"/>
                  <a:cs typeface="Segoe UI Light" panose="020B0502040204020203" pitchFamily="34" charset="0"/>
                </a:rPr>
                <a:t>Titel</a:t>
              </a:r>
            </a:p>
          </p:txBody>
        </p:sp>
        <p:grpSp>
          <p:nvGrpSpPr>
            <p:cNvPr id="163" name="Meer informatie">
              <a:extLst>
                <a:ext uri="{FF2B5EF4-FFF2-40B4-BE49-F238E27FC236}">
                  <a16:creationId xmlns:a16="http://schemas.microsoft.com/office/drawing/2014/main" id="{A061D723-8E88-42D8-8EE5-231280D543A1}"/>
                </a:ext>
              </a:extLst>
            </p:cNvPr>
            <p:cNvGrpSpPr/>
            <p:nvPr userDrawn="1"/>
          </p:nvGrpSpPr>
          <p:grpSpPr>
            <a:xfrm>
              <a:off x="-3421298" y="5206936"/>
              <a:ext cx="3178515" cy="795662"/>
              <a:chOff x="-3741486" y="3387723"/>
              <a:chExt cx="3178515" cy="795662"/>
            </a:xfrm>
          </p:grpSpPr>
          <p:sp>
            <p:nvSpPr>
              <p:cNvPr id="292" name="Freeform 101">
                <a:extLst>
                  <a:ext uri="{FF2B5EF4-FFF2-40B4-BE49-F238E27FC236}">
                    <a16:creationId xmlns:a16="http://schemas.microsoft.com/office/drawing/2014/main" id="{078554D8-B964-46E3-A638-E8FD9961AB04}"/>
                  </a:ext>
                </a:extLst>
              </p:cNvPr>
              <p:cNvSpPr>
                <a:spLocks noEditPoints="1"/>
              </p:cNvSpPr>
              <p:nvPr/>
            </p:nvSpPr>
            <p:spPr bwMode="auto">
              <a:xfrm>
                <a:off x="-3741486" y="3387723"/>
                <a:ext cx="255753" cy="255753"/>
              </a:xfrm>
              <a:custGeom>
                <a:avLst/>
                <a:gdLst>
                  <a:gd name="T0" fmla="*/ 0 w 292"/>
                  <a:gd name="T1" fmla="*/ 146 h 292"/>
                  <a:gd name="T2" fmla="*/ 4 w 292"/>
                  <a:gd name="T3" fmla="*/ 113 h 292"/>
                  <a:gd name="T4" fmla="*/ 14 w 292"/>
                  <a:gd name="T5" fmla="*/ 82 h 292"/>
                  <a:gd name="T6" fmla="*/ 31 w 292"/>
                  <a:gd name="T7" fmla="*/ 55 h 292"/>
                  <a:gd name="T8" fmla="*/ 53 w 292"/>
                  <a:gd name="T9" fmla="*/ 32 h 292"/>
                  <a:gd name="T10" fmla="*/ 81 w 292"/>
                  <a:gd name="T11" fmla="*/ 15 h 292"/>
                  <a:gd name="T12" fmla="*/ 112 w 292"/>
                  <a:gd name="T13" fmla="*/ 4 h 292"/>
                  <a:gd name="T14" fmla="*/ 145 w 292"/>
                  <a:gd name="T15" fmla="*/ 0 h 292"/>
                  <a:gd name="T16" fmla="*/ 179 w 292"/>
                  <a:gd name="T17" fmla="*/ 4 h 292"/>
                  <a:gd name="T18" fmla="*/ 209 w 292"/>
                  <a:gd name="T19" fmla="*/ 15 h 292"/>
                  <a:gd name="T20" fmla="*/ 237 w 292"/>
                  <a:gd name="T21" fmla="*/ 32 h 292"/>
                  <a:gd name="T22" fmla="*/ 259 w 292"/>
                  <a:gd name="T23" fmla="*/ 55 h 292"/>
                  <a:gd name="T24" fmla="*/ 276 w 292"/>
                  <a:gd name="T25" fmla="*/ 82 h 292"/>
                  <a:gd name="T26" fmla="*/ 288 w 292"/>
                  <a:gd name="T27" fmla="*/ 113 h 292"/>
                  <a:gd name="T28" fmla="*/ 292 w 292"/>
                  <a:gd name="T29" fmla="*/ 146 h 292"/>
                  <a:gd name="T30" fmla="*/ 288 w 292"/>
                  <a:gd name="T31" fmla="*/ 180 h 292"/>
                  <a:gd name="T32" fmla="*/ 276 w 292"/>
                  <a:gd name="T33" fmla="*/ 210 h 292"/>
                  <a:gd name="T34" fmla="*/ 259 w 292"/>
                  <a:gd name="T35" fmla="*/ 237 h 292"/>
                  <a:gd name="T36" fmla="*/ 237 w 292"/>
                  <a:gd name="T37" fmla="*/ 260 h 292"/>
                  <a:gd name="T38" fmla="*/ 209 w 292"/>
                  <a:gd name="T39" fmla="*/ 278 h 292"/>
                  <a:gd name="T40" fmla="*/ 179 w 292"/>
                  <a:gd name="T41" fmla="*/ 288 h 292"/>
                  <a:gd name="T42" fmla="*/ 145 w 292"/>
                  <a:gd name="T43" fmla="*/ 292 h 292"/>
                  <a:gd name="T44" fmla="*/ 112 w 292"/>
                  <a:gd name="T45" fmla="*/ 288 h 292"/>
                  <a:gd name="T46" fmla="*/ 81 w 292"/>
                  <a:gd name="T47" fmla="*/ 278 h 292"/>
                  <a:gd name="T48" fmla="*/ 53 w 292"/>
                  <a:gd name="T49" fmla="*/ 260 h 292"/>
                  <a:gd name="T50" fmla="*/ 31 w 292"/>
                  <a:gd name="T51" fmla="*/ 237 h 292"/>
                  <a:gd name="T52" fmla="*/ 14 w 292"/>
                  <a:gd name="T53" fmla="*/ 210 h 292"/>
                  <a:gd name="T54" fmla="*/ 4 w 292"/>
                  <a:gd name="T55" fmla="*/ 180 h 292"/>
                  <a:gd name="T56" fmla="*/ 0 w 292"/>
                  <a:gd name="T57" fmla="*/ 146 h 292"/>
                  <a:gd name="T58" fmla="*/ 102 w 292"/>
                  <a:gd name="T59" fmla="*/ 121 h 292"/>
                  <a:gd name="T60" fmla="*/ 102 w 292"/>
                  <a:gd name="T61" fmla="*/ 142 h 292"/>
                  <a:gd name="T62" fmla="*/ 120 w 292"/>
                  <a:gd name="T63" fmla="*/ 142 h 292"/>
                  <a:gd name="T64" fmla="*/ 120 w 292"/>
                  <a:gd name="T65" fmla="*/ 223 h 292"/>
                  <a:gd name="T66" fmla="*/ 102 w 292"/>
                  <a:gd name="T67" fmla="*/ 223 h 292"/>
                  <a:gd name="T68" fmla="*/ 102 w 292"/>
                  <a:gd name="T69" fmla="*/ 244 h 292"/>
                  <a:gd name="T70" fmla="*/ 188 w 292"/>
                  <a:gd name="T71" fmla="*/ 244 h 292"/>
                  <a:gd name="T72" fmla="*/ 188 w 292"/>
                  <a:gd name="T73" fmla="*/ 223 h 292"/>
                  <a:gd name="T74" fmla="*/ 170 w 292"/>
                  <a:gd name="T75" fmla="*/ 223 h 292"/>
                  <a:gd name="T76" fmla="*/ 170 w 292"/>
                  <a:gd name="T77" fmla="*/ 142 h 292"/>
                  <a:gd name="T78" fmla="*/ 188 w 292"/>
                  <a:gd name="T79" fmla="*/ 142 h 292"/>
                  <a:gd name="T80" fmla="*/ 188 w 292"/>
                  <a:gd name="T81" fmla="*/ 121 h 292"/>
                  <a:gd name="T82" fmla="*/ 102 w 292"/>
                  <a:gd name="T83" fmla="*/ 121 h 292"/>
                  <a:gd name="T84" fmla="*/ 115 w 292"/>
                  <a:gd name="T85" fmla="*/ 79 h 292"/>
                  <a:gd name="T86" fmla="*/ 117 w 292"/>
                  <a:gd name="T87" fmla="*/ 92 h 292"/>
                  <a:gd name="T88" fmla="*/ 124 w 292"/>
                  <a:gd name="T89" fmla="*/ 101 h 292"/>
                  <a:gd name="T90" fmla="*/ 133 w 292"/>
                  <a:gd name="T91" fmla="*/ 108 h 292"/>
                  <a:gd name="T92" fmla="*/ 145 w 292"/>
                  <a:gd name="T93" fmla="*/ 110 h 292"/>
                  <a:gd name="T94" fmla="*/ 157 w 292"/>
                  <a:gd name="T95" fmla="*/ 108 h 292"/>
                  <a:gd name="T96" fmla="*/ 167 w 292"/>
                  <a:gd name="T97" fmla="*/ 101 h 292"/>
                  <a:gd name="T98" fmla="*/ 174 w 292"/>
                  <a:gd name="T99" fmla="*/ 92 h 292"/>
                  <a:gd name="T100" fmla="*/ 176 w 292"/>
                  <a:gd name="T101" fmla="*/ 79 h 292"/>
                  <a:gd name="T102" fmla="*/ 174 w 292"/>
                  <a:gd name="T103" fmla="*/ 67 h 292"/>
                  <a:gd name="T104" fmla="*/ 167 w 292"/>
                  <a:gd name="T105" fmla="*/ 58 h 292"/>
                  <a:gd name="T106" fmla="*/ 157 w 292"/>
                  <a:gd name="T107" fmla="*/ 51 h 292"/>
                  <a:gd name="T108" fmla="*/ 145 w 292"/>
                  <a:gd name="T109" fmla="*/ 49 h 292"/>
                  <a:gd name="T110" fmla="*/ 133 w 292"/>
                  <a:gd name="T111" fmla="*/ 51 h 292"/>
                  <a:gd name="T112" fmla="*/ 124 w 292"/>
                  <a:gd name="T113" fmla="*/ 58 h 292"/>
                  <a:gd name="T114" fmla="*/ 117 w 292"/>
                  <a:gd name="T115" fmla="*/ 67 h 292"/>
                  <a:gd name="T116" fmla="*/ 115 w 292"/>
                  <a:gd name="T117" fmla="*/ 79 h 2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2" h="292">
                    <a:moveTo>
                      <a:pt x="0" y="146"/>
                    </a:moveTo>
                    <a:lnTo>
                      <a:pt x="4" y="113"/>
                    </a:lnTo>
                    <a:lnTo>
                      <a:pt x="14" y="82"/>
                    </a:lnTo>
                    <a:lnTo>
                      <a:pt x="31" y="55"/>
                    </a:lnTo>
                    <a:lnTo>
                      <a:pt x="53" y="32"/>
                    </a:lnTo>
                    <a:lnTo>
                      <a:pt x="81" y="15"/>
                    </a:lnTo>
                    <a:lnTo>
                      <a:pt x="112" y="4"/>
                    </a:lnTo>
                    <a:lnTo>
                      <a:pt x="145" y="0"/>
                    </a:lnTo>
                    <a:lnTo>
                      <a:pt x="179" y="4"/>
                    </a:lnTo>
                    <a:lnTo>
                      <a:pt x="209" y="15"/>
                    </a:lnTo>
                    <a:lnTo>
                      <a:pt x="237" y="32"/>
                    </a:lnTo>
                    <a:lnTo>
                      <a:pt x="259" y="55"/>
                    </a:lnTo>
                    <a:lnTo>
                      <a:pt x="276" y="82"/>
                    </a:lnTo>
                    <a:lnTo>
                      <a:pt x="288" y="113"/>
                    </a:lnTo>
                    <a:lnTo>
                      <a:pt x="292" y="146"/>
                    </a:lnTo>
                    <a:lnTo>
                      <a:pt x="288" y="180"/>
                    </a:lnTo>
                    <a:lnTo>
                      <a:pt x="276" y="210"/>
                    </a:lnTo>
                    <a:lnTo>
                      <a:pt x="259" y="237"/>
                    </a:lnTo>
                    <a:lnTo>
                      <a:pt x="237" y="260"/>
                    </a:lnTo>
                    <a:lnTo>
                      <a:pt x="209" y="278"/>
                    </a:lnTo>
                    <a:lnTo>
                      <a:pt x="179" y="288"/>
                    </a:lnTo>
                    <a:lnTo>
                      <a:pt x="145" y="292"/>
                    </a:lnTo>
                    <a:lnTo>
                      <a:pt x="112" y="288"/>
                    </a:lnTo>
                    <a:lnTo>
                      <a:pt x="81" y="278"/>
                    </a:lnTo>
                    <a:lnTo>
                      <a:pt x="53" y="260"/>
                    </a:lnTo>
                    <a:lnTo>
                      <a:pt x="31" y="237"/>
                    </a:lnTo>
                    <a:lnTo>
                      <a:pt x="14" y="210"/>
                    </a:lnTo>
                    <a:lnTo>
                      <a:pt x="4" y="180"/>
                    </a:lnTo>
                    <a:lnTo>
                      <a:pt x="0" y="146"/>
                    </a:lnTo>
                    <a:close/>
                    <a:moveTo>
                      <a:pt x="102" y="121"/>
                    </a:moveTo>
                    <a:lnTo>
                      <a:pt x="102" y="142"/>
                    </a:lnTo>
                    <a:lnTo>
                      <a:pt x="120" y="142"/>
                    </a:lnTo>
                    <a:lnTo>
                      <a:pt x="120" y="223"/>
                    </a:lnTo>
                    <a:lnTo>
                      <a:pt x="102" y="223"/>
                    </a:lnTo>
                    <a:lnTo>
                      <a:pt x="102" y="244"/>
                    </a:lnTo>
                    <a:lnTo>
                      <a:pt x="188" y="244"/>
                    </a:lnTo>
                    <a:lnTo>
                      <a:pt x="188" y="223"/>
                    </a:lnTo>
                    <a:lnTo>
                      <a:pt x="170" y="223"/>
                    </a:lnTo>
                    <a:lnTo>
                      <a:pt x="170" y="142"/>
                    </a:lnTo>
                    <a:lnTo>
                      <a:pt x="188" y="142"/>
                    </a:lnTo>
                    <a:lnTo>
                      <a:pt x="188" y="121"/>
                    </a:lnTo>
                    <a:lnTo>
                      <a:pt x="102" y="121"/>
                    </a:lnTo>
                    <a:close/>
                    <a:moveTo>
                      <a:pt x="115" y="79"/>
                    </a:moveTo>
                    <a:lnTo>
                      <a:pt x="117" y="92"/>
                    </a:lnTo>
                    <a:lnTo>
                      <a:pt x="124" y="101"/>
                    </a:lnTo>
                    <a:lnTo>
                      <a:pt x="133" y="108"/>
                    </a:lnTo>
                    <a:lnTo>
                      <a:pt x="145" y="110"/>
                    </a:lnTo>
                    <a:lnTo>
                      <a:pt x="157" y="108"/>
                    </a:lnTo>
                    <a:lnTo>
                      <a:pt x="167" y="101"/>
                    </a:lnTo>
                    <a:lnTo>
                      <a:pt x="174" y="92"/>
                    </a:lnTo>
                    <a:lnTo>
                      <a:pt x="176" y="79"/>
                    </a:lnTo>
                    <a:lnTo>
                      <a:pt x="174" y="67"/>
                    </a:lnTo>
                    <a:lnTo>
                      <a:pt x="167" y="58"/>
                    </a:lnTo>
                    <a:lnTo>
                      <a:pt x="157" y="51"/>
                    </a:lnTo>
                    <a:lnTo>
                      <a:pt x="145" y="49"/>
                    </a:lnTo>
                    <a:lnTo>
                      <a:pt x="133" y="51"/>
                    </a:lnTo>
                    <a:lnTo>
                      <a:pt x="124" y="58"/>
                    </a:lnTo>
                    <a:lnTo>
                      <a:pt x="117" y="67"/>
                    </a:lnTo>
                    <a:lnTo>
                      <a:pt x="115" y="79"/>
                    </a:lnTo>
                    <a:close/>
                  </a:path>
                </a:pathLst>
              </a:custGeom>
              <a:solidFill>
                <a:srgbClr val="FF7800"/>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nl-NL" sz="1100" noProof="0"/>
              </a:p>
            </p:txBody>
          </p:sp>
          <p:sp>
            <p:nvSpPr>
              <p:cNvPr id="293" name="Rechthoek 292">
                <a:extLst>
                  <a:ext uri="{FF2B5EF4-FFF2-40B4-BE49-F238E27FC236}">
                    <a16:creationId xmlns:a16="http://schemas.microsoft.com/office/drawing/2014/main" id="{08D160C6-61E1-438F-86E4-E9D217442D63}"/>
                  </a:ext>
                </a:extLst>
              </p:cNvPr>
              <p:cNvSpPr/>
              <p:nvPr userDrawn="1"/>
            </p:nvSpPr>
            <p:spPr>
              <a:xfrm>
                <a:off x="-3380966" y="3459752"/>
                <a:ext cx="2817995" cy="59212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Meer weten?</a:t>
                </a:r>
                <a:b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b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Ga naar dia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‘Instructie dia: YouTube links’</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open deze in de diavoorstelling en klik op de gewenste video link.</a:t>
                </a:r>
              </a:p>
            </p:txBody>
          </p:sp>
          <p:cxnSp>
            <p:nvCxnSpPr>
              <p:cNvPr id="294" name="Rechte verbindingslijn 293">
                <a:extLst>
                  <a:ext uri="{FF2B5EF4-FFF2-40B4-BE49-F238E27FC236}">
                    <a16:creationId xmlns:a16="http://schemas.microsoft.com/office/drawing/2014/main" id="{E1A69E28-1753-4D76-B3E8-5CD85EB58E60}"/>
                  </a:ext>
                </a:extLst>
              </p:cNvPr>
              <p:cNvCxnSpPr>
                <a:cxnSpLocks/>
              </p:cNvCxnSpPr>
              <p:nvPr userDrawn="1"/>
            </p:nvCxnSpPr>
            <p:spPr>
              <a:xfrm>
                <a:off x="-3740987" y="4183385"/>
                <a:ext cx="3178016" cy="0"/>
              </a:xfrm>
              <a:prstGeom prst="line">
                <a:avLst/>
              </a:prstGeom>
              <a:noFill/>
              <a:ln w="3175" cap="flat" cmpd="sng" algn="ctr">
                <a:solidFill>
                  <a:schemeClr val="accent1"/>
                </a:solidFill>
                <a:prstDash val="solid"/>
              </a:ln>
              <a:effectLst/>
            </p:spPr>
          </p:cxnSp>
        </p:grpSp>
        <p:sp>
          <p:nvSpPr>
            <p:cNvPr id="164" name="Rechthoek 163">
              <a:extLst>
                <a:ext uri="{FF2B5EF4-FFF2-40B4-BE49-F238E27FC236}">
                  <a16:creationId xmlns:a16="http://schemas.microsoft.com/office/drawing/2014/main" id="{BF5AD27C-EB61-4E0A-97BD-BDE607CA7926}"/>
                </a:ext>
              </a:extLst>
            </p:cNvPr>
            <p:cNvSpPr/>
            <p:nvPr userDrawn="1"/>
          </p:nvSpPr>
          <p:spPr>
            <a:xfrm>
              <a:off x="-3419345" y="1434"/>
              <a:ext cx="3176012" cy="191611"/>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80000"/>
                </a:lnSpc>
                <a:spcBef>
                  <a:spcPts val="0"/>
                </a:spcBef>
                <a:spcAft>
                  <a:spcPts val="0"/>
                </a:spcAft>
                <a:buClrTx/>
                <a:buSzTx/>
                <a:buFontTx/>
                <a:buNone/>
                <a:tabLst/>
                <a:defRPr/>
              </a:pPr>
              <a:r>
                <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rPr>
                <a:t>TEKST</a:t>
              </a:r>
              <a:r>
                <a:rPr kumimoji="0" lang="nl-NL" sz="1400" b="1" i="0" u="none" strike="noStrike" kern="0" cap="all" spc="0" normalizeH="0" noProof="0" dirty="0">
                  <a:ln>
                    <a:noFill/>
                  </a:ln>
                  <a:solidFill>
                    <a:schemeClr val="accent1"/>
                  </a:solidFill>
                  <a:effectLst/>
                  <a:uLnTx/>
                  <a:uFillTx/>
                  <a:latin typeface="+mj-lt"/>
                  <a:cs typeface="Segoe UI Light" panose="020B0502040204020203" pitchFamily="34" charset="0"/>
                </a:rPr>
                <a:t> NIVEAUS kiezen</a:t>
              </a:r>
              <a:endParaRPr kumimoji="0" lang="nl-NL" sz="1400" b="1" i="0" u="none" strike="noStrike" kern="0" cap="all" spc="0" normalizeH="0" baseline="0" noProof="0" dirty="0">
                <a:ln>
                  <a:noFill/>
                </a:ln>
                <a:solidFill>
                  <a:schemeClr val="accent1"/>
                </a:solidFill>
                <a:effectLst/>
                <a:uLnTx/>
                <a:uFillTx/>
                <a:latin typeface="+mj-lt"/>
                <a:cs typeface="Segoe UI Light" panose="020B0502040204020203" pitchFamily="34" charset="0"/>
              </a:endParaRPr>
            </a:p>
          </p:txBody>
        </p:sp>
        <p:sp>
          <p:nvSpPr>
            <p:cNvPr id="165" name="Ovaal 164">
              <a:extLst>
                <a:ext uri="{FF2B5EF4-FFF2-40B4-BE49-F238E27FC236}">
                  <a16:creationId xmlns:a16="http://schemas.microsoft.com/office/drawing/2014/main" id="{A37AF835-60DB-4D7C-A4A4-B6527B38A7F5}"/>
                </a:ext>
              </a:extLst>
            </p:cNvPr>
            <p:cNvSpPr/>
            <p:nvPr userDrawn="1"/>
          </p:nvSpPr>
          <p:spPr>
            <a:xfrm>
              <a:off x="-3425006" y="1719144"/>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1</a:t>
              </a:r>
            </a:p>
          </p:txBody>
        </p:sp>
        <p:cxnSp>
          <p:nvCxnSpPr>
            <p:cNvPr id="166" name="Rechte verbindingslijn 165">
              <a:extLst>
                <a:ext uri="{FF2B5EF4-FFF2-40B4-BE49-F238E27FC236}">
                  <a16:creationId xmlns:a16="http://schemas.microsoft.com/office/drawing/2014/main" id="{6EF8E2D1-27CE-4714-93EA-91F770780B34}"/>
                </a:ext>
              </a:extLst>
            </p:cNvPr>
            <p:cNvCxnSpPr>
              <a:cxnSpLocks/>
            </p:cNvCxnSpPr>
            <p:nvPr userDrawn="1"/>
          </p:nvCxnSpPr>
          <p:spPr>
            <a:xfrm>
              <a:off x="-3419346" y="243069"/>
              <a:ext cx="3176013" cy="0"/>
            </a:xfrm>
            <a:prstGeom prst="line">
              <a:avLst/>
            </a:prstGeom>
            <a:noFill/>
            <a:ln w="3175" cap="flat" cmpd="sng" algn="ctr">
              <a:solidFill>
                <a:schemeClr val="accent1"/>
              </a:solidFill>
              <a:prstDash val="solid"/>
            </a:ln>
            <a:effectLst/>
          </p:spPr>
        </p:cxnSp>
        <p:grpSp>
          <p:nvGrpSpPr>
            <p:cNvPr id="167" name="Groep 166">
              <a:extLst>
                <a:ext uri="{FF2B5EF4-FFF2-40B4-BE49-F238E27FC236}">
                  <a16:creationId xmlns:a16="http://schemas.microsoft.com/office/drawing/2014/main" id="{6C3C60A0-9368-4C43-B1F8-9E37BC458250}"/>
                </a:ext>
              </a:extLst>
            </p:cNvPr>
            <p:cNvGrpSpPr/>
            <p:nvPr userDrawn="1"/>
          </p:nvGrpSpPr>
          <p:grpSpPr>
            <a:xfrm>
              <a:off x="-3437547" y="349413"/>
              <a:ext cx="2933825" cy="558875"/>
              <a:chOff x="-3419346" y="368233"/>
              <a:chExt cx="3904920" cy="743862"/>
            </a:xfrm>
          </p:grpSpPr>
          <p:sp>
            <p:nvSpPr>
              <p:cNvPr id="240" name="Rechthoek 239">
                <a:extLst>
                  <a:ext uri="{FF2B5EF4-FFF2-40B4-BE49-F238E27FC236}">
                    <a16:creationId xmlns:a16="http://schemas.microsoft.com/office/drawing/2014/main" id="{137F5D65-AC3A-4D8A-9B8D-49B056948FD7}"/>
                  </a:ext>
                </a:extLst>
              </p:cNvPr>
              <p:cNvSpPr/>
              <p:nvPr userDrawn="1"/>
            </p:nvSpPr>
            <p:spPr>
              <a:xfrm>
                <a:off x="-3294549" y="368233"/>
                <a:ext cx="432805" cy="244981"/>
              </a:xfrm>
              <a:prstGeom prst="rect">
                <a:avLst/>
              </a:prstGeom>
              <a:solidFill>
                <a:schemeClr val="bg1"/>
              </a:solidFill>
              <a:ln w="6350">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r>
                  <a:rPr lang="nl-NL" sz="800" b="0" noProof="0" dirty="0">
                    <a:solidFill>
                      <a:srgbClr val="C00000"/>
                    </a:solidFill>
                    <a:latin typeface="Arial" panose="020B0604020202020204" pitchFamily="34" charset="0"/>
                    <a:cs typeface="Arial" panose="020B0604020202020204" pitchFamily="34" charset="0"/>
                  </a:rPr>
                  <a:t>Start</a:t>
                </a:r>
              </a:p>
            </p:txBody>
          </p:sp>
          <p:cxnSp>
            <p:nvCxnSpPr>
              <p:cNvPr id="241" name="Rechte verbindingslijn 240">
                <a:extLst>
                  <a:ext uri="{FF2B5EF4-FFF2-40B4-BE49-F238E27FC236}">
                    <a16:creationId xmlns:a16="http://schemas.microsoft.com/office/drawing/2014/main" id="{D679AF68-DC42-4F0D-B1BB-A97F2363447E}"/>
                  </a:ext>
                </a:extLst>
              </p:cNvPr>
              <p:cNvCxnSpPr>
                <a:cxnSpLocks/>
              </p:cNvCxnSpPr>
              <p:nvPr userDrawn="1"/>
            </p:nvCxnSpPr>
            <p:spPr>
              <a:xfrm>
                <a:off x="-2861744" y="613214"/>
                <a:ext cx="137087"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242" name="Rechte verbindingslijn 241">
                <a:extLst>
                  <a:ext uri="{FF2B5EF4-FFF2-40B4-BE49-F238E27FC236}">
                    <a16:creationId xmlns:a16="http://schemas.microsoft.com/office/drawing/2014/main" id="{9B9416CE-1B41-432D-9D71-61E5B68F1D1A}"/>
                  </a:ext>
                </a:extLst>
              </p:cNvPr>
              <p:cNvCxnSpPr>
                <a:cxnSpLocks/>
              </p:cNvCxnSpPr>
              <p:nvPr userDrawn="1"/>
            </p:nvCxnSpPr>
            <p:spPr>
              <a:xfrm>
                <a:off x="-3419346" y="613214"/>
                <a:ext cx="136215" cy="0"/>
              </a:xfrm>
              <a:prstGeom prst="line">
                <a:avLst/>
              </a:prstGeom>
              <a:ln w="6350">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243" name="Rechthoek 242">
                <a:extLst>
                  <a:ext uri="{FF2B5EF4-FFF2-40B4-BE49-F238E27FC236}">
                    <a16:creationId xmlns:a16="http://schemas.microsoft.com/office/drawing/2014/main" id="{A2A5C90E-1904-45EA-B03A-11BE186BC8C4}"/>
                  </a:ext>
                </a:extLst>
              </p:cNvPr>
              <p:cNvSpPr/>
              <p:nvPr userDrawn="1"/>
            </p:nvSpPr>
            <p:spPr>
              <a:xfrm>
                <a:off x="-3289012" y="589683"/>
                <a:ext cx="422160" cy="6406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nvGrpSpPr>
              <p:cNvPr id="244" name="Groep 243">
                <a:extLst>
                  <a:ext uri="{FF2B5EF4-FFF2-40B4-BE49-F238E27FC236}">
                    <a16:creationId xmlns:a16="http://schemas.microsoft.com/office/drawing/2014/main" id="{EFAB68BC-E809-424C-96EF-09A561528331}"/>
                  </a:ext>
                </a:extLst>
              </p:cNvPr>
              <p:cNvGrpSpPr/>
              <p:nvPr userDrawn="1"/>
            </p:nvGrpSpPr>
            <p:grpSpPr>
              <a:xfrm>
                <a:off x="-3002834" y="720303"/>
                <a:ext cx="182598" cy="143759"/>
                <a:chOff x="-3310843" y="700986"/>
                <a:chExt cx="182598" cy="143759"/>
              </a:xfrm>
            </p:grpSpPr>
            <p:grpSp>
              <p:nvGrpSpPr>
                <p:cNvPr id="283" name="Groep 282">
                  <a:extLst>
                    <a:ext uri="{FF2B5EF4-FFF2-40B4-BE49-F238E27FC236}">
                      <a16:creationId xmlns:a16="http://schemas.microsoft.com/office/drawing/2014/main" id="{279402EE-7945-4F2D-8568-41B77B851857}"/>
                    </a:ext>
                  </a:extLst>
                </p:cNvPr>
                <p:cNvGrpSpPr/>
                <p:nvPr userDrawn="1"/>
              </p:nvGrpSpPr>
              <p:grpSpPr>
                <a:xfrm>
                  <a:off x="-3310843" y="700986"/>
                  <a:ext cx="182598" cy="143759"/>
                  <a:chOff x="-3310843" y="700986"/>
                  <a:chExt cx="182598" cy="143759"/>
                </a:xfrm>
              </p:grpSpPr>
              <p:cxnSp>
                <p:nvCxnSpPr>
                  <p:cNvPr id="287" name="Rechte verbindingslijn 286">
                    <a:extLst>
                      <a:ext uri="{FF2B5EF4-FFF2-40B4-BE49-F238E27FC236}">
                        <a16:creationId xmlns:a16="http://schemas.microsoft.com/office/drawing/2014/main" id="{F75C84BC-F1C2-4D34-8BAA-6FC2EFF5B4C7}"/>
                      </a:ext>
                    </a:extLst>
                  </p:cNvPr>
                  <p:cNvCxnSpPr/>
                  <p:nvPr userDrawn="1"/>
                </p:nvCxnSpPr>
                <p:spPr>
                  <a:xfrm>
                    <a:off x="-3310843" y="700986"/>
                    <a:ext cx="182598" cy="0"/>
                  </a:xfrm>
                  <a:prstGeom prst="line">
                    <a:avLst/>
                  </a:prstGeom>
                  <a:noFill/>
                  <a:ln w="9525" cap="flat" cmpd="sng" algn="ctr">
                    <a:solidFill>
                      <a:srgbClr val="292929"/>
                    </a:solidFill>
                    <a:prstDash val="solid"/>
                  </a:ln>
                  <a:effectLst/>
                </p:spPr>
              </p:cxnSp>
              <p:cxnSp>
                <p:nvCxnSpPr>
                  <p:cNvPr id="288" name="Rechte verbindingslijn 287">
                    <a:extLst>
                      <a:ext uri="{FF2B5EF4-FFF2-40B4-BE49-F238E27FC236}">
                        <a16:creationId xmlns:a16="http://schemas.microsoft.com/office/drawing/2014/main" id="{A35396F9-4564-4C6C-AEB8-632219494114}"/>
                      </a:ext>
                    </a:extLst>
                  </p:cNvPr>
                  <p:cNvCxnSpPr/>
                  <p:nvPr userDrawn="1"/>
                </p:nvCxnSpPr>
                <p:spPr>
                  <a:xfrm>
                    <a:off x="-3310843" y="844745"/>
                    <a:ext cx="182598" cy="0"/>
                  </a:xfrm>
                  <a:prstGeom prst="line">
                    <a:avLst/>
                  </a:prstGeom>
                  <a:noFill/>
                  <a:ln w="9525" cap="flat" cmpd="sng" algn="ctr">
                    <a:solidFill>
                      <a:srgbClr val="292929"/>
                    </a:solidFill>
                    <a:prstDash val="solid"/>
                  </a:ln>
                  <a:effectLst/>
                </p:spPr>
              </p:cxnSp>
              <p:cxnSp>
                <p:nvCxnSpPr>
                  <p:cNvPr id="289" name="Rechte verbindingslijn 288">
                    <a:extLst>
                      <a:ext uri="{FF2B5EF4-FFF2-40B4-BE49-F238E27FC236}">
                        <a16:creationId xmlns:a16="http://schemas.microsoft.com/office/drawing/2014/main" id="{177CBE11-A1C5-43A3-86E4-582E945C4563}"/>
                      </a:ext>
                    </a:extLst>
                  </p:cNvPr>
                  <p:cNvCxnSpPr/>
                  <p:nvPr userDrawn="1"/>
                </p:nvCxnSpPr>
                <p:spPr>
                  <a:xfrm>
                    <a:off x="-3213196" y="808806"/>
                    <a:ext cx="82203" cy="0"/>
                  </a:xfrm>
                  <a:prstGeom prst="line">
                    <a:avLst/>
                  </a:prstGeom>
                  <a:noFill/>
                  <a:ln w="9525" cap="flat" cmpd="sng" algn="ctr">
                    <a:solidFill>
                      <a:srgbClr val="292929"/>
                    </a:solidFill>
                    <a:prstDash val="solid"/>
                  </a:ln>
                  <a:effectLst/>
                </p:spPr>
              </p:cxnSp>
              <p:cxnSp>
                <p:nvCxnSpPr>
                  <p:cNvPr id="290" name="Rechte verbindingslijn 289">
                    <a:extLst>
                      <a:ext uri="{FF2B5EF4-FFF2-40B4-BE49-F238E27FC236}">
                        <a16:creationId xmlns:a16="http://schemas.microsoft.com/office/drawing/2014/main" id="{92B766B7-E49A-4D58-A344-9E8D9EED9E35}"/>
                      </a:ext>
                    </a:extLst>
                  </p:cNvPr>
                  <p:cNvCxnSpPr/>
                  <p:nvPr userDrawn="1"/>
                </p:nvCxnSpPr>
                <p:spPr>
                  <a:xfrm>
                    <a:off x="-3213196" y="772866"/>
                    <a:ext cx="82203" cy="0"/>
                  </a:xfrm>
                  <a:prstGeom prst="line">
                    <a:avLst/>
                  </a:prstGeom>
                  <a:noFill/>
                  <a:ln w="9525" cap="flat" cmpd="sng" algn="ctr">
                    <a:solidFill>
                      <a:srgbClr val="292929"/>
                    </a:solidFill>
                    <a:prstDash val="solid"/>
                  </a:ln>
                  <a:effectLst/>
                </p:spPr>
              </p:cxnSp>
              <p:cxnSp>
                <p:nvCxnSpPr>
                  <p:cNvPr id="291" name="Rechte verbindingslijn 290">
                    <a:extLst>
                      <a:ext uri="{FF2B5EF4-FFF2-40B4-BE49-F238E27FC236}">
                        <a16:creationId xmlns:a16="http://schemas.microsoft.com/office/drawing/2014/main" id="{08C3BB77-4CD1-43B7-BB5D-92CC40708B4A}"/>
                      </a:ext>
                    </a:extLst>
                  </p:cNvPr>
                  <p:cNvCxnSpPr/>
                  <p:nvPr userDrawn="1"/>
                </p:nvCxnSpPr>
                <p:spPr>
                  <a:xfrm>
                    <a:off x="-3213196" y="736926"/>
                    <a:ext cx="82203" cy="0"/>
                  </a:xfrm>
                  <a:prstGeom prst="line">
                    <a:avLst/>
                  </a:prstGeom>
                  <a:noFill/>
                  <a:ln w="9525" cap="flat" cmpd="sng" algn="ctr">
                    <a:solidFill>
                      <a:srgbClr val="292929"/>
                    </a:solidFill>
                    <a:prstDash val="solid"/>
                  </a:ln>
                  <a:effectLst/>
                </p:spPr>
              </p:cxnSp>
            </p:grpSp>
            <p:grpSp>
              <p:nvGrpSpPr>
                <p:cNvPr id="284" name="Groep 283">
                  <a:extLst>
                    <a:ext uri="{FF2B5EF4-FFF2-40B4-BE49-F238E27FC236}">
                      <a16:creationId xmlns:a16="http://schemas.microsoft.com/office/drawing/2014/main" id="{C84AFF02-7A28-4A23-8643-F85ED8D89B38}"/>
                    </a:ext>
                  </a:extLst>
                </p:cNvPr>
                <p:cNvGrpSpPr/>
                <p:nvPr userDrawn="1"/>
              </p:nvGrpSpPr>
              <p:grpSpPr>
                <a:xfrm flipH="1">
                  <a:off x="-3310774" y="735854"/>
                  <a:ext cx="88801" cy="72568"/>
                  <a:chOff x="-2091059" y="1395403"/>
                  <a:chExt cx="157316" cy="128558"/>
                </a:xfrm>
              </p:grpSpPr>
              <p:sp>
                <p:nvSpPr>
                  <p:cNvPr id="285" name="Rechthoek 284">
                    <a:extLst>
                      <a:ext uri="{FF2B5EF4-FFF2-40B4-BE49-F238E27FC236}">
                        <a16:creationId xmlns:a16="http://schemas.microsoft.com/office/drawing/2014/main" id="{AC0D0712-87EF-407C-B2D3-6B9695C84D46}"/>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86" name="Pijl: punthaak 285">
                    <a:extLst>
                      <a:ext uri="{FF2B5EF4-FFF2-40B4-BE49-F238E27FC236}">
                        <a16:creationId xmlns:a16="http://schemas.microsoft.com/office/drawing/2014/main" id="{229B8E30-F3A3-40DB-BB3D-B5E1DEFA7F7E}"/>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nvGrpSpPr>
              <p:cNvPr id="245" name="Groep 244">
                <a:extLst>
                  <a:ext uri="{FF2B5EF4-FFF2-40B4-BE49-F238E27FC236}">
                    <a16:creationId xmlns:a16="http://schemas.microsoft.com/office/drawing/2014/main" id="{4B576DF6-8D95-4065-9A15-02E870ECC9D1}"/>
                  </a:ext>
                </a:extLst>
              </p:cNvPr>
              <p:cNvGrpSpPr/>
              <p:nvPr userDrawn="1"/>
            </p:nvGrpSpPr>
            <p:grpSpPr>
              <a:xfrm>
                <a:off x="-3326107" y="720303"/>
                <a:ext cx="182598" cy="143759"/>
                <a:chOff x="-3634116" y="700986"/>
                <a:chExt cx="182598" cy="143759"/>
              </a:xfrm>
            </p:grpSpPr>
            <p:grpSp>
              <p:nvGrpSpPr>
                <p:cNvPr id="274" name="Groep 273">
                  <a:extLst>
                    <a:ext uri="{FF2B5EF4-FFF2-40B4-BE49-F238E27FC236}">
                      <a16:creationId xmlns:a16="http://schemas.microsoft.com/office/drawing/2014/main" id="{854B6046-247D-454C-9103-135546A1E405}"/>
                    </a:ext>
                  </a:extLst>
                </p:cNvPr>
                <p:cNvGrpSpPr/>
                <p:nvPr userDrawn="1"/>
              </p:nvGrpSpPr>
              <p:grpSpPr>
                <a:xfrm>
                  <a:off x="-3634116" y="700986"/>
                  <a:ext cx="182598" cy="143759"/>
                  <a:chOff x="-3634116" y="700986"/>
                  <a:chExt cx="182598" cy="143759"/>
                </a:xfrm>
              </p:grpSpPr>
              <p:cxnSp>
                <p:nvCxnSpPr>
                  <p:cNvPr id="278" name="Rechte verbindingslijn 277">
                    <a:extLst>
                      <a:ext uri="{FF2B5EF4-FFF2-40B4-BE49-F238E27FC236}">
                        <a16:creationId xmlns:a16="http://schemas.microsoft.com/office/drawing/2014/main" id="{6E6082FD-0810-41BA-B623-F5F592D0F8FC}"/>
                      </a:ext>
                    </a:extLst>
                  </p:cNvPr>
                  <p:cNvCxnSpPr/>
                  <p:nvPr userDrawn="1"/>
                </p:nvCxnSpPr>
                <p:spPr>
                  <a:xfrm>
                    <a:off x="-3634116" y="700986"/>
                    <a:ext cx="182598" cy="0"/>
                  </a:xfrm>
                  <a:prstGeom prst="line">
                    <a:avLst/>
                  </a:prstGeom>
                  <a:noFill/>
                  <a:ln w="9525" cap="flat" cmpd="sng" algn="ctr">
                    <a:solidFill>
                      <a:srgbClr val="292929"/>
                    </a:solidFill>
                    <a:prstDash val="solid"/>
                  </a:ln>
                  <a:effectLst/>
                </p:spPr>
              </p:cxnSp>
              <p:cxnSp>
                <p:nvCxnSpPr>
                  <p:cNvPr id="279" name="Rechte verbindingslijn 278">
                    <a:extLst>
                      <a:ext uri="{FF2B5EF4-FFF2-40B4-BE49-F238E27FC236}">
                        <a16:creationId xmlns:a16="http://schemas.microsoft.com/office/drawing/2014/main" id="{C81A9974-BFB5-46F1-BD2E-C4B103F0DEE9}"/>
                      </a:ext>
                    </a:extLst>
                  </p:cNvPr>
                  <p:cNvCxnSpPr/>
                  <p:nvPr userDrawn="1"/>
                </p:nvCxnSpPr>
                <p:spPr>
                  <a:xfrm>
                    <a:off x="-3634116" y="844745"/>
                    <a:ext cx="182598" cy="0"/>
                  </a:xfrm>
                  <a:prstGeom prst="line">
                    <a:avLst/>
                  </a:prstGeom>
                  <a:noFill/>
                  <a:ln w="9525" cap="flat" cmpd="sng" algn="ctr">
                    <a:solidFill>
                      <a:srgbClr val="292929"/>
                    </a:solidFill>
                    <a:prstDash val="solid"/>
                  </a:ln>
                  <a:effectLst/>
                </p:spPr>
              </p:cxnSp>
              <p:cxnSp>
                <p:nvCxnSpPr>
                  <p:cNvPr id="280" name="Rechte verbindingslijn 279">
                    <a:extLst>
                      <a:ext uri="{FF2B5EF4-FFF2-40B4-BE49-F238E27FC236}">
                        <a16:creationId xmlns:a16="http://schemas.microsoft.com/office/drawing/2014/main" id="{0A2DDED9-BFA4-496A-8C2C-DCFC4895BC3C}"/>
                      </a:ext>
                    </a:extLst>
                  </p:cNvPr>
                  <p:cNvCxnSpPr/>
                  <p:nvPr userDrawn="1"/>
                </p:nvCxnSpPr>
                <p:spPr>
                  <a:xfrm>
                    <a:off x="-3536469" y="808806"/>
                    <a:ext cx="82203" cy="0"/>
                  </a:xfrm>
                  <a:prstGeom prst="line">
                    <a:avLst/>
                  </a:prstGeom>
                  <a:noFill/>
                  <a:ln w="9525" cap="flat" cmpd="sng" algn="ctr">
                    <a:solidFill>
                      <a:srgbClr val="292929"/>
                    </a:solidFill>
                    <a:prstDash val="solid"/>
                  </a:ln>
                  <a:effectLst/>
                </p:spPr>
              </p:cxnSp>
              <p:cxnSp>
                <p:nvCxnSpPr>
                  <p:cNvPr id="281" name="Rechte verbindingslijn 280">
                    <a:extLst>
                      <a:ext uri="{FF2B5EF4-FFF2-40B4-BE49-F238E27FC236}">
                        <a16:creationId xmlns:a16="http://schemas.microsoft.com/office/drawing/2014/main" id="{11D1ADE9-8271-462A-ADF4-43FEE1312BE8}"/>
                      </a:ext>
                    </a:extLst>
                  </p:cNvPr>
                  <p:cNvCxnSpPr/>
                  <p:nvPr userDrawn="1"/>
                </p:nvCxnSpPr>
                <p:spPr>
                  <a:xfrm>
                    <a:off x="-3536469" y="772866"/>
                    <a:ext cx="82203" cy="0"/>
                  </a:xfrm>
                  <a:prstGeom prst="line">
                    <a:avLst/>
                  </a:prstGeom>
                  <a:noFill/>
                  <a:ln w="9525" cap="flat" cmpd="sng" algn="ctr">
                    <a:solidFill>
                      <a:srgbClr val="292929"/>
                    </a:solidFill>
                    <a:prstDash val="solid"/>
                  </a:ln>
                  <a:effectLst/>
                </p:spPr>
              </p:cxnSp>
              <p:cxnSp>
                <p:nvCxnSpPr>
                  <p:cNvPr id="282" name="Rechte verbindingslijn 281">
                    <a:extLst>
                      <a:ext uri="{FF2B5EF4-FFF2-40B4-BE49-F238E27FC236}">
                        <a16:creationId xmlns:a16="http://schemas.microsoft.com/office/drawing/2014/main" id="{A7D517B6-C0B6-44D5-A1B9-AD7FF1015778}"/>
                      </a:ext>
                    </a:extLst>
                  </p:cNvPr>
                  <p:cNvCxnSpPr/>
                  <p:nvPr userDrawn="1"/>
                </p:nvCxnSpPr>
                <p:spPr>
                  <a:xfrm>
                    <a:off x="-3536469" y="736926"/>
                    <a:ext cx="82203" cy="0"/>
                  </a:xfrm>
                  <a:prstGeom prst="line">
                    <a:avLst/>
                  </a:prstGeom>
                  <a:noFill/>
                  <a:ln w="9525" cap="flat" cmpd="sng" algn="ctr">
                    <a:solidFill>
                      <a:srgbClr val="292929"/>
                    </a:solidFill>
                    <a:prstDash val="solid"/>
                  </a:ln>
                  <a:effectLst/>
                </p:spPr>
              </p:cxnSp>
            </p:grpSp>
            <p:grpSp>
              <p:nvGrpSpPr>
                <p:cNvPr id="275" name="Groep 274">
                  <a:extLst>
                    <a:ext uri="{FF2B5EF4-FFF2-40B4-BE49-F238E27FC236}">
                      <a16:creationId xmlns:a16="http://schemas.microsoft.com/office/drawing/2014/main" id="{4AD4867A-6BA1-4494-896A-BF0652D02551}"/>
                    </a:ext>
                  </a:extLst>
                </p:cNvPr>
                <p:cNvGrpSpPr/>
                <p:nvPr userDrawn="1"/>
              </p:nvGrpSpPr>
              <p:grpSpPr>
                <a:xfrm>
                  <a:off x="-3634047" y="735854"/>
                  <a:ext cx="88801" cy="72568"/>
                  <a:chOff x="-2091059" y="1395403"/>
                  <a:chExt cx="157316" cy="128558"/>
                </a:xfrm>
              </p:grpSpPr>
              <p:sp>
                <p:nvSpPr>
                  <p:cNvPr id="276" name="Rechthoek 275">
                    <a:extLst>
                      <a:ext uri="{FF2B5EF4-FFF2-40B4-BE49-F238E27FC236}">
                        <a16:creationId xmlns:a16="http://schemas.microsoft.com/office/drawing/2014/main" id="{B612A54E-46EB-4BCB-817A-B57AA213002D}"/>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77" name="Pijl: punthaak 276">
                    <a:extLst>
                      <a:ext uri="{FF2B5EF4-FFF2-40B4-BE49-F238E27FC236}">
                        <a16:creationId xmlns:a16="http://schemas.microsoft.com/office/drawing/2014/main" id="{04281776-C537-4C75-BF78-78FF1138E50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cxnSp>
            <p:nvCxnSpPr>
              <p:cNvPr id="246" name="Rechte verbindingslijn 245">
                <a:extLst>
                  <a:ext uri="{FF2B5EF4-FFF2-40B4-BE49-F238E27FC236}">
                    <a16:creationId xmlns:a16="http://schemas.microsoft.com/office/drawing/2014/main" id="{D05A2686-B1B2-43A5-B373-6F76F20F24E1}"/>
                  </a:ext>
                </a:extLst>
              </p:cNvPr>
              <p:cNvCxnSpPr>
                <a:cxnSpLocks/>
              </p:cNvCxnSpPr>
              <p:nvPr userDrawn="1"/>
            </p:nvCxnSpPr>
            <p:spPr>
              <a:xfrm flipV="1">
                <a:off x="-3136454" y="523622"/>
                <a:ext cx="720437" cy="188422"/>
              </a:xfrm>
              <a:prstGeom prst="line">
                <a:avLst/>
              </a:prstGeom>
              <a:noFill/>
              <a:ln w="19050" cap="rnd" cmpd="sng" algn="ctr">
                <a:solidFill>
                  <a:schemeClr val="accent1"/>
                </a:solidFill>
                <a:prstDash val="solid"/>
                <a:headEnd type="oval"/>
              </a:ln>
              <a:effectLst/>
            </p:spPr>
          </p:cxnSp>
          <p:cxnSp>
            <p:nvCxnSpPr>
              <p:cNvPr id="247" name="Rechte verbindingslijn 246">
                <a:extLst>
                  <a:ext uri="{FF2B5EF4-FFF2-40B4-BE49-F238E27FC236}">
                    <a16:creationId xmlns:a16="http://schemas.microsoft.com/office/drawing/2014/main" id="{4034A50D-A43E-428E-9A63-95070E108020}"/>
                  </a:ext>
                </a:extLst>
              </p:cNvPr>
              <p:cNvCxnSpPr>
                <a:cxnSpLocks/>
              </p:cNvCxnSpPr>
              <p:nvPr userDrawn="1"/>
            </p:nvCxnSpPr>
            <p:spPr>
              <a:xfrm>
                <a:off x="-2820570" y="712044"/>
                <a:ext cx="399011" cy="238298"/>
              </a:xfrm>
              <a:prstGeom prst="line">
                <a:avLst/>
              </a:prstGeom>
              <a:noFill/>
              <a:ln w="19050" cap="rnd" cmpd="sng" algn="ctr">
                <a:solidFill>
                  <a:schemeClr val="accent1"/>
                </a:solidFill>
                <a:prstDash val="solid"/>
                <a:headEnd type="oval"/>
              </a:ln>
              <a:effectLst/>
            </p:spPr>
          </p:cxnSp>
          <p:grpSp>
            <p:nvGrpSpPr>
              <p:cNvPr id="248" name="Groep 247">
                <a:extLst>
                  <a:ext uri="{FF2B5EF4-FFF2-40B4-BE49-F238E27FC236}">
                    <a16:creationId xmlns:a16="http://schemas.microsoft.com/office/drawing/2014/main" id="{DEE3A13C-038E-4559-8476-C1B097C94F87}"/>
                  </a:ext>
                </a:extLst>
              </p:cNvPr>
              <p:cNvGrpSpPr/>
              <p:nvPr userDrawn="1"/>
            </p:nvGrpSpPr>
            <p:grpSpPr>
              <a:xfrm>
                <a:off x="-2425037" y="370226"/>
                <a:ext cx="357690" cy="330595"/>
                <a:chOff x="-2721817" y="347336"/>
                <a:chExt cx="432805" cy="400021"/>
              </a:xfrm>
            </p:grpSpPr>
            <p:sp>
              <p:nvSpPr>
                <p:cNvPr id="263" name="Rechthoek 262">
                  <a:extLst>
                    <a:ext uri="{FF2B5EF4-FFF2-40B4-BE49-F238E27FC236}">
                      <a16:creationId xmlns:a16="http://schemas.microsoft.com/office/drawing/2014/main" id="{FABD5EEC-1B3C-44B8-8F6D-9EB9B1A356D8}"/>
                    </a:ext>
                  </a:extLst>
                </p:cNvPr>
                <p:cNvSpPr/>
                <p:nvPr userDrawn="1"/>
              </p:nvSpPr>
              <p:spPr>
                <a:xfrm>
                  <a:off x="-2721817" y="347336"/>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64" name="Groep 263">
                  <a:extLst>
                    <a:ext uri="{FF2B5EF4-FFF2-40B4-BE49-F238E27FC236}">
                      <a16:creationId xmlns:a16="http://schemas.microsoft.com/office/drawing/2014/main" id="{A13AB301-1BB1-4464-99E7-0D6A0867C695}"/>
                    </a:ext>
                  </a:extLst>
                </p:cNvPr>
                <p:cNvGrpSpPr/>
                <p:nvPr userDrawn="1"/>
              </p:nvGrpSpPr>
              <p:grpSpPr>
                <a:xfrm>
                  <a:off x="-2652453" y="431583"/>
                  <a:ext cx="294076" cy="231526"/>
                  <a:chOff x="-3634116" y="700986"/>
                  <a:chExt cx="182598" cy="143759"/>
                </a:xfrm>
              </p:grpSpPr>
              <p:grpSp>
                <p:nvGrpSpPr>
                  <p:cNvPr id="265" name="Groep 264">
                    <a:extLst>
                      <a:ext uri="{FF2B5EF4-FFF2-40B4-BE49-F238E27FC236}">
                        <a16:creationId xmlns:a16="http://schemas.microsoft.com/office/drawing/2014/main" id="{A833C686-2410-46CB-902D-619879C94252}"/>
                      </a:ext>
                    </a:extLst>
                  </p:cNvPr>
                  <p:cNvGrpSpPr/>
                  <p:nvPr userDrawn="1"/>
                </p:nvGrpSpPr>
                <p:grpSpPr>
                  <a:xfrm>
                    <a:off x="-3634116" y="700986"/>
                    <a:ext cx="182598" cy="143759"/>
                    <a:chOff x="-3634116" y="700986"/>
                    <a:chExt cx="182598" cy="143759"/>
                  </a:xfrm>
                </p:grpSpPr>
                <p:cxnSp>
                  <p:nvCxnSpPr>
                    <p:cNvPr id="269" name="Rechte verbindingslijn 268">
                      <a:extLst>
                        <a:ext uri="{FF2B5EF4-FFF2-40B4-BE49-F238E27FC236}">
                          <a16:creationId xmlns:a16="http://schemas.microsoft.com/office/drawing/2014/main" id="{5E2D9490-3B80-441D-A5B5-412E2496B82A}"/>
                        </a:ext>
                      </a:extLst>
                    </p:cNvPr>
                    <p:cNvCxnSpPr/>
                    <p:nvPr userDrawn="1"/>
                  </p:nvCxnSpPr>
                  <p:spPr>
                    <a:xfrm>
                      <a:off x="-3634116" y="700986"/>
                      <a:ext cx="182598" cy="0"/>
                    </a:xfrm>
                    <a:prstGeom prst="line">
                      <a:avLst/>
                    </a:prstGeom>
                    <a:noFill/>
                    <a:ln w="19050" cap="flat" cmpd="sng" algn="ctr">
                      <a:solidFill>
                        <a:srgbClr val="292929"/>
                      </a:solidFill>
                      <a:prstDash val="solid"/>
                    </a:ln>
                    <a:effectLst/>
                  </p:spPr>
                </p:cxnSp>
                <p:cxnSp>
                  <p:nvCxnSpPr>
                    <p:cNvPr id="270" name="Rechte verbindingslijn 269">
                      <a:extLst>
                        <a:ext uri="{FF2B5EF4-FFF2-40B4-BE49-F238E27FC236}">
                          <a16:creationId xmlns:a16="http://schemas.microsoft.com/office/drawing/2014/main" id="{AF9787C3-6FE8-4DAA-8C79-9F296196277C}"/>
                        </a:ext>
                      </a:extLst>
                    </p:cNvPr>
                    <p:cNvCxnSpPr/>
                    <p:nvPr userDrawn="1"/>
                  </p:nvCxnSpPr>
                  <p:spPr>
                    <a:xfrm>
                      <a:off x="-3634116" y="844745"/>
                      <a:ext cx="182598" cy="0"/>
                    </a:xfrm>
                    <a:prstGeom prst="line">
                      <a:avLst/>
                    </a:prstGeom>
                    <a:noFill/>
                    <a:ln w="19050" cap="flat" cmpd="sng" algn="ctr">
                      <a:solidFill>
                        <a:srgbClr val="292929"/>
                      </a:solidFill>
                      <a:prstDash val="solid"/>
                    </a:ln>
                    <a:effectLst/>
                  </p:spPr>
                </p:cxnSp>
                <p:cxnSp>
                  <p:nvCxnSpPr>
                    <p:cNvPr id="271" name="Rechte verbindingslijn 270">
                      <a:extLst>
                        <a:ext uri="{FF2B5EF4-FFF2-40B4-BE49-F238E27FC236}">
                          <a16:creationId xmlns:a16="http://schemas.microsoft.com/office/drawing/2014/main" id="{C4A0B566-1BA8-4476-8956-8C063FE1A94F}"/>
                        </a:ext>
                      </a:extLst>
                    </p:cNvPr>
                    <p:cNvCxnSpPr/>
                    <p:nvPr userDrawn="1"/>
                  </p:nvCxnSpPr>
                  <p:spPr>
                    <a:xfrm>
                      <a:off x="-3536469" y="808806"/>
                      <a:ext cx="82203" cy="0"/>
                    </a:xfrm>
                    <a:prstGeom prst="line">
                      <a:avLst/>
                    </a:prstGeom>
                    <a:noFill/>
                    <a:ln w="19050" cap="flat" cmpd="sng" algn="ctr">
                      <a:solidFill>
                        <a:srgbClr val="292929"/>
                      </a:solidFill>
                      <a:prstDash val="solid"/>
                    </a:ln>
                    <a:effectLst/>
                  </p:spPr>
                </p:cxnSp>
                <p:cxnSp>
                  <p:nvCxnSpPr>
                    <p:cNvPr id="272" name="Rechte verbindingslijn 271">
                      <a:extLst>
                        <a:ext uri="{FF2B5EF4-FFF2-40B4-BE49-F238E27FC236}">
                          <a16:creationId xmlns:a16="http://schemas.microsoft.com/office/drawing/2014/main" id="{4BEACC3A-5B01-4A2B-BAA4-7F358A93AAC8}"/>
                        </a:ext>
                      </a:extLst>
                    </p:cNvPr>
                    <p:cNvCxnSpPr/>
                    <p:nvPr userDrawn="1"/>
                  </p:nvCxnSpPr>
                  <p:spPr>
                    <a:xfrm>
                      <a:off x="-3536469" y="772866"/>
                      <a:ext cx="82203" cy="0"/>
                    </a:xfrm>
                    <a:prstGeom prst="line">
                      <a:avLst/>
                    </a:prstGeom>
                    <a:noFill/>
                    <a:ln w="19050" cap="flat" cmpd="sng" algn="ctr">
                      <a:solidFill>
                        <a:srgbClr val="292929"/>
                      </a:solidFill>
                      <a:prstDash val="solid"/>
                    </a:ln>
                    <a:effectLst/>
                  </p:spPr>
                </p:cxnSp>
                <p:cxnSp>
                  <p:nvCxnSpPr>
                    <p:cNvPr id="273" name="Rechte verbindingslijn 272">
                      <a:extLst>
                        <a:ext uri="{FF2B5EF4-FFF2-40B4-BE49-F238E27FC236}">
                          <a16:creationId xmlns:a16="http://schemas.microsoft.com/office/drawing/2014/main" id="{40714B03-3DFB-4E73-B303-E5B7BEFA73C3}"/>
                        </a:ext>
                      </a:extLst>
                    </p:cNvPr>
                    <p:cNvCxnSpPr/>
                    <p:nvPr userDrawn="1"/>
                  </p:nvCxnSpPr>
                  <p:spPr>
                    <a:xfrm>
                      <a:off x="-3536469" y="736926"/>
                      <a:ext cx="82203" cy="0"/>
                    </a:xfrm>
                    <a:prstGeom prst="line">
                      <a:avLst/>
                    </a:prstGeom>
                    <a:noFill/>
                    <a:ln w="19050" cap="flat" cmpd="sng" algn="ctr">
                      <a:solidFill>
                        <a:srgbClr val="292929"/>
                      </a:solidFill>
                      <a:prstDash val="solid"/>
                    </a:ln>
                    <a:effectLst/>
                  </p:spPr>
                </p:cxnSp>
              </p:grpSp>
              <p:grpSp>
                <p:nvGrpSpPr>
                  <p:cNvPr id="266" name="Groep 265">
                    <a:extLst>
                      <a:ext uri="{FF2B5EF4-FFF2-40B4-BE49-F238E27FC236}">
                        <a16:creationId xmlns:a16="http://schemas.microsoft.com/office/drawing/2014/main" id="{ABBE48E7-DEDA-414F-BBE6-CB7C656827C9}"/>
                      </a:ext>
                    </a:extLst>
                  </p:cNvPr>
                  <p:cNvGrpSpPr/>
                  <p:nvPr userDrawn="1"/>
                </p:nvGrpSpPr>
                <p:grpSpPr>
                  <a:xfrm>
                    <a:off x="-3634047" y="735854"/>
                    <a:ext cx="88801" cy="72568"/>
                    <a:chOff x="-2091059" y="1395403"/>
                    <a:chExt cx="157316" cy="128558"/>
                  </a:xfrm>
                </p:grpSpPr>
                <p:sp>
                  <p:nvSpPr>
                    <p:cNvPr id="267" name="Rechthoek 266">
                      <a:extLst>
                        <a:ext uri="{FF2B5EF4-FFF2-40B4-BE49-F238E27FC236}">
                          <a16:creationId xmlns:a16="http://schemas.microsoft.com/office/drawing/2014/main" id="{237D8913-B42E-4279-974D-A1852B66C661}"/>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68" name="Pijl: punthaak 267">
                      <a:extLst>
                        <a:ext uri="{FF2B5EF4-FFF2-40B4-BE49-F238E27FC236}">
                          <a16:creationId xmlns:a16="http://schemas.microsoft.com/office/drawing/2014/main" id="{EB2870EA-38F5-4AE8-83D8-12EA83BAA2A2}"/>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grpSp>
            <p:nvGrpSpPr>
              <p:cNvPr id="249" name="Groep 248">
                <a:extLst>
                  <a:ext uri="{FF2B5EF4-FFF2-40B4-BE49-F238E27FC236}">
                    <a16:creationId xmlns:a16="http://schemas.microsoft.com/office/drawing/2014/main" id="{61385A33-2CB1-48A1-A20A-F17B1E3F88FC}"/>
                  </a:ext>
                </a:extLst>
              </p:cNvPr>
              <p:cNvGrpSpPr/>
              <p:nvPr userDrawn="1"/>
            </p:nvGrpSpPr>
            <p:grpSpPr>
              <a:xfrm>
                <a:off x="-2425037" y="781500"/>
                <a:ext cx="357690" cy="330595"/>
                <a:chOff x="-2721817" y="782525"/>
                <a:chExt cx="432805" cy="400021"/>
              </a:xfrm>
            </p:grpSpPr>
            <p:sp>
              <p:nvSpPr>
                <p:cNvPr id="252" name="Rechthoek 251">
                  <a:extLst>
                    <a:ext uri="{FF2B5EF4-FFF2-40B4-BE49-F238E27FC236}">
                      <a16:creationId xmlns:a16="http://schemas.microsoft.com/office/drawing/2014/main" id="{2CC3F850-D6FD-44D1-A0B1-054E54EE0BA4}"/>
                    </a:ext>
                  </a:extLst>
                </p:cNvPr>
                <p:cNvSpPr/>
                <p:nvPr userDrawn="1"/>
              </p:nvSpPr>
              <p:spPr>
                <a:xfrm>
                  <a:off x="-2721817" y="782525"/>
                  <a:ext cx="432805" cy="400021"/>
                </a:xfrm>
                <a:prstGeom prst="rect">
                  <a:avLst/>
                </a:prstGeom>
                <a:solidFill>
                  <a:schemeClr val="bg1"/>
                </a:solidFill>
                <a:ln w="3175">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ctr"/>
                  <a:endParaRPr lang="nl-NL" sz="1050" b="0" noProof="0">
                    <a:solidFill>
                      <a:srgbClr val="FF0000"/>
                    </a:solidFill>
                    <a:latin typeface="Arial" panose="020B0604020202020204" pitchFamily="34" charset="0"/>
                    <a:cs typeface="Arial" panose="020B0604020202020204" pitchFamily="34" charset="0"/>
                  </a:endParaRPr>
                </a:p>
              </p:txBody>
            </p:sp>
            <p:grpSp>
              <p:nvGrpSpPr>
                <p:cNvPr id="253" name="Groep 252">
                  <a:extLst>
                    <a:ext uri="{FF2B5EF4-FFF2-40B4-BE49-F238E27FC236}">
                      <a16:creationId xmlns:a16="http://schemas.microsoft.com/office/drawing/2014/main" id="{AA4FCCB0-CF5A-4394-8683-858D6928C80A}"/>
                    </a:ext>
                  </a:extLst>
                </p:cNvPr>
                <p:cNvGrpSpPr/>
                <p:nvPr userDrawn="1"/>
              </p:nvGrpSpPr>
              <p:grpSpPr>
                <a:xfrm>
                  <a:off x="-2652453" y="866772"/>
                  <a:ext cx="294076" cy="231526"/>
                  <a:chOff x="-3310843" y="700986"/>
                  <a:chExt cx="182598" cy="143759"/>
                </a:xfrm>
              </p:grpSpPr>
              <p:grpSp>
                <p:nvGrpSpPr>
                  <p:cNvPr id="254" name="Groep 253">
                    <a:extLst>
                      <a:ext uri="{FF2B5EF4-FFF2-40B4-BE49-F238E27FC236}">
                        <a16:creationId xmlns:a16="http://schemas.microsoft.com/office/drawing/2014/main" id="{E1DDA156-C1F9-40FD-AA88-544D2C173D54}"/>
                      </a:ext>
                    </a:extLst>
                  </p:cNvPr>
                  <p:cNvGrpSpPr/>
                  <p:nvPr userDrawn="1"/>
                </p:nvGrpSpPr>
                <p:grpSpPr>
                  <a:xfrm>
                    <a:off x="-3310843" y="700986"/>
                    <a:ext cx="182598" cy="143759"/>
                    <a:chOff x="-3310843" y="700986"/>
                    <a:chExt cx="182598" cy="143759"/>
                  </a:xfrm>
                </p:grpSpPr>
                <p:cxnSp>
                  <p:nvCxnSpPr>
                    <p:cNvPr id="258" name="Rechte verbindingslijn 257">
                      <a:extLst>
                        <a:ext uri="{FF2B5EF4-FFF2-40B4-BE49-F238E27FC236}">
                          <a16:creationId xmlns:a16="http://schemas.microsoft.com/office/drawing/2014/main" id="{94ED2412-D374-40DD-A471-100E9D012C4B}"/>
                        </a:ext>
                      </a:extLst>
                    </p:cNvPr>
                    <p:cNvCxnSpPr/>
                    <p:nvPr userDrawn="1"/>
                  </p:nvCxnSpPr>
                  <p:spPr>
                    <a:xfrm>
                      <a:off x="-3310843" y="700986"/>
                      <a:ext cx="182598" cy="0"/>
                    </a:xfrm>
                    <a:prstGeom prst="line">
                      <a:avLst/>
                    </a:prstGeom>
                    <a:noFill/>
                    <a:ln w="19050" cap="flat" cmpd="sng" algn="ctr">
                      <a:solidFill>
                        <a:srgbClr val="292929"/>
                      </a:solidFill>
                      <a:prstDash val="solid"/>
                    </a:ln>
                    <a:effectLst/>
                  </p:spPr>
                </p:cxnSp>
                <p:cxnSp>
                  <p:nvCxnSpPr>
                    <p:cNvPr id="259" name="Rechte verbindingslijn 258">
                      <a:extLst>
                        <a:ext uri="{FF2B5EF4-FFF2-40B4-BE49-F238E27FC236}">
                          <a16:creationId xmlns:a16="http://schemas.microsoft.com/office/drawing/2014/main" id="{496FBEEF-2074-4EDC-B569-27CCD0C2A39E}"/>
                        </a:ext>
                      </a:extLst>
                    </p:cNvPr>
                    <p:cNvCxnSpPr/>
                    <p:nvPr userDrawn="1"/>
                  </p:nvCxnSpPr>
                  <p:spPr>
                    <a:xfrm>
                      <a:off x="-3310843" y="844745"/>
                      <a:ext cx="182598" cy="0"/>
                    </a:xfrm>
                    <a:prstGeom prst="line">
                      <a:avLst/>
                    </a:prstGeom>
                    <a:noFill/>
                    <a:ln w="19050" cap="flat" cmpd="sng" algn="ctr">
                      <a:solidFill>
                        <a:srgbClr val="292929"/>
                      </a:solidFill>
                      <a:prstDash val="solid"/>
                    </a:ln>
                    <a:effectLst/>
                  </p:spPr>
                </p:cxnSp>
                <p:cxnSp>
                  <p:nvCxnSpPr>
                    <p:cNvPr id="260" name="Rechte verbindingslijn 259">
                      <a:extLst>
                        <a:ext uri="{FF2B5EF4-FFF2-40B4-BE49-F238E27FC236}">
                          <a16:creationId xmlns:a16="http://schemas.microsoft.com/office/drawing/2014/main" id="{369CEAC6-3A7F-4D6D-A095-E406491A01FE}"/>
                        </a:ext>
                      </a:extLst>
                    </p:cNvPr>
                    <p:cNvCxnSpPr/>
                    <p:nvPr userDrawn="1"/>
                  </p:nvCxnSpPr>
                  <p:spPr>
                    <a:xfrm>
                      <a:off x="-3213196" y="808806"/>
                      <a:ext cx="82203" cy="0"/>
                    </a:xfrm>
                    <a:prstGeom prst="line">
                      <a:avLst/>
                    </a:prstGeom>
                    <a:noFill/>
                    <a:ln w="19050" cap="flat" cmpd="sng" algn="ctr">
                      <a:solidFill>
                        <a:srgbClr val="292929"/>
                      </a:solidFill>
                      <a:prstDash val="solid"/>
                    </a:ln>
                    <a:effectLst/>
                  </p:spPr>
                </p:cxnSp>
                <p:cxnSp>
                  <p:nvCxnSpPr>
                    <p:cNvPr id="261" name="Rechte verbindingslijn 260">
                      <a:extLst>
                        <a:ext uri="{FF2B5EF4-FFF2-40B4-BE49-F238E27FC236}">
                          <a16:creationId xmlns:a16="http://schemas.microsoft.com/office/drawing/2014/main" id="{4CCBD828-397A-4F0F-9A0A-26A02AEE8B13}"/>
                        </a:ext>
                      </a:extLst>
                    </p:cNvPr>
                    <p:cNvCxnSpPr/>
                    <p:nvPr userDrawn="1"/>
                  </p:nvCxnSpPr>
                  <p:spPr>
                    <a:xfrm>
                      <a:off x="-3213196" y="772866"/>
                      <a:ext cx="82203" cy="0"/>
                    </a:xfrm>
                    <a:prstGeom prst="line">
                      <a:avLst/>
                    </a:prstGeom>
                    <a:noFill/>
                    <a:ln w="19050" cap="flat" cmpd="sng" algn="ctr">
                      <a:solidFill>
                        <a:srgbClr val="292929"/>
                      </a:solidFill>
                      <a:prstDash val="solid"/>
                    </a:ln>
                    <a:effectLst/>
                  </p:spPr>
                </p:cxnSp>
                <p:cxnSp>
                  <p:nvCxnSpPr>
                    <p:cNvPr id="262" name="Rechte verbindingslijn 261">
                      <a:extLst>
                        <a:ext uri="{FF2B5EF4-FFF2-40B4-BE49-F238E27FC236}">
                          <a16:creationId xmlns:a16="http://schemas.microsoft.com/office/drawing/2014/main" id="{F3C6B5E0-1A24-4995-BE15-D077CC46A446}"/>
                        </a:ext>
                      </a:extLst>
                    </p:cNvPr>
                    <p:cNvCxnSpPr/>
                    <p:nvPr userDrawn="1"/>
                  </p:nvCxnSpPr>
                  <p:spPr>
                    <a:xfrm>
                      <a:off x="-3213196" y="736926"/>
                      <a:ext cx="82203" cy="0"/>
                    </a:xfrm>
                    <a:prstGeom prst="line">
                      <a:avLst/>
                    </a:prstGeom>
                    <a:noFill/>
                    <a:ln w="19050" cap="flat" cmpd="sng" algn="ctr">
                      <a:solidFill>
                        <a:srgbClr val="292929"/>
                      </a:solidFill>
                      <a:prstDash val="solid"/>
                    </a:ln>
                    <a:effectLst/>
                  </p:spPr>
                </p:cxnSp>
              </p:grpSp>
              <p:grpSp>
                <p:nvGrpSpPr>
                  <p:cNvPr id="255" name="Groep 254">
                    <a:extLst>
                      <a:ext uri="{FF2B5EF4-FFF2-40B4-BE49-F238E27FC236}">
                        <a16:creationId xmlns:a16="http://schemas.microsoft.com/office/drawing/2014/main" id="{65829816-F43D-4246-A898-99C78EDE232F}"/>
                      </a:ext>
                    </a:extLst>
                  </p:cNvPr>
                  <p:cNvGrpSpPr/>
                  <p:nvPr userDrawn="1"/>
                </p:nvGrpSpPr>
                <p:grpSpPr>
                  <a:xfrm flipH="1">
                    <a:off x="-3310774" y="735854"/>
                    <a:ext cx="88801" cy="72568"/>
                    <a:chOff x="-2091059" y="1395403"/>
                    <a:chExt cx="157316" cy="128558"/>
                  </a:xfrm>
                </p:grpSpPr>
                <p:sp>
                  <p:nvSpPr>
                    <p:cNvPr id="256" name="Rechthoek 255">
                      <a:extLst>
                        <a:ext uri="{FF2B5EF4-FFF2-40B4-BE49-F238E27FC236}">
                          <a16:creationId xmlns:a16="http://schemas.microsoft.com/office/drawing/2014/main" id="{5AFE814A-E48B-414B-9CEE-A7F2E9FCE40E}"/>
                        </a:ext>
                      </a:extLst>
                    </p:cNvPr>
                    <p:cNvSpPr/>
                    <p:nvPr userDrawn="1"/>
                  </p:nvSpPr>
                  <p:spPr>
                    <a:xfrm>
                      <a:off x="-2051585" y="1436824"/>
                      <a:ext cx="117842" cy="45718"/>
                    </a:xfrm>
                    <a:prstGeom prst="rect">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sp>
                  <p:nvSpPr>
                    <p:cNvPr id="257" name="Pijl: punthaak 256">
                      <a:extLst>
                        <a:ext uri="{FF2B5EF4-FFF2-40B4-BE49-F238E27FC236}">
                          <a16:creationId xmlns:a16="http://schemas.microsoft.com/office/drawing/2014/main" id="{35758C77-33D1-4303-BFFA-F9890859CE94}"/>
                        </a:ext>
                      </a:extLst>
                    </p:cNvPr>
                    <p:cNvSpPr/>
                    <p:nvPr userDrawn="1"/>
                  </p:nvSpPr>
                  <p:spPr>
                    <a:xfrm flipH="1">
                      <a:off x="-2091059" y="1395403"/>
                      <a:ext cx="128558" cy="128558"/>
                    </a:xfrm>
                    <a:prstGeom prst="chevron">
                      <a:avLst>
                        <a:gd name="adj" fmla="val 47962"/>
                      </a:avLst>
                    </a:prstGeom>
                    <a:solidFill>
                      <a:srgbClr val="4A7DB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0" tIns="0" rIns="0" bIns="0" numCol="1" spcCol="0" rtlCol="0" fromWordArt="0" anchor="ctr" anchorCtr="0" forceAA="0" compatLnSpc="1">
                      <a:prstTxWarp prst="textNoShape">
                        <a:avLst/>
                      </a:prstTxWarp>
                      <a:noAutofit/>
                    </a:bodyPr>
                    <a:lstStyle/>
                    <a:p>
                      <a:pPr algn="l"/>
                      <a:endParaRPr lang="nl-NL" sz="1000" b="1" noProof="0">
                        <a:solidFill>
                          <a:schemeClr val="tx1"/>
                        </a:solidFill>
                      </a:endParaRPr>
                    </a:p>
                  </p:txBody>
                </p:sp>
              </p:grpSp>
            </p:grpSp>
          </p:grpSp>
          <p:sp>
            <p:nvSpPr>
              <p:cNvPr id="250" name="Rechthoek 249">
                <a:extLst>
                  <a:ext uri="{FF2B5EF4-FFF2-40B4-BE49-F238E27FC236}">
                    <a16:creationId xmlns:a16="http://schemas.microsoft.com/office/drawing/2014/main" id="{3C1C01D9-1B46-4B48-9FB2-D060F99C4051}"/>
                  </a:ext>
                </a:extLst>
              </p:cNvPr>
              <p:cNvSpPr/>
              <p:nvPr userDrawn="1"/>
            </p:nvSpPr>
            <p:spPr>
              <a:xfrm>
                <a:off x="-1950057" y="439449"/>
                <a:ext cx="2435631" cy="198066"/>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omhoog</a:t>
                </a:r>
              </a:p>
            </p:txBody>
          </p:sp>
          <p:sp>
            <p:nvSpPr>
              <p:cNvPr id="251" name="Rechthoek 250">
                <a:extLst>
                  <a:ext uri="{FF2B5EF4-FFF2-40B4-BE49-F238E27FC236}">
                    <a16:creationId xmlns:a16="http://schemas.microsoft.com/office/drawing/2014/main" id="{26421C1D-7BE7-437D-8CF9-3DAB553E7B5D}"/>
                  </a:ext>
                </a:extLst>
              </p:cNvPr>
              <p:cNvSpPr/>
              <p:nvPr userDrawn="1"/>
            </p:nvSpPr>
            <p:spPr>
              <a:xfrm>
                <a:off x="-1950057" y="848575"/>
                <a:ext cx="2213551" cy="186424"/>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Tekstniveau omlaag</a:t>
                </a:r>
              </a:p>
            </p:txBody>
          </p:sp>
        </p:grpSp>
        <p:cxnSp>
          <p:nvCxnSpPr>
            <p:cNvPr id="168" name="Rechte verbindingslijn 167">
              <a:extLst>
                <a:ext uri="{FF2B5EF4-FFF2-40B4-BE49-F238E27FC236}">
                  <a16:creationId xmlns:a16="http://schemas.microsoft.com/office/drawing/2014/main" id="{1AF173E0-BC62-48B7-87C2-3F830328650D}"/>
                </a:ext>
              </a:extLst>
            </p:cNvPr>
            <p:cNvCxnSpPr>
              <a:cxnSpLocks/>
            </p:cNvCxnSpPr>
            <p:nvPr userDrawn="1"/>
          </p:nvCxnSpPr>
          <p:spPr>
            <a:xfrm>
              <a:off x="-3419346" y="1020931"/>
              <a:ext cx="3176013" cy="0"/>
            </a:xfrm>
            <a:prstGeom prst="line">
              <a:avLst/>
            </a:prstGeom>
            <a:noFill/>
            <a:ln w="3175" cap="flat" cmpd="sng" algn="ctr">
              <a:solidFill>
                <a:schemeClr val="accent1"/>
              </a:solidFill>
              <a:prstDash val="solid"/>
            </a:ln>
            <a:effectLst/>
          </p:spPr>
        </p:cxnSp>
        <p:sp>
          <p:nvSpPr>
            <p:cNvPr id="169" name="Rechthoek 168">
              <a:extLst>
                <a:ext uri="{FF2B5EF4-FFF2-40B4-BE49-F238E27FC236}">
                  <a16:creationId xmlns:a16="http://schemas.microsoft.com/office/drawing/2014/main" id="{41B5AFB1-3BC0-43B0-93FB-AFFEB4B963CE}"/>
                </a:ext>
              </a:extLst>
            </p:cNvPr>
            <p:cNvSpPr/>
            <p:nvPr userDrawn="1"/>
          </p:nvSpPr>
          <p:spPr>
            <a:xfrm>
              <a:off x="-3059324" y="1719143"/>
              <a:ext cx="2823104" cy="255963"/>
            </a:xfrm>
            <a:prstGeom prst="rect">
              <a:avLst/>
            </a:prstGeom>
            <a:noFill/>
            <a:ln w="25400" cap="flat" cmpd="sng" algn="ctr">
              <a:noFill/>
              <a:prstDash val="solid"/>
            </a:ln>
            <a:effectLst/>
          </p:spPr>
          <p:txBody>
            <a:bodyPr lIns="0" tIns="0" rIns="0" bIns="0" rtlCol="0" anchor="ctr"/>
            <a:lstStyle/>
            <a:p>
              <a:pPr marL="171450" marR="0" lvl="0" indent="-171450" defTabSz="914400" eaLnBrk="1" fontAlgn="auto" latinLnBrk="0" hangingPunct="1">
                <a:lnSpc>
                  <a:spcPct val="90000"/>
                </a:lnSpc>
                <a:spcBef>
                  <a:spcPts val="600"/>
                </a:spcBef>
                <a:spcAft>
                  <a:spcPts val="600"/>
                </a:spcAft>
                <a:buClr>
                  <a:schemeClr val="tx1"/>
                </a:buClr>
                <a:buSzTx/>
                <a:buFont typeface="Arial" panose="020B0604020202020204" pitchFamily="34" charset="0"/>
                <a:buChar char="•"/>
                <a:tabLst/>
                <a:defRPr/>
              </a:pPr>
              <a:r>
                <a:rPr kumimoji="0" lang="nl-NL" sz="1100" b="0" i="0" u="none" strike="noStrike" kern="0" cap="none" spc="0" normalizeH="0" baseline="0" noProof="0" dirty="0" err="1">
                  <a:ln>
                    <a:noFill/>
                  </a:ln>
                  <a:solidFill>
                    <a:schemeClr val="tx2"/>
                  </a:solidFill>
                  <a:effectLst/>
                  <a:uLnTx/>
                  <a:uFillTx/>
                  <a:latin typeface="+mn-lt"/>
                  <a:cs typeface="Segoe UI Light" panose="020B0502040204020203" pitchFamily="34" charset="0"/>
                </a:rPr>
                <a:t>Bullet</a:t>
              </a:r>
              <a:endPar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endParaRPr>
            </a:p>
          </p:txBody>
        </p:sp>
        <p:sp>
          <p:nvSpPr>
            <p:cNvPr id="170" name="Ovaal 169">
              <a:extLst>
                <a:ext uri="{FF2B5EF4-FFF2-40B4-BE49-F238E27FC236}">
                  <a16:creationId xmlns:a16="http://schemas.microsoft.com/office/drawing/2014/main" id="{E6CF6F1D-6BA6-48F2-9CED-8946E3E3EA2D}"/>
                </a:ext>
              </a:extLst>
            </p:cNvPr>
            <p:cNvSpPr/>
            <p:nvPr userDrawn="1"/>
          </p:nvSpPr>
          <p:spPr>
            <a:xfrm>
              <a:off x="-3425006" y="2091065"/>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2</a:t>
              </a:r>
            </a:p>
          </p:txBody>
        </p:sp>
        <p:sp>
          <p:nvSpPr>
            <p:cNvPr id="171" name="Rechthoek 170">
              <a:extLst>
                <a:ext uri="{FF2B5EF4-FFF2-40B4-BE49-F238E27FC236}">
                  <a16:creationId xmlns:a16="http://schemas.microsoft.com/office/drawing/2014/main" id="{617C1F21-879B-4425-BAF3-82873CDC4B5D}"/>
                </a:ext>
              </a:extLst>
            </p:cNvPr>
            <p:cNvSpPr/>
            <p:nvPr userDrawn="1"/>
          </p:nvSpPr>
          <p:spPr>
            <a:xfrm>
              <a:off x="-3059324" y="2091064"/>
              <a:ext cx="2823104" cy="255963"/>
            </a:xfrm>
            <a:prstGeom prst="rect">
              <a:avLst/>
            </a:prstGeom>
            <a:noFill/>
            <a:ln w="25400" cap="flat" cmpd="sng" algn="ctr">
              <a:noFill/>
              <a:prstDash val="solid"/>
            </a:ln>
            <a:effectLst/>
          </p:spPr>
          <p:txBody>
            <a:bodyPr lIns="0" tIns="0" rIns="0" bIns="0" rtlCol="0" anchor="ctr"/>
            <a:lstStyle/>
            <a:p>
              <a:pPr marL="361950" marR="0" lvl="0" indent="-180975" defTabSz="914400" eaLnBrk="1" fontAlgn="auto" latinLnBrk="0" hangingPunct="1">
                <a:lnSpc>
                  <a:spcPct val="90000"/>
                </a:lnSpc>
                <a:spcBef>
                  <a:spcPts val="600"/>
                </a:spcBef>
                <a:spcAft>
                  <a:spcPts val="600"/>
                </a:spcAft>
                <a:buClr>
                  <a:schemeClr val="tx1"/>
                </a:buClr>
                <a:buSzTx/>
                <a:buFont typeface="Calibri Light" panose="020F0302020204030204" pitchFamily="34" charset="0"/>
                <a:buChar char="→"/>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Sub-bullet #1</a:t>
              </a:r>
            </a:p>
          </p:txBody>
        </p:sp>
        <p:sp>
          <p:nvSpPr>
            <p:cNvPr id="172" name="Ovaal 171">
              <a:extLst>
                <a:ext uri="{FF2B5EF4-FFF2-40B4-BE49-F238E27FC236}">
                  <a16:creationId xmlns:a16="http://schemas.microsoft.com/office/drawing/2014/main" id="{F45C39DB-141B-4537-A98F-B3C86E040714}"/>
                </a:ext>
              </a:extLst>
            </p:cNvPr>
            <p:cNvSpPr/>
            <p:nvPr userDrawn="1"/>
          </p:nvSpPr>
          <p:spPr>
            <a:xfrm>
              <a:off x="-3425006" y="2465241"/>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dirty="0">
                  <a:ln>
                    <a:noFill/>
                  </a:ln>
                  <a:solidFill>
                    <a:schemeClr val="bg1"/>
                  </a:solidFill>
                  <a:effectLst/>
                  <a:uLnTx/>
                  <a:uFillTx/>
                  <a:latin typeface="+mn-lt"/>
                  <a:cs typeface="Segoe UI Light" panose="020B0502040204020203" pitchFamily="34" charset="0"/>
                </a:rPr>
                <a:t>3</a:t>
              </a:r>
            </a:p>
          </p:txBody>
        </p:sp>
        <p:sp>
          <p:nvSpPr>
            <p:cNvPr id="173" name="Ovaal 172">
              <a:extLst>
                <a:ext uri="{FF2B5EF4-FFF2-40B4-BE49-F238E27FC236}">
                  <a16:creationId xmlns:a16="http://schemas.microsoft.com/office/drawing/2014/main" id="{DD3FA3B3-DFB6-4A64-907F-F2AE891B7783}"/>
                </a:ext>
              </a:extLst>
            </p:cNvPr>
            <p:cNvSpPr/>
            <p:nvPr userDrawn="1"/>
          </p:nvSpPr>
          <p:spPr>
            <a:xfrm>
              <a:off x="-3425006" y="2837886"/>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4</a:t>
              </a:r>
            </a:p>
          </p:txBody>
        </p:sp>
        <p:sp>
          <p:nvSpPr>
            <p:cNvPr id="174" name="Rechthoek 173">
              <a:extLst>
                <a:ext uri="{FF2B5EF4-FFF2-40B4-BE49-F238E27FC236}">
                  <a16:creationId xmlns:a16="http://schemas.microsoft.com/office/drawing/2014/main" id="{4DE9CC4E-5665-4A0C-B1A5-F02655B5BCBE}"/>
                </a:ext>
              </a:extLst>
            </p:cNvPr>
            <p:cNvSpPr/>
            <p:nvPr userDrawn="1"/>
          </p:nvSpPr>
          <p:spPr>
            <a:xfrm>
              <a:off x="-3059324" y="246524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sp>
          <p:nvSpPr>
            <p:cNvPr id="175" name="Ovaal 174">
              <a:extLst>
                <a:ext uri="{FF2B5EF4-FFF2-40B4-BE49-F238E27FC236}">
                  <a16:creationId xmlns:a16="http://schemas.microsoft.com/office/drawing/2014/main" id="{9EE17166-013C-485D-BC5A-099CB9C20CB7}"/>
                </a:ext>
              </a:extLst>
            </p:cNvPr>
            <p:cNvSpPr/>
            <p:nvPr userDrawn="1"/>
          </p:nvSpPr>
          <p:spPr>
            <a:xfrm>
              <a:off x="-3425006" y="3221492"/>
              <a:ext cx="260914" cy="259683"/>
            </a:xfrm>
            <a:prstGeom prst="ellipse">
              <a:avLst/>
            </a:prstGeom>
            <a:solidFill>
              <a:schemeClr val="accent1"/>
            </a:solidFill>
            <a:ln w="25400" cap="flat" cmpd="sng" algn="ctr">
              <a:noFill/>
              <a:prstDash val="solid"/>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nl-NL" sz="1100" b="0" i="0" u="none" strike="noStrike" kern="0" cap="none" spc="0" normalizeH="0" baseline="0" noProof="0">
                  <a:ln>
                    <a:noFill/>
                  </a:ln>
                  <a:solidFill>
                    <a:schemeClr val="bg1"/>
                  </a:solidFill>
                  <a:effectLst/>
                  <a:uLnTx/>
                  <a:uFillTx/>
                  <a:latin typeface="+mn-lt"/>
                  <a:cs typeface="Segoe UI Light" panose="020B0502040204020203" pitchFamily="34" charset="0"/>
                </a:rPr>
                <a:t>5</a:t>
              </a:r>
            </a:p>
          </p:txBody>
        </p:sp>
        <p:sp>
          <p:nvSpPr>
            <p:cNvPr id="176" name="Rechthoek 175">
              <a:extLst>
                <a:ext uri="{FF2B5EF4-FFF2-40B4-BE49-F238E27FC236}">
                  <a16:creationId xmlns:a16="http://schemas.microsoft.com/office/drawing/2014/main" id="{F0C9A80D-DAE8-4412-B299-498DEF10A08F}"/>
                </a:ext>
              </a:extLst>
            </p:cNvPr>
            <p:cNvSpPr/>
            <p:nvPr userDrawn="1"/>
          </p:nvSpPr>
          <p:spPr>
            <a:xfrm>
              <a:off x="-3059324" y="2837886"/>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200" b="1" i="0" u="none" strike="noStrike" kern="0" cap="none" spc="0" normalizeH="0" baseline="0" noProof="0" dirty="0">
                  <a:ln>
                    <a:noFill/>
                  </a:ln>
                  <a:solidFill>
                    <a:schemeClr val="tx2"/>
                  </a:solidFill>
                  <a:effectLst/>
                  <a:uLnTx/>
                  <a:uFillTx/>
                  <a:latin typeface="+mn-lt"/>
                  <a:cs typeface="Segoe UI Light" panose="020B0502040204020203" pitchFamily="34" charset="0"/>
                </a:rPr>
                <a:t>Subtitel</a:t>
              </a:r>
            </a:p>
          </p:txBody>
        </p:sp>
        <p:sp>
          <p:nvSpPr>
            <p:cNvPr id="177" name="Rechthoek 176">
              <a:extLst>
                <a:ext uri="{FF2B5EF4-FFF2-40B4-BE49-F238E27FC236}">
                  <a16:creationId xmlns:a16="http://schemas.microsoft.com/office/drawing/2014/main" id="{140FAACC-F638-4A51-A047-6A28677640FD}"/>
                </a:ext>
              </a:extLst>
            </p:cNvPr>
            <p:cNvSpPr/>
            <p:nvPr userDrawn="1"/>
          </p:nvSpPr>
          <p:spPr>
            <a:xfrm>
              <a:off x="-3420798" y="1139659"/>
              <a:ext cx="3178016" cy="467013"/>
            </a:xfrm>
            <a:prstGeom prst="rect">
              <a:avLst/>
            </a:prstGeom>
            <a:noFill/>
            <a:ln w="25400" cap="flat" cmpd="sng" algn="ctr">
              <a:noFill/>
              <a:prstDash val="solid"/>
            </a:ln>
            <a:effectLst/>
          </p:spPr>
          <p:txBody>
            <a:bodyPr lIns="0" tIns="0" rIns="0" bIns="0" rtlCol="0" anchor="t"/>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Gebruik, onder de tab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‘Start’</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de </a:t>
              </a:r>
              <a:r>
                <a:rPr kumimoji="0" lang="nl-NL" sz="1100" b="1" i="0" u="none" strike="noStrike" kern="0" cap="none" spc="0" normalizeH="0" baseline="0" noProof="0" dirty="0">
                  <a:ln>
                    <a:noFill/>
                  </a:ln>
                  <a:solidFill>
                    <a:srgbClr val="000000"/>
                  </a:solidFill>
                  <a:effectLst/>
                  <a:uLnTx/>
                  <a:uFillTx/>
                  <a:latin typeface="+mn-lt"/>
                  <a:cs typeface="Segoe UI Light" panose="020B0502040204020203" pitchFamily="34" charset="0"/>
                </a:rPr>
                <a:t>lijstniveau-knoppen</a:t>
              </a:r>
              <a:r>
                <a:rPr kumimoji="0" lang="nl-NL" sz="1100" b="0" i="0" u="none" strike="noStrike" kern="0" cap="none" spc="0" normalizeH="0" baseline="0" noProof="0" dirty="0">
                  <a:ln>
                    <a:noFill/>
                  </a:ln>
                  <a:solidFill>
                    <a:srgbClr val="000000"/>
                  </a:solidFill>
                  <a:effectLst/>
                  <a:uLnTx/>
                  <a:uFillTx/>
                  <a:latin typeface="+mn-lt"/>
                  <a:cs typeface="Segoe UI Light" panose="020B0502040204020203" pitchFamily="34" charset="0"/>
                </a:rPr>
                <a:t>, zoals hierboven aangegeven, om een tekst niveau te kiezen. Kies uit:</a:t>
              </a:r>
            </a:p>
          </p:txBody>
        </p:sp>
        <p:sp>
          <p:nvSpPr>
            <p:cNvPr id="178" name="Rechthoek 177">
              <a:extLst>
                <a:ext uri="{FF2B5EF4-FFF2-40B4-BE49-F238E27FC236}">
                  <a16:creationId xmlns:a16="http://schemas.microsoft.com/office/drawing/2014/main" id="{B880637A-B0EE-41FC-8304-6CC59774566C}"/>
                </a:ext>
              </a:extLst>
            </p:cNvPr>
            <p:cNvSpPr/>
            <p:nvPr userDrawn="1"/>
          </p:nvSpPr>
          <p:spPr>
            <a:xfrm>
              <a:off x="-3059324" y="3592540"/>
              <a:ext cx="2823104" cy="255963"/>
            </a:xfrm>
            <a:prstGeom prst="rect">
              <a:avLst/>
            </a:prstGeom>
            <a:noFill/>
            <a:ln w="25400" cap="flat" cmpd="sng" algn="ctr">
              <a:noFill/>
              <a:prstDash val="solid"/>
            </a:ln>
            <a:effectLst/>
          </p:spPr>
          <p:txBody>
            <a:bodyPr lIns="0" tIns="0" rIns="0" bIns="0" rtlCol="0" anchor="ctr"/>
            <a:lstStyle/>
            <a:p>
              <a:pPr marL="363538" marR="0" lvl="0" indent="-180975" defTabSz="914400" eaLnBrk="1" fontAlgn="auto" latinLnBrk="0" hangingPunct="1">
                <a:lnSpc>
                  <a:spcPct val="90000"/>
                </a:lnSpc>
                <a:spcBef>
                  <a:spcPts val="600"/>
                </a:spcBef>
                <a:spcAft>
                  <a:spcPts val="600"/>
                </a:spcAft>
                <a:buClr>
                  <a:schemeClr val="tx1"/>
                </a:buClr>
                <a:buSzTx/>
                <a:buFont typeface="+mj-lt"/>
                <a:buAutoNum type="arabicPeriod"/>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Sub-numerieke bullet</a:t>
              </a:r>
            </a:p>
          </p:txBody>
        </p:sp>
        <p:sp>
          <p:nvSpPr>
            <p:cNvPr id="239" name="Rechthoek 238">
              <a:extLst>
                <a:ext uri="{FF2B5EF4-FFF2-40B4-BE49-F238E27FC236}">
                  <a16:creationId xmlns:a16="http://schemas.microsoft.com/office/drawing/2014/main" id="{3AB32EDD-92A3-4849-BEB7-9AACB2861BB9}"/>
                </a:ext>
              </a:extLst>
            </p:cNvPr>
            <p:cNvSpPr/>
            <p:nvPr userDrawn="1"/>
          </p:nvSpPr>
          <p:spPr>
            <a:xfrm>
              <a:off x="-3059324" y="4339361"/>
              <a:ext cx="2823104" cy="255963"/>
            </a:xfrm>
            <a:prstGeom prst="rect">
              <a:avLst/>
            </a:prstGeom>
            <a:noFill/>
            <a:ln w="25400" cap="flat" cmpd="sng" algn="ctr">
              <a:noFill/>
              <a:prstDash val="solid"/>
            </a:ln>
            <a:effectLst/>
          </p:spPr>
          <p:txBody>
            <a:bodyPr lIns="0" tIns="0" rIns="0" bIns="0" rtlCol="0" anchor="ctr"/>
            <a:lstStyle/>
            <a:p>
              <a:pPr marL="0" marR="0" lvl="0" indent="0" defTabSz="914400" eaLnBrk="1" fontAlgn="auto" latinLnBrk="0" hangingPunct="1">
                <a:lnSpc>
                  <a:spcPct val="90000"/>
                </a:lnSpc>
                <a:spcBef>
                  <a:spcPts val="600"/>
                </a:spcBef>
                <a:spcAft>
                  <a:spcPts val="600"/>
                </a:spcAft>
                <a:buClrTx/>
                <a:buSzTx/>
                <a:buFontTx/>
                <a:buNone/>
                <a:tabLst/>
                <a:defRPr/>
              </a:pPr>
              <a:r>
                <a:rPr kumimoji="0" lang="nl-NL" sz="1100" b="0" i="0" u="none" strike="noStrike" kern="0" cap="none" spc="0" normalizeH="0" baseline="0" noProof="0" dirty="0">
                  <a:ln>
                    <a:noFill/>
                  </a:ln>
                  <a:solidFill>
                    <a:schemeClr val="tx2"/>
                  </a:solidFill>
                  <a:effectLst/>
                  <a:uLnTx/>
                  <a:uFillTx/>
                  <a:latin typeface="+mn-lt"/>
                  <a:cs typeface="Segoe UI Light" panose="020B0502040204020203" pitchFamily="34" charset="0"/>
                </a:rPr>
                <a:t>Leestekst</a:t>
              </a:r>
            </a:p>
          </p:txBody>
        </p:sp>
      </p:grpSp>
      <p:pic>
        <p:nvPicPr>
          <p:cNvPr id="301" name="Picture 5">
            <a:extLst>
              <a:ext uri="{FF2B5EF4-FFF2-40B4-BE49-F238E27FC236}">
                <a16:creationId xmlns:a16="http://schemas.microsoft.com/office/drawing/2014/main" id="{6CB27F5B-28CF-4BD6-8FE5-3E6EAA31B4D9}"/>
              </a:ext>
            </a:extLst>
          </p:cNvPr>
          <p:cNvPicPr>
            <a:picLocks noChangeAspect="1"/>
          </p:cNvPicPr>
          <p:nvPr userDrawn="1"/>
        </p:nvPicPr>
        <p:blipFill>
          <a:blip r:embed="rId4" cstate="email">
            <a:extLst>
              <a:ext uri="{28A0092B-C50C-407E-A947-70E740481C1C}">
                <a14:useLocalDpi xmlns:a14="http://schemas.microsoft.com/office/drawing/2010/main"/>
              </a:ext>
            </a:extLst>
          </a:blip>
          <a:stretch>
            <a:fillRect/>
          </a:stretch>
        </p:blipFill>
        <p:spPr>
          <a:xfrm>
            <a:off x="192510" y="184468"/>
            <a:ext cx="379459" cy="379459"/>
          </a:xfrm>
          <a:prstGeom prst="rect">
            <a:avLst/>
          </a:prstGeom>
        </p:spPr>
      </p:pic>
      <p:sp>
        <p:nvSpPr>
          <p:cNvPr id="153" name="Tijdelijke aanduiding voor afbeelding 8">
            <a:extLst>
              <a:ext uri="{FF2B5EF4-FFF2-40B4-BE49-F238E27FC236}">
                <a16:creationId xmlns:a16="http://schemas.microsoft.com/office/drawing/2014/main" id="{0F20FED5-46E0-4431-BF33-91B771504E5D}"/>
              </a:ext>
            </a:extLst>
          </p:cNvPr>
          <p:cNvSpPr>
            <a:spLocks noGrp="1"/>
          </p:cNvSpPr>
          <p:nvPr>
            <p:ph type="pic" sz="quarter" idx="14" hasCustomPrompt="1"/>
          </p:nvPr>
        </p:nvSpPr>
        <p:spPr>
          <a:xfrm>
            <a:off x="6106750" y="0"/>
            <a:ext cx="6085250" cy="3430800"/>
          </a:xfrm>
          <a:prstGeom prst="rect">
            <a:avLst/>
          </a:prstGeom>
          <a:solidFill>
            <a:schemeClr val="bg1">
              <a:lumMod val="95000"/>
            </a:schemeClr>
          </a:solidFill>
        </p:spPr>
        <p:txBody>
          <a:bodyPr bIns="1620000" anchor="ctr"/>
          <a:lstStyle>
            <a:lvl1pPr marL="0" indent="0" algn="ctr">
              <a:lnSpc>
                <a:spcPct val="90000"/>
              </a:lnSpc>
              <a:spcBef>
                <a:spcPts val="0"/>
              </a:spcBef>
              <a:spcAft>
                <a:spcPts val="0"/>
              </a:spcAft>
              <a:buNone/>
              <a:defRPr sz="1500" i="1">
                <a:solidFill>
                  <a:schemeClr val="tx1">
                    <a:lumMod val="50000"/>
                    <a:lumOff val="50000"/>
                  </a:schemeClr>
                </a:solidFill>
              </a:defRPr>
            </a:lvl1pPr>
          </a:lstStyle>
          <a:p>
            <a:r>
              <a:rPr lang="nl-NL" dirty="0"/>
              <a:t>Klik op het onderstaande icoon </a:t>
            </a:r>
            <a:br>
              <a:rPr lang="nl-NL" dirty="0"/>
            </a:br>
            <a:r>
              <a:rPr lang="nl-NL" dirty="0"/>
              <a:t>om een foto in te voegen.</a:t>
            </a:r>
            <a:br>
              <a:rPr lang="nl-NL" dirty="0"/>
            </a:br>
            <a:r>
              <a:rPr lang="nl-NL" dirty="0"/>
              <a:t/>
            </a:r>
            <a:br>
              <a:rPr lang="nl-NL" dirty="0"/>
            </a:br>
            <a:r>
              <a:rPr lang="nl-NL" dirty="0"/>
              <a:t>Meer hulp nodig? </a:t>
            </a:r>
            <a:br>
              <a:rPr lang="nl-NL" dirty="0"/>
            </a:br>
            <a:r>
              <a:rPr lang="nl-NL" dirty="0"/>
              <a:t>Aan de zijkanten van de slides zijn instructies </a:t>
            </a:r>
            <a:br>
              <a:rPr lang="nl-NL" dirty="0"/>
            </a:br>
            <a:r>
              <a:rPr lang="nl-NL" dirty="0"/>
              <a:t>geplaatst voor verdere informatie.</a:t>
            </a:r>
          </a:p>
        </p:txBody>
      </p:sp>
      <p:sp>
        <p:nvSpPr>
          <p:cNvPr id="295" name="Tijdelijke aanduiding voor afbeelding 8">
            <a:extLst>
              <a:ext uri="{FF2B5EF4-FFF2-40B4-BE49-F238E27FC236}">
                <a16:creationId xmlns:a16="http://schemas.microsoft.com/office/drawing/2014/main" id="{F37F59D6-89B3-4CA1-B0E2-72152564EEBE}"/>
              </a:ext>
            </a:extLst>
          </p:cNvPr>
          <p:cNvSpPr>
            <a:spLocks noGrp="1"/>
          </p:cNvSpPr>
          <p:nvPr>
            <p:ph type="pic" sz="quarter" idx="19" hasCustomPrompt="1"/>
          </p:nvPr>
        </p:nvSpPr>
        <p:spPr>
          <a:xfrm>
            <a:off x="6106750" y="3427200"/>
            <a:ext cx="6085250" cy="3430800"/>
          </a:xfrm>
          <a:prstGeom prst="rect">
            <a:avLst/>
          </a:prstGeom>
          <a:solidFill>
            <a:schemeClr val="bg1">
              <a:lumMod val="95000"/>
            </a:schemeClr>
          </a:solidFill>
        </p:spPr>
        <p:txBody>
          <a:bodyPr bIns="1620000" anchor="ctr"/>
          <a:lstStyle>
            <a:lvl1pPr marL="0" indent="0" algn="ctr">
              <a:lnSpc>
                <a:spcPct val="90000"/>
              </a:lnSpc>
              <a:spcBef>
                <a:spcPts val="0"/>
              </a:spcBef>
              <a:spcAft>
                <a:spcPts val="0"/>
              </a:spcAft>
              <a:buNone/>
              <a:defRPr sz="1500" i="1">
                <a:solidFill>
                  <a:schemeClr val="tx1">
                    <a:lumMod val="50000"/>
                    <a:lumOff val="50000"/>
                  </a:schemeClr>
                </a:solidFill>
              </a:defRPr>
            </a:lvl1pPr>
          </a:lstStyle>
          <a:p>
            <a:r>
              <a:rPr lang="nl-NL" dirty="0"/>
              <a:t>Klik op het onderstaande icoon </a:t>
            </a:r>
            <a:br>
              <a:rPr lang="nl-NL" dirty="0"/>
            </a:br>
            <a:r>
              <a:rPr lang="nl-NL" dirty="0"/>
              <a:t>om een foto in te voegen.</a:t>
            </a:r>
            <a:br>
              <a:rPr lang="nl-NL" dirty="0"/>
            </a:br>
            <a:r>
              <a:rPr lang="nl-NL" dirty="0"/>
              <a:t/>
            </a:r>
            <a:br>
              <a:rPr lang="nl-NL" dirty="0"/>
            </a:br>
            <a:r>
              <a:rPr lang="nl-NL" dirty="0"/>
              <a:t>Meer hulp nodig? </a:t>
            </a:r>
            <a:br>
              <a:rPr lang="nl-NL" dirty="0"/>
            </a:br>
            <a:r>
              <a:rPr lang="nl-NL" dirty="0"/>
              <a:t>Aan de zijkanten van de slides zijn instructies </a:t>
            </a:r>
            <a:br>
              <a:rPr lang="nl-NL" dirty="0"/>
            </a:br>
            <a:r>
              <a:rPr lang="nl-NL" dirty="0"/>
              <a:t>geplaatst voor verdere informatie.</a:t>
            </a:r>
          </a:p>
        </p:txBody>
      </p:sp>
    </p:spTree>
    <p:extLst>
      <p:ext uri="{BB962C8B-B14F-4D97-AF65-F5344CB8AC3E}">
        <p14:creationId xmlns:p14="http://schemas.microsoft.com/office/powerpoint/2010/main" val="23630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08"/>
                                        </p:tgtEl>
                                        <p:attrNameLst>
                                          <p:attrName>style.visibility</p:attrName>
                                        </p:attrNameLst>
                                      </p:cBhvr>
                                      <p:to>
                                        <p:strVal val="visible"/>
                                      </p:to>
                                    </p:set>
                                    <p:animEffect transition="in" filter="fade">
                                      <p:cBhvr>
                                        <p:cTn id="7" dur="1000"/>
                                        <p:tgtEl>
                                          <p:spTgt spid="408"/>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05"/>
                                        </p:tgtEl>
                                        <p:attrNameLst>
                                          <p:attrName>style.visibility</p:attrName>
                                        </p:attrNameLst>
                                      </p:cBhvr>
                                      <p:to>
                                        <p:strVal val="visible"/>
                                      </p:to>
                                    </p:set>
                                    <p:animEffect transition="in" filter="fade">
                                      <p:cBhvr>
                                        <p:cTn id="10" dur="1000"/>
                                        <p:tgtEl>
                                          <p:spTgt spid="40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5" grpId="0"/>
      <p:bldP spid="408" grpId="0">
        <p:tmplLst>
          <p:tmpl>
            <p:tnLst>
              <p:par>
                <p:cTn presetID="10" presetClass="entr" presetSubtype="0" fill="hold" nodeType="withEffect">
                  <p:stCondLst>
                    <p:cond delay="0"/>
                  </p:stCondLst>
                  <p:childTnLst>
                    <p:set>
                      <p:cBhvr>
                        <p:cTn dur="1" fill="hold">
                          <p:stCondLst>
                            <p:cond delay="0"/>
                          </p:stCondLst>
                        </p:cTn>
                        <p:tgtEl>
                          <p:spTgt spid="408"/>
                        </p:tgtEl>
                        <p:attrNameLst>
                          <p:attrName>style.visibility</p:attrName>
                        </p:attrNameLst>
                      </p:cBhvr>
                      <p:to>
                        <p:strVal val="visible"/>
                      </p:to>
                    </p:set>
                    <p:animEffect transition="in" filter="fade">
                      <p:cBhvr>
                        <p:cTn dur="1000"/>
                        <p:tgtEl>
                          <p:spTgt spid="408"/>
                        </p:tgtEl>
                      </p:cBhvr>
                    </p:animEffect>
                  </p:childTnLst>
                </p:cTn>
              </p:par>
            </p:tnLst>
          </p:tmpl>
        </p:tmplLst>
      </p:bldP>
    </p:bld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jdelijke aanduiding voor titel 1"/>
          <p:cNvSpPr>
            <a:spLocks noGrp="1"/>
          </p:cNvSpPr>
          <p:nvPr>
            <p:ph type="title"/>
          </p:nvPr>
        </p:nvSpPr>
        <p:spPr>
          <a:xfrm>
            <a:off x="696118" y="1024409"/>
            <a:ext cx="10772453" cy="490400"/>
          </a:xfrm>
          <a:prstGeom prst="rect">
            <a:avLst/>
          </a:prstGeom>
        </p:spPr>
        <p:txBody>
          <a:bodyPr vert="horz" lIns="0" tIns="0" rIns="0" bIns="0" rtlCol="0" anchor="ctr" anchorCtr="0">
            <a:noAutofit/>
          </a:bodyPr>
          <a:lstStyle/>
          <a:p>
            <a:r>
              <a:rPr lang="nl-NL" dirty="0"/>
              <a:t>Plaats hier je titel</a:t>
            </a:r>
          </a:p>
        </p:txBody>
      </p:sp>
      <p:sp>
        <p:nvSpPr>
          <p:cNvPr id="3" name="Tijdelijke aanduiding voor tekst 2"/>
          <p:cNvSpPr>
            <a:spLocks noGrp="1"/>
          </p:cNvSpPr>
          <p:nvPr>
            <p:ph type="body" idx="1"/>
          </p:nvPr>
        </p:nvSpPr>
        <p:spPr>
          <a:xfrm>
            <a:off x="696118" y="1700548"/>
            <a:ext cx="10754841" cy="4243054"/>
          </a:xfrm>
          <a:prstGeom prst="rect">
            <a:avLst/>
          </a:prstGeom>
        </p:spPr>
        <p:txBody>
          <a:bodyPr vert="horz" lIns="0" tIns="0" rIns="0" bIns="0" rtlCol="0">
            <a:noAutofit/>
          </a:bodyPr>
          <a:lstStyle/>
          <a:p>
            <a:pPr lvl="0"/>
            <a:r>
              <a:rPr lang="nl-NL" dirty="0"/>
              <a:t>Klik hier om een bullet te plaatsen.</a:t>
            </a:r>
          </a:p>
          <a:p>
            <a:pPr lvl="1"/>
            <a:r>
              <a:rPr lang="nl-NL" dirty="0"/>
              <a:t>Sub-bullet</a:t>
            </a:r>
          </a:p>
          <a:p>
            <a:pPr lvl="2"/>
            <a:r>
              <a:rPr lang="nl-NL" dirty="0"/>
              <a:t>Leestekst</a:t>
            </a:r>
          </a:p>
          <a:p>
            <a:pPr lvl="3"/>
            <a:r>
              <a:rPr lang="nl-NL" dirty="0"/>
              <a:t>Subtitel</a:t>
            </a:r>
          </a:p>
          <a:p>
            <a:pPr lvl="4"/>
            <a:r>
              <a:rPr lang="nl-NL" dirty="0"/>
              <a:t>Numerieke bullet</a:t>
            </a:r>
          </a:p>
          <a:p>
            <a:pPr lvl="5"/>
            <a:r>
              <a:rPr lang="nl-NL" dirty="0"/>
              <a:t>Sub-numerieke bullet</a:t>
            </a:r>
          </a:p>
          <a:p>
            <a:pPr lvl="6"/>
            <a:r>
              <a:rPr lang="nl-NL" dirty="0"/>
              <a:t>Sub-alfabetische bullet</a:t>
            </a:r>
          </a:p>
          <a:p>
            <a:pPr lvl="7"/>
            <a:r>
              <a:rPr lang="nl-NL" dirty="0"/>
              <a:t>Leestekst</a:t>
            </a:r>
          </a:p>
          <a:p>
            <a:pPr lvl="8"/>
            <a:r>
              <a:rPr lang="nl-NL" dirty="0"/>
              <a:t>Titel</a:t>
            </a:r>
          </a:p>
        </p:txBody>
      </p:sp>
      <p:sp>
        <p:nvSpPr>
          <p:cNvPr id="5" name="Tijdelijke aanduiding voor voettekst 4" hidden="1"/>
          <p:cNvSpPr>
            <a:spLocks noGrp="1"/>
          </p:cNvSpPr>
          <p:nvPr>
            <p:ph type="ftr" sz="quarter" idx="3"/>
          </p:nvPr>
        </p:nvSpPr>
        <p:spPr>
          <a:xfrm>
            <a:off x="1351406" y="6138863"/>
            <a:ext cx="6273800" cy="365125"/>
          </a:xfrm>
          <a:prstGeom prst="rect">
            <a:avLst/>
          </a:prstGeom>
        </p:spPr>
        <p:txBody>
          <a:bodyPr vert="horz" lIns="91440" tIns="45720" rIns="91440" bIns="45720" rtlCol="0" anchor="ctr">
            <a:noAutofit/>
          </a:bodyPr>
          <a:lstStyle>
            <a:lvl1pPr algn="l">
              <a:defRPr sz="1200">
                <a:solidFill>
                  <a:schemeClr val="bg1">
                    <a:lumMod val="50000"/>
                  </a:schemeClr>
                </a:solidFill>
              </a:defRPr>
            </a:lvl1pPr>
          </a:lstStyle>
          <a:p>
            <a:r>
              <a:rPr lang="nl-NL"/>
              <a:t>(VERGEET NIET DE VOETTEKST AAN TE PASSEN!)</a:t>
            </a:r>
            <a:endParaRPr lang="nl-NL" dirty="0"/>
          </a:p>
        </p:txBody>
      </p:sp>
      <p:sp>
        <p:nvSpPr>
          <p:cNvPr id="6" name="Tijdelijke aanduiding voor dianummer 5"/>
          <p:cNvSpPr>
            <a:spLocks noGrp="1"/>
          </p:cNvSpPr>
          <p:nvPr>
            <p:ph type="sldNum" sz="quarter" idx="4"/>
          </p:nvPr>
        </p:nvSpPr>
        <p:spPr>
          <a:xfrm>
            <a:off x="696118" y="6138863"/>
            <a:ext cx="652906" cy="365125"/>
          </a:xfrm>
          <a:prstGeom prst="rect">
            <a:avLst/>
          </a:prstGeom>
        </p:spPr>
        <p:txBody>
          <a:bodyPr vert="horz" lIns="0" tIns="0" rIns="0" bIns="0" rtlCol="0" anchor="ctr">
            <a:noAutofit/>
          </a:bodyPr>
          <a:lstStyle>
            <a:lvl1pPr algn="l">
              <a:defRPr sz="1200" b="0">
                <a:solidFill>
                  <a:schemeClr val="bg1">
                    <a:lumMod val="50000"/>
                  </a:schemeClr>
                </a:solidFill>
                <a:latin typeface="+mn-lt"/>
              </a:defRPr>
            </a:lvl1pPr>
          </a:lstStyle>
          <a:p>
            <a:fld id="{B502C9A5-716F-45E6-800B-D4D02CE26F90}" type="slidenum">
              <a:rPr lang="nl-NL" smtClean="0"/>
              <a:pPr/>
              <a:t>‹nr.›</a:t>
            </a:fld>
            <a:endParaRPr lang="nl-NL" dirty="0"/>
          </a:p>
        </p:txBody>
      </p:sp>
      <p:sp>
        <p:nvSpPr>
          <p:cNvPr id="13" name="Tekstvak 12"/>
          <p:cNvSpPr txBox="1"/>
          <p:nvPr userDrawn="1"/>
        </p:nvSpPr>
        <p:spPr>
          <a:xfrm>
            <a:off x="0" y="-999873"/>
            <a:ext cx="12192000" cy="461665"/>
          </a:xfrm>
          <a:prstGeom prst="rect">
            <a:avLst/>
          </a:prstGeom>
          <a:noFill/>
        </p:spPr>
        <p:txBody>
          <a:bodyPr wrap="square" rtlCol="0">
            <a:spAutoFit/>
          </a:bodyPr>
          <a:lstStyle/>
          <a:p>
            <a:pPr algn="ctr"/>
            <a:r>
              <a:rPr lang="nl-NL" sz="2400" b="1" dirty="0">
                <a:solidFill>
                  <a:schemeClr val="accent1"/>
                </a:solidFill>
                <a:latin typeface="+mj-lt"/>
                <a:cs typeface="Calibri" panose="020F0502020204030204" pitchFamily="34" charset="0"/>
              </a:rPr>
              <a:t>Techniek Nederland</a:t>
            </a:r>
          </a:p>
        </p:txBody>
      </p:sp>
      <p:grpSp>
        <p:nvGrpSpPr>
          <p:cNvPr id="8" name="GRID" hidden="1">
            <a:extLst>
              <a:ext uri="{FF2B5EF4-FFF2-40B4-BE49-F238E27FC236}">
                <a16:creationId xmlns:a16="http://schemas.microsoft.com/office/drawing/2014/main" id="{5411A5D9-E028-4D06-9C98-7FF92BC3E1C9}"/>
              </a:ext>
            </a:extLst>
          </p:cNvPr>
          <p:cNvGrpSpPr/>
          <p:nvPr userDrawn="1"/>
        </p:nvGrpSpPr>
        <p:grpSpPr>
          <a:xfrm>
            <a:off x="0" y="-1"/>
            <a:ext cx="12191999" cy="6858001"/>
            <a:chOff x="0" y="-1"/>
            <a:chExt cx="12169774" cy="6858001"/>
          </a:xfrm>
        </p:grpSpPr>
        <p:sp>
          <p:nvSpPr>
            <p:cNvPr id="9" name="Rechthoek 8">
              <a:extLst>
                <a:ext uri="{FF2B5EF4-FFF2-40B4-BE49-F238E27FC236}">
                  <a16:creationId xmlns:a16="http://schemas.microsoft.com/office/drawing/2014/main" id="{3C0D51EA-2C0B-423F-808A-D7E320607645}"/>
                </a:ext>
              </a:extLst>
            </p:cNvPr>
            <p:cNvSpPr/>
            <p:nvPr userDrawn="1"/>
          </p:nvSpPr>
          <p:spPr>
            <a:xfrm>
              <a:off x="0" y="5948363"/>
              <a:ext cx="12169774" cy="909637"/>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a:p>
          </p:txBody>
        </p:sp>
        <p:sp>
          <p:nvSpPr>
            <p:cNvPr id="10" name="Rechthoek 9">
              <a:extLst>
                <a:ext uri="{FF2B5EF4-FFF2-40B4-BE49-F238E27FC236}">
                  <a16:creationId xmlns:a16="http://schemas.microsoft.com/office/drawing/2014/main" id="{E19B9C6E-D591-4B5A-88EC-0D456E9EEA77}"/>
                </a:ext>
              </a:extLst>
            </p:cNvPr>
            <p:cNvSpPr/>
            <p:nvPr userDrawn="1"/>
          </p:nvSpPr>
          <p:spPr>
            <a:xfrm>
              <a:off x="0" y="0"/>
              <a:ext cx="12169774" cy="720000"/>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a:p>
          </p:txBody>
        </p:sp>
        <p:sp>
          <p:nvSpPr>
            <p:cNvPr id="11" name="Rechthoek 10">
              <a:extLst>
                <a:ext uri="{FF2B5EF4-FFF2-40B4-BE49-F238E27FC236}">
                  <a16:creationId xmlns:a16="http://schemas.microsoft.com/office/drawing/2014/main" id="{C5969C4B-FE96-4B5E-AC7E-F03D13C17B67}"/>
                </a:ext>
              </a:extLst>
            </p:cNvPr>
            <p:cNvSpPr/>
            <p:nvPr userDrawn="1"/>
          </p:nvSpPr>
          <p:spPr>
            <a:xfrm rot="5400000">
              <a:off x="-3082652" y="3082652"/>
              <a:ext cx="6858000" cy="692696"/>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a:p>
          </p:txBody>
        </p:sp>
        <p:sp>
          <p:nvSpPr>
            <p:cNvPr id="12" name="Rechthoek 11">
              <a:extLst>
                <a:ext uri="{FF2B5EF4-FFF2-40B4-BE49-F238E27FC236}">
                  <a16:creationId xmlns:a16="http://schemas.microsoft.com/office/drawing/2014/main" id="{AAE7E668-C2A5-4854-9DA1-0B4C4EAB09BF}"/>
                </a:ext>
              </a:extLst>
            </p:cNvPr>
            <p:cNvSpPr/>
            <p:nvPr userDrawn="1"/>
          </p:nvSpPr>
          <p:spPr>
            <a:xfrm rot="5400000">
              <a:off x="8379719" y="3071367"/>
              <a:ext cx="6858000" cy="715265"/>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dirty="0"/>
            </a:p>
          </p:txBody>
        </p:sp>
        <p:sp>
          <p:nvSpPr>
            <p:cNvPr id="14" name="Rechthoek 13">
              <a:extLst>
                <a:ext uri="{FF2B5EF4-FFF2-40B4-BE49-F238E27FC236}">
                  <a16:creationId xmlns:a16="http://schemas.microsoft.com/office/drawing/2014/main" id="{3DB02457-A563-4894-84F5-CDE73B5FDF1D}"/>
                </a:ext>
              </a:extLst>
            </p:cNvPr>
            <p:cNvSpPr/>
            <p:nvPr userDrawn="1"/>
          </p:nvSpPr>
          <p:spPr>
            <a:xfrm>
              <a:off x="0" y="1271256"/>
              <a:ext cx="12169774" cy="359999"/>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dirty="0"/>
            </a:p>
          </p:txBody>
        </p:sp>
        <p:sp>
          <p:nvSpPr>
            <p:cNvPr id="21" name="Rechthoek 20">
              <a:extLst>
                <a:ext uri="{FF2B5EF4-FFF2-40B4-BE49-F238E27FC236}">
                  <a16:creationId xmlns:a16="http://schemas.microsoft.com/office/drawing/2014/main" id="{0416A86C-B4E4-4485-B537-1B182F5DDE21}"/>
                </a:ext>
              </a:extLst>
            </p:cNvPr>
            <p:cNvSpPr/>
            <p:nvPr userDrawn="1"/>
          </p:nvSpPr>
          <p:spPr>
            <a:xfrm>
              <a:off x="0" y="2127886"/>
              <a:ext cx="12169774" cy="180000"/>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dirty="0"/>
            </a:p>
          </p:txBody>
        </p:sp>
        <p:sp>
          <p:nvSpPr>
            <p:cNvPr id="22" name="Rechthoek 21">
              <a:extLst>
                <a:ext uri="{FF2B5EF4-FFF2-40B4-BE49-F238E27FC236}">
                  <a16:creationId xmlns:a16="http://schemas.microsoft.com/office/drawing/2014/main" id="{A7B6467D-2119-4224-933F-21980A6EA394}"/>
                </a:ext>
              </a:extLst>
            </p:cNvPr>
            <p:cNvSpPr/>
            <p:nvPr userDrawn="1"/>
          </p:nvSpPr>
          <p:spPr>
            <a:xfrm rot="5400000">
              <a:off x="775569" y="469279"/>
              <a:ext cx="1631256" cy="692696"/>
            </a:xfrm>
            <a:prstGeom prst="rect">
              <a:avLst/>
            </a:prstGeom>
            <a:solidFill>
              <a:schemeClr val="accent2">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defPPr>
                <a:defRPr lang="nl-NL"/>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US" sz="1800"/>
            </a:p>
          </p:txBody>
        </p:sp>
      </p:grpSp>
      <p:sp>
        <p:nvSpPr>
          <p:cNvPr id="16" name="Vrije vorm: vorm 15" hidden="1">
            <a:extLst>
              <a:ext uri="{FF2B5EF4-FFF2-40B4-BE49-F238E27FC236}">
                <a16:creationId xmlns:a16="http://schemas.microsoft.com/office/drawing/2014/main" id="{ACA9926C-1FF8-4031-9A47-AA0D4BD34A05}"/>
              </a:ext>
            </a:extLst>
          </p:cNvPr>
          <p:cNvSpPr txBox="1">
            <a:spLocks/>
          </p:cNvSpPr>
          <p:nvPr userDrawn="1"/>
        </p:nvSpPr>
        <p:spPr>
          <a:xfrm>
            <a:off x="694620" y="716978"/>
            <a:ext cx="551843" cy="553507"/>
          </a:xfrm>
          <a:custGeom>
            <a:avLst/>
            <a:gdLst>
              <a:gd name="connsiteX0" fmla="*/ 0 w 1467786"/>
              <a:gd name="connsiteY0" fmla="*/ 814289 h 1472211"/>
              <a:gd name="connsiteX1" fmla="*/ 266313 w 1467786"/>
              <a:gd name="connsiteY1" fmla="*/ 814289 h 1472211"/>
              <a:gd name="connsiteX2" fmla="*/ 404194 w 1467786"/>
              <a:gd name="connsiteY2" fmla="*/ 952332 h 1472211"/>
              <a:gd name="connsiteX3" fmla="*/ 404194 w 1467786"/>
              <a:gd name="connsiteY3" fmla="*/ 1398453 h 1472211"/>
              <a:gd name="connsiteX4" fmla="*/ 309419 w 1467786"/>
              <a:gd name="connsiteY4" fmla="*/ 1341281 h 1472211"/>
              <a:gd name="connsiteX5" fmla="*/ 309419 w 1467786"/>
              <a:gd name="connsiteY5" fmla="*/ 1161174 h 1472211"/>
              <a:gd name="connsiteX6" fmla="*/ 129909 w 1467786"/>
              <a:gd name="connsiteY6" fmla="*/ 1161174 h 1472211"/>
              <a:gd name="connsiteX7" fmla="*/ 73221 w 1467786"/>
              <a:gd name="connsiteY7" fmla="*/ 1066084 h 1472211"/>
              <a:gd name="connsiteX8" fmla="*/ 309419 w 1467786"/>
              <a:gd name="connsiteY8" fmla="*/ 1066084 h 1472211"/>
              <a:gd name="connsiteX9" fmla="*/ 309419 w 1467786"/>
              <a:gd name="connsiteY9" fmla="*/ 952332 h 1472211"/>
              <a:gd name="connsiteX10" fmla="*/ 266313 w 1467786"/>
              <a:gd name="connsiteY10" fmla="*/ 909379 h 1472211"/>
              <a:gd name="connsiteX11" fmla="*/ 16239 w 1467786"/>
              <a:gd name="connsiteY11" fmla="*/ 909379 h 1472211"/>
              <a:gd name="connsiteX12" fmla="*/ 0 w 1467786"/>
              <a:gd name="connsiteY12" fmla="*/ 814289 h 1472211"/>
              <a:gd name="connsiteX13" fmla="*/ 655895 w 1467786"/>
              <a:gd name="connsiteY13" fmla="*/ 492 h 1472211"/>
              <a:gd name="connsiteX14" fmla="*/ 655895 w 1467786"/>
              <a:gd name="connsiteY14" fmla="*/ 814130 h 1472211"/>
              <a:gd name="connsiteX15" fmla="*/ 1467786 w 1467786"/>
              <a:gd name="connsiteY15" fmla="*/ 814130 h 1472211"/>
              <a:gd name="connsiteX16" fmla="*/ 1451241 w 1467786"/>
              <a:gd name="connsiteY16" fmla="*/ 909242 h 1472211"/>
              <a:gd name="connsiteX17" fmla="*/ 1128907 w 1467786"/>
              <a:gd name="connsiteY17" fmla="*/ 909242 h 1472211"/>
              <a:gd name="connsiteX18" fmla="*/ 1354629 w 1467786"/>
              <a:gd name="connsiteY18" fmla="*/ 1135911 h 1472211"/>
              <a:gd name="connsiteX19" fmla="*/ 1297608 w 1467786"/>
              <a:gd name="connsiteY19" fmla="*/ 1213246 h 1472211"/>
              <a:gd name="connsiteX20" fmla="*/ 994774 w 1467786"/>
              <a:gd name="connsiteY20" fmla="*/ 909242 h 1472211"/>
              <a:gd name="connsiteX21" fmla="*/ 906435 w 1467786"/>
              <a:gd name="connsiteY21" fmla="*/ 909242 h 1472211"/>
              <a:gd name="connsiteX22" fmla="*/ 906435 w 1467786"/>
              <a:gd name="connsiteY22" fmla="*/ 1037836 h 1472211"/>
              <a:gd name="connsiteX23" fmla="*/ 1187406 w 1467786"/>
              <a:gd name="connsiteY23" fmla="*/ 1319617 h 1472211"/>
              <a:gd name="connsiteX24" fmla="*/ 1107635 w 1467786"/>
              <a:gd name="connsiteY24" fmla="*/ 1374136 h 1472211"/>
              <a:gd name="connsiteX25" fmla="*/ 908207 w 1467786"/>
              <a:gd name="connsiteY25" fmla="*/ 1173838 h 1472211"/>
              <a:gd name="connsiteX26" fmla="*/ 906435 w 1467786"/>
              <a:gd name="connsiteY26" fmla="*/ 1172356 h 1472211"/>
              <a:gd name="connsiteX27" fmla="*/ 906435 w 1467786"/>
              <a:gd name="connsiteY27" fmla="*/ 1455618 h 1472211"/>
              <a:gd name="connsiteX28" fmla="*/ 811596 w 1467786"/>
              <a:gd name="connsiteY28" fmla="*/ 1472211 h 1472211"/>
              <a:gd name="connsiteX29" fmla="*/ 811596 w 1467786"/>
              <a:gd name="connsiteY29" fmla="*/ 909242 h 1472211"/>
              <a:gd name="connsiteX30" fmla="*/ 655895 w 1467786"/>
              <a:gd name="connsiteY30" fmla="*/ 909242 h 1472211"/>
              <a:gd name="connsiteX31" fmla="*/ 655895 w 1467786"/>
              <a:gd name="connsiteY31" fmla="*/ 1471915 h 1472211"/>
              <a:gd name="connsiteX32" fmla="*/ 655304 w 1467786"/>
              <a:gd name="connsiteY32" fmla="*/ 1471915 h 1472211"/>
              <a:gd name="connsiteX33" fmla="*/ 560465 w 1467786"/>
              <a:gd name="connsiteY33" fmla="*/ 1455322 h 1472211"/>
              <a:gd name="connsiteX34" fmla="*/ 559579 w 1467786"/>
              <a:gd name="connsiteY34" fmla="*/ 1455322 h 1472211"/>
              <a:gd name="connsiteX35" fmla="*/ 559579 w 1467786"/>
              <a:gd name="connsiteY35" fmla="*/ 943909 h 1472211"/>
              <a:gd name="connsiteX36" fmla="*/ 274471 w 1467786"/>
              <a:gd name="connsiteY36" fmla="*/ 658869 h 1472211"/>
              <a:gd name="connsiteX37" fmla="*/ 0 w 1467786"/>
              <a:gd name="connsiteY37" fmla="*/ 658869 h 1472211"/>
              <a:gd name="connsiteX38" fmla="*/ 16250 w 1467786"/>
              <a:gd name="connsiteY38" fmla="*/ 563757 h 1472211"/>
              <a:gd name="connsiteX39" fmla="*/ 274471 w 1467786"/>
              <a:gd name="connsiteY39" fmla="*/ 563757 h 1472211"/>
              <a:gd name="connsiteX40" fmla="*/ 298403 w 1467786"/>
              <a:gd name="connsiteY40" fmla="*/ 564646 h 1472211"/>
              <a:gd name="connsiteX41" fmla="*/ 300766 w 1467786"/>
              <a:gd name="connsiteY41" fmla="*/ 564646 h 1472211"/>
              <a:gd name="connsiteX42" fmla="*/ 97793 w 1467786"/>
              <a:gd name="connsiteY42" fmla="*/ 361088 h 1472211"/>
              <a:gd name="connsiteX43" fmla="*/ 152156 w 1467786"/>
              <a:gd name="connsiteY43" fmla="*/ 281088 h 1472211"/>
              <a:gd name="connsiteX44" fmla="*/ 559579 w 1467786"/>
              <a:gd name="connsiteY44" fmla="*/ 689981 h 1472211"/>
              <a:gd name="connsiteX45" fmla="*/ 561056 w 1467786"/>
              <a:gd name="connsiteY45" fmla="*/ 691462 h 1472211"/>
              <a:gd name="connsiteX46" fmla="*/ 561056 w 1467786"/>
              <a:gd name="connsiteY46" fmla="*/ 472201 h 1472211"/>
              <a:gd name="connsiteX47" fmla="*/ 559874 w 1467786"/>
              <a:gd name="connsiteY47" fmla="*/ 473386 h 1472211"/>
              <a:gd name="connsiteX48" fmla="*/ 257926 w 1467786"/>
              <a:gd name="connsiteY48" fmla="*/ 170568 h 1472211"/>
              <a:gd name="connsiteX49" fmla="*/ 335334 w 1467786"/>
              <a:gd name="connsiteY49" fmla="*/ 113382 h 1472211"/>
              <a:gd name="connsiteX50" fmla="*/ 559579 w 1467786"/>
              <a:gd name="connsiteY50" fmla="*/ 338570 h 1472211"/>
              <a:gd name="connsiteX51" fmla="*/ 561056 w 1467786"/>
              <a:gd name="connsiteY51" fmla="*/ 340051 h 1472211"/>
              <a:gd name="connsiteX52" fmla="*/ 561056 w 1467786"/>
              <a:gd name="connsiteY52" fmla="*/ 16492 h 1472211"/>
              <a:gd name="connsiteX53" fmla="*/ 655895 w 1467786"/>
              <a:gd name="connsiteY53" fmla="*/ 492 h 1472211"/>
              <a:gd name="connsiteX54" fmla="*/ 810847 w 1467786"/>
              <a:gd name="connsiteY54" fmla="*/ 0 h 1472211"/>
              <a:gd name="connsiteX55" fmla="*/ 905666 w 1467786"/>
              <a:gd name="connsiteY55" fmla="*/ 16305 h 1472211"/>
              <a:gd name="connsiteX56" fmla="*/ 905666 w 1467786"/>
              <a:gd name="connsiteY56" fmla="*/ 311272 h 1472211"/>
              <a:gd name="connsiteX57" fmla="*/ 1062811 w 1467786"/>
              <a:gd name="connsiteY57" fmla="*/ 311272 h 1472211"/>
              <a:gd name="connsiteX58" fmla="*/ 1062811 w 1467786"/>
              <a:gd name="connsiteY58" fmla="*/ 73223 h 1472211"/>
              <a:gd name="connsiteX59" fmla="*/ 1157630 w 1467786"/>
              <a:gd name="connsiteY59" fmla="*/ 130141 h 1472211"/>
              <a:gd name="connsiteX60" fmla="*/ 1157630 w 1467786"/>
              <a:gd name="connsiteY60" fmla="*/ 311272 h 1472211"/>
              <a:gd name="connsiteX61" fmla="*/ 1337815 w 1467786"/>
              <a:gd name="connsiteY61" fmla="*/ 311272 h 1472211"/>
              <a:gd name="connsiteX62" fmla="*/ 1394529 w 1467786"/>
              <a:gd name="connsiteY62" fmla="*/ 406432 h 1472211"/>
              <a:gd name="connsiteX63" fmla="*/ 905666 w 1467786"/>
              <a:gd name="connsiteY63" fmla="*/ 406432 h 1472211"/>
              <a:gd name="connsiteX64" fmla="*/ 905666 w 1467786"/>
              <a:gd name="connsiteY64" fmla="*/ 563254 h 1472211"/>
              <a:gd name="connsiteX65" fmla="*/ 1451243 w 1467786"/>
              <a:gd name="connsiteY65" fmla="*/ 563254 h 1472211"/>
              <a:gd name="connsiteX66" fmla="*/ 1467785 w 1467786"/>
              <a:gd name="connsiteY66" fmla="*/ 658414 h 1472211"/>
              <a:gd name="connsiteX67" fmla="*/ 810847 w 1467786"/>
              <a:gd name="connsiteY67" fmla="*/ 658414 h 147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Lst>
            <a:rect l="l" t="t" r="r" b="b"/>
            <a:pathLst>
              <a:path w="1467786" h="1472211">
                <a:moveTo>
                  <a:pt x="0" y="814289"/>
                </a:moveTo>
                <a:lnTo>
                  <a:pt x="266313" y="814289"/>
                </a:lnTo>
                <a:cubicBezTo>
                  <a:pt x="342192" y="814289"/>
                  <a:pt x="404194" y="876201"/>
                  <a:pt x="404194" y="952332"/>
                </a:cubicBezTo>
                <a:lnTo>
                  <a:pt x="404194" y="1398453"/>
                </a:lnTo>
                <a:cubicBezTo>
                  <a:pt x="371421" y="1381864"/>
                  <a:pt x="339535" y="1362906"/>
                  <a:pt x="309419" y="1341281"/>
                </a:cubicBezTo>
                <a:lnTo>
                  <a:pt x="309419" y="1161174"/>
                </a:lnTo>
                <a:lnTo>
                  <a:pt x="129909" y="1161174"/>
                </a:lnTo>
                <a:cubicBezTo>
                  <a:pt x="108651" y="1130958"/>
                  <a:pt x="89460" y="1098965"/>
                  <a:pt x="73221" y="1066084"/>
                </a:cubicBezTo>
                <a:lnTo>
                  <a:pt x="309419" y="1066084"/>
                </a:lnTo>
                <a:lnTo>
                  <a:pt x="309419" y="952332"/>
                </a:lnTo>
                <a:cubicBezTo>
                  <a:pt x="309419" y="928634"/>
                  <a:pt x="289933" y="909379"/>
                  <a:pt x="266313" y="909379"/>
                </a:cubicBezTo>
                <a:lnTo>
                  <a:pt x="16239" y="909379"/>
                </a:lnTo>
                <a:cubicBezTo>
                  <a:pt x="8857" y="877682"/>
                  <a:pt x="3248" y="845689"/>
                  <a:pt x="0" y="814289"/>
                </a:cubicBezTo>
                <a:close/>
                <a:moveTo>
                  <a:pt x="655895" y="492"/>
                </a:moveTo>
                <a:lnTo>
                  <a:pt x="655895" y="814130"/>
                </a:lnTo>
                <a:lnTo>
                  <a:pt x="1467786" y="814130"/>
                </a:lnTo>
                <a:cubicBezTo>
                  <a:pt x="1464536" y="845538"/>
                  <a:pt x="1458923" y="877538"/>
                  <a:pt x="1451241" y="909242"/>
                </a:cubicBezTo>
                <a:lnTo>
                  <a:pt x="1128907" y="909242"/>
                </a:lnTo>
                <a:lnTo>
                  <a:pt x="1354629" y="1135911"/>
                </a:lnTo>
                <a:cubicBezTo>
                  <a:pt x="1337198" y="1162875"/>
                  <a:pt x="1318289" y="1188949"/>
                  <a:pt x="1297608" y="1213246"/>
                </a:cubicBezTo>
                <a:lnTo>
                  <a:pt x="994774" y="909242"/>
                </a:lnTo>
                <a:lnTo>
                  <a:pt x="906435" y="909242"/>
                </a:lnTo>
                <a:lnTo>
                  <a:pt x="906435" y="1037836"/>
                </a:lnTo>
                <a:lnTo>
                  <a:pt x="1187406" y="1319617"/>
                </a:lnTo>
                <a:cubicBezTo>
                  <a:pt x="1161997" y="1339469"/>
                  <a:pt x="1135111" y="1357840"/>
                  <a:pt x="1107635" y="1374136"/>
                </a:cubicBezTo>
                <a:lnTo>
                  <a:pt x="908207" y="1173838"/>
                </a:lnTo>
                <a:lnTo>
                  <a:pt x="906435" y="1172356"/>
                </a:lnTo>
                <a:lnTo>
                  <a:pt x="906435" y="1455618"/>
                </a:lnTo>
                <a:cubicBezTo>
                  <a:pt x="874822" y="1463322"/>
                  <a:pt x="842913" y="1468656"/>
                  <a:pt x="811596" y="1472211"/>
                </a:cubicBezTo>
                <a:lnTo>
                  <a:pt x="811596" y="909242"/>
                </a:lnTo>
                <a:lnTo>
                  <a:pt x="655895" y="909242"/>
                </a:lnTo>
                <a:lnTo>
                  <a:pt x="655895" y="1471915"/>
                </a:lnTo>
                <a:cubicBezTo>
                  <a:pt x="655895" y="1471915"/>
                  <a:pt x="655304" y="1471915"/>
                  <a:pt x="655304" y="1471915"/>
                </a:cubicBezTo>
                <a:cubicBezTo>
                  <a:pt x="623986" y="1468656"/>
                  <a:pt x="592078" y="1463026"/>
                  <a:pt x="560465" y="1455322"/>
                </a:cubicBezTo>
                <a:lnTo>
                  <a:pt x="559579" y="1455322"/>
                </a:lnTo>
                <a:lnTo>
                  <a:pt x="559579" y="943909"/>
                </a:lnTo>
                <a:cubicBezTo>
                  <a:pt x="559283" y="786871"/>
                  <a:pt x="431354" y="658869"/>
                  <a:pt x="274471" y="658869"/>
                </a:cubicBezTo>
                <a:lnTo>
                  <a:pt x="0" y="658869"/>
                </a:lnTo>
                <a:cubicBezTo>
                  <a:pt x="2954" y="627758"/>
                  <a:pt x="8568" y="595758"/>
                  <a:pt x="16250" y="563757"/>
                </a:cubicBezTo>
                <a:lnTo>
                  <a:pt x="274471" y="563757"/>
                </a:lnTo>
                <a:cubicBezTo>
                  <a:pt x="281562" y="563757"/>
                  <a:pt x="289539" y="564054"/>
                  <a:pt x="298403" y="564646"/>
                </a:cubicBezTo>
                <a:lnTo>
                  <a:pt x="300766" y="564646"/>
                </a:lnTo>
                <a:lnTo>
                  <a:pt x="97793" y="361088"/>
                </a:lnTo>
                <a:cubicBezTo>
                  <a:pt x="113748" y="333533"/>
                  <a:pt x="132065" y="306569"/>
                  <a:pt x="152156" y="281088"/>
                </a:cubicBezTo>
                <a:lnTo>
                  <a:pt x="559579" y="689981"/>
                </a:lnTo>
                <a:lnTo>
                  <a:pt x="561056" y="691462"/>
                </a:lnTo>
                <a:lnTo>
                  <a:pt x="561056" y="472201"/>
                </a:lnTo>
                <a:lnTo>
                  <a:pt x="559874" y="473386"/>
                </a:lnTo>
                <a:lnTo>
                  <a:pt x="257926" y="170568"/>
                </a:lnTo>
                <a:cubicBezTo>
                  <a:pt x="282153" y="150123"/>
                  <a:pt x="308152" y="130864"/>
                  <a:pt x="335334" y="113382"/>
                </a:cubicBezTo>
                <a:lnTo>
                  <a:pt x="559579" y="338570"/>
                </a:lnTo>
                <a:lnTo>
                  <a:pt x="561056" y="340051"/>
                </a:lnTo>
                <a:lnTo>
                  <a:pt x="561056" y="16492"/>
                </a:lnTo>
                <a:cubicBezTo>
                  <a:pt x="592964" y="8788"/>
                  <a:pt x="624873" y="3455"/>
                  <a:pt x="655895" y="492"/>
                </a:cubicBezTo>
                <a:close/>
                <a:moveTo>
                  <a:pt x="810847" y="0"/>
                </a:moveTo>
                <a:cubicBezTo>
                  <a:pt x="841863" y="2965"/>
                  <a:pt x="873764" y="8597"/>
                  <a:pt x="905666" y="16305"/>
                </a:cubicBezTo>
                <a:lnTo>
                  <a:pt x="905666" y="311272"/>
                </a:lnTo>
                <a:lnTo>
                  <a:pt x="1062811" y="311272"/>
                </a:lnTo>
                <a:lnTo>
                  <a:pt x="1062811" y="73223"/>
                </a:lnTo>
                <a:cubicBezTo>
                  <a:pt x="1095304" y="89528"/>
                  <a:pt x="1127205" y="108797"/>
                  <a:pt x="1157630" y="130141"/>
                </a:cubicBezTo>
                <a:lnTo>
                  <a:pt x="1157630" y="311272"/>
                </a:lnTo>
                <a:lnTo>
                  <a:pt x="1337815" y="311272"/>
                </a:lnTo>
                <a:cubicBezTo>
                  <a:pt x="1359083" y="341510"/>
                  <a:pt x="1378283" y="373526"/>
                  <a:pt x="1394529" y="406432"/>
                </a:cubicBezTo>
                <a:lnTo>
                  <a:pt x="905666" y="406432"/>
                </a:lnTo>
                <a:lnTo>
                  <a:pt x="905666" y="563254"/>
                </a:lnTo>
                <a:lnTo>
                  <a:pt x="1451243" y="563254"/>
                </a:lnTo>
                <a:cubicBezTo>
                  <a:pt x="1458923" y="595270"/>
                  <a:pt x="1464536" y="627287"/>
                  <a:pt x="1467785" y="658414"/>
                </a:cubicBezTo>
                <a:lnTo>
                  <a:pt x="810847" y="658414"/>
                </a:lnTo>
                <a:close/>
              </a:path>
            </a:pathLst>
          </a:custGeom>
          <a:solidFill>
            <a:schemeClr val="tx2"/>
          </a:solidFill>
        </p:spPr>
        <p:txBody>
          <a:bodyPr wrap="square">
            <a:noAutofit/>
          </a:bodyPr>
          <a:lstStyle>
            <a:lvl1pPr marL="0" indent="0" algn="l" defTabSz="719138" rtl="0" eaLnBrk="1" latinLnBrk="0" hangingPunct="1">
              <a:lnSpc>
                <a:spcPct val="100000"/>
              </a:lnSpc>
              <a:spcBef>
                <a:spcPts val="300"/>
              </a:spcBef>
              <a:spcAft>
                <a:spcPts val="600"/>
              </a:spcAft>
              <a:buClr>
                <a:schemeClr val="bg2"/>
              </a:buClr>
              <a:buSzPct val="100000"/>
              <a:buFont typeface="Segoe UI Light" panose="020B0502040204020203" pitchFamily="34" charset="0"/>
              <a:buNone/>
              <a:defRPr sz="100" kern="1200">
                <a:solidFill>
                  <a:schemeClr val="tx2"/>
                </a:solidFill>
                <a:latin typeface="+mn-lt"/>
                <a:ea typeface="+mn-ea"/>
                <a:cs typeface="+mn-cs"/>
              </a:defRPr>
            </a:lvl1pPr>
            <a:lvl2pPr marL="533400" indent="-261938" algn="l" defTabSz="719138" rtl="0" eaLnBrk="1" latinLnBrk="0" hangingPunct="1">
              <a:lnSpc>
                <a:spcPct val="100000"/>
              </a:lnSpc>
              <a:spcBef>
                <a:spcPts val="300"/>
              </a:spcBef>
              <a:spcAft>
                <a:spcPts val="600"/>
              </a:spcAft>
              <a:buClr>
                <a:schemeClr val="accent2"/>
              </a:buClr>
              <a:buSzPct val="100000"/>
              <a:buFont typeface="Calibri Light" panose="020F0302020204030204" pitchFamily="34" charset="0"/>
              <a:buChar char="→"/>
              <a:defRPr sz="1600" i="0" kern="1200">
                <a:solidFill>
                  <a:schemeClr val="tx2"/>
                </a:solidFill>
                <a:latin typeface="+mn-lt"/>
                <a:ea typeface="+mn-ea"/>
                <a:cs typeface="+mn-cs"/>
              </a:defRPr>
            </a:lvl2pPr>
            <a:lvl3pPr marL="0" indent="0" algn="l" defTabSz="719138" rtl="0" eaLnBrk="1" latinLnBrk="0" hangingPunct="1">
              <a:lnSpc>
                <a:spcPct val="100000"/>
              </a:lnSpc>
              <a:spcBef>
                <a:spcPts val="300"/>
              </a:spcBef>
              <a:spcAft>
                <a:spcPts val="600"/>
              </a:spcAft>
              <a:buClr>
                <a:srgbClr val="0070C0"/>
              </a:buClr>
              <a:buSzPct val="85000"/>
              <a:buFont typeface="Arial" panose="020B0604020202020204" pitchFamily="34" charset="0"/>
              <a:buNone/>
              <a:defRPr sz="1600" i="0" kern="1200">
                <a:solidFill>
                  <a:schemeClr val="tx2"/>
                </a:solidFill>
                <a:latin typeface="+mn-lt"/>
                <a:ea typeface="+mn-ea"/>
                <a:cs typeface="+mn-cs"/>
              </a:defRPr>
            </a:lvl3pPr>
            <a:lvl4pPr marL="0" indent="0" algn="l" defTabSz="719138" rtl="0" eaLnBrk="1" latinLnBrk="0" hangingPunct="1">
              <a:lnSpc>
                <a:spcPct val="100000"/>
              </a:lnSpc>
              <a:spcBef>
                <a:spcPts val="300"/>
              </a:spcBef>
              <a:spcAft>
                <a:spcPts val="600"/>
              </a:spcAft>
              <a:buFont typeface="Arial" panose="020B0604020202020204" pitchFamily="34" charset="0"/>
              <a:buNone/>
              <a:defRPr sz="2000" b="1" kern="1200" cap="none" spc="30" baseline="0">
                <a:solidFill>
                  <a:schemeClr val="tx2"/>
                </a:solidFill>
                <a:latin typeface="+mj-lt"/>
                <a:ea typeface="+mn-ea"/>
                <a:cs typeface="Calibri" panose="020F0502020204030204" pitchFamily="34" charset="0"/>
              </a:defRPr>
            </a:lvl4pPr>
            <a:lvl5pPr marL="271463" indent="-271463" algn="l" defTabSz="719138" rtl="0" eaLnBrk="1" latinLnBrk="0" hangingPunct="1">
              <a:lnSpc>
                <a:spcPct val="100000"/>
              </a:lnSpc>
              <a:spcBef>
                <a:spcPts val="300"/>
              </a:spcBef>
              <a:spcAft>
                <a:spcPts val="600"/>
              </a:spcAft>
              <a:buClr>
                <a:schemeClr val="accent3"/>
              </a:buClr>
              <a:buFont typeface="+mj-lt"/>
              <a:buAutoNum type="arabicPeriod"/>
              <a:defRPr sz="1600" i="0" kern="1200">
                <a:solidFill>
                  <a:schemeClr val="tx2"/>
                </a:solidFill>
                <a:latin typeface="+mn-lt"/>
                <a:ea typeface="+mn-ea"/>
                <a:cs typeface="+mn-cs"/>
              </a:defRPr>
            </a:lvl5pPr>
            <a:lvl6pPr marL="533400" indent="-273050" algn="l" defTabSz="914400" rtl="0" eaLnBrk="1" latinLnBrk="0" hangingPunct="1">
              <a:lnSpc>
                <a:spcPct val="100000"/>
              </a:lnSpc>
              <a:spcBef>
                <a:spcPts val="300"/>
              </a:spcBef>
              <a:spcAft>
                <a:spcPts val="600"/>
              </a:spcAft>
              <a:buClr>
                <a:schemeClr val="bg2"/>
              </a:buClr>
              <a:buFont typeface="+mj-lt"/>
              <a:buAutoNum type="arabicPeriod"/>
              <a:defRPr sz="1600" b="0" i="0" kern="1200">
                <a:solidFill>
                  <a:schemeClr val="tx2"/>
                </a:solidFill>
                <a:latin typeface="+mn-lt"/>
                <a:ea typeface="+mn-ea"/>
                <a:cs typeface="+mn-cs"/>
              </a:defRPr>
            </a:lvl6pPr>
            <a:lvl7pPr marL="533400" indent="-261938" algn="l" defTabSz="914400" rtl="0" eaLnBrk="1" latinLnBrk="0" hangingPunct="1">
              <a:lnSpc>
                <a:spcPct val="100000"/>
              </a:lnSpc>
              <a:spcBef>
                <a:spcPts val="300"/>
              </a:spcBef>
              <a:spcAft>
                <a:spcPts val="600"/>
              </a:spcAft>
              <a:buClr>
                <a:schemeClr val="accent1"/>
              </a:buClr>
              <a:buFont typeface="+mj-lt"/>
              <a:buAutoNum type="alphaLcPeriod"/>
              <a:defRPr sz="1600" b="0" i="0" kern="1200">
                <a:solidFill>
                  <a:schemeClr val="tx2"/>
                </a:solidFill>
                <a:latin typeface="+mn-lt"/>
                <a:ea typeface="+mn-ea"/>
                <a:cs typeface="+mn-cs"/>
              </a:defRPr>
            </a:lvl7pPr>
            <a:lvl8pPr marL="0" indent="0" algn="l" defTabSz="914400" rtl="0" eaLnBrk="1" latinLnBrk="0" hangingPunct="1">
              <a:lnSpc>
                <a:spcPct val="90000"/>
              </a:lnSpc>
              <a:spcBef>
                <a:spcPts val="300"/>
              </a:spcBef>
              <a:spcAft>
                <a:spcPts val="600"/>
              </a:spcAft>
              <a:buFont typeface="Arial" panose="020B0604020202020204" pitchFamily="34" charset="0"/>
              <a:buNone/>
              <a:defRPr sz="1600" i="0" kern="1200">
                <a:solidFill>
                  <a:schemeClr val="tx2"/>
                </a:solidFill>
                <a:latin typeface="+mn-lt"/>
                <a:ea typeface="+mn-ea"/>
                <a:cs typeface="+mn-cs"/>
              </a:defRPr>
            </a:lvl8pPr>
            <a:lvl9pPr marL="0" indent="0" algn="l" defTabSz="914400" rtl="0" eaLnBrk="1" latinLnBrk="0" hangingPunct="1">
              <a:lnSpc>
                <a:spcPct val="100000"/>
              </a:lnSpc>
              <a:spcBef>
                <a:spcPts val="300"/>
              </a:spcBef>
              <a:spcAft>
                <a:spcPts val="600"/>
              </a:spcAft>
              <a:buFont typeface="Arial" panose="020B0604020202020204" pitchFamily="34" charset="0"/>
              <a:buNone/>
              <a:defRPr sz="3000" b="1" kern="1200">
                <a:solidFill>
                  <a:schemeClr val="bg2"/>
                </a:solidFill>
                <a:latin typeface="+mj-lt"/>
                <a:ea typeface="+mn-ea"/>
                <a:cs typeface="+mn-cs"/>
              </a:defRPr>
            </a:lvl9pPr>
          </a:lstStyle>
          <a:p>
            <a:r>
              <a:rPr lang="nl-NL"/>
              <a:t>     </a:t>
            </a:r>
            <a:endParaRPr lang="nl-NL" dirty="0"/>
          </a:p>
        </p:txBody>
      </p:sp>
    </p:spTree>
    <p:extLst>
      <p:ext uri="{BB962C8B-B14F-4D97-AF65-F5344CB8AC3E}">
        <p14:creationId xmlns:p14="http://schemas.microsoft.com/office/powerpoint/2010/main" val="2831793803"/>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715" r:id="rId3"/>
    <p:sldLayoutId id="2147483716" r:id="rId4"/>
    <p:sldLayoutId id="2147483717" r:id="rId5"/>
    <p:sldLayoutId id="2147483655" r:id="rId6"/>
    <p:sldLayoutId id="2147483658" r:id="rId7"/>
    <p:sldLayoutId id="2147483718" r:id="rId8"/>
    <p:sldLayoutId id="2147483719" r:id="rId9"/>
    <p:sldLayoutId id="2147483660" r:id="rId10"/>
    <p:sldLayoutId id="2147483707" r:id="rId11"/>
    <p:sldLayoutId id="2147483708" r:id="rId12"/>
    <p:sldLayoutId id="2147483709" r:id="rId13"/>
    <p:sldLayoutId id="2147483710" r:id="rId14"/>
    <p:sldLayoutId id="2147483720" r:id="rId15"/>
    <p:sldLayoutId id="2147483722" r:id="rId16"/>
    <p:sldLayoutId id="2147483721" r:id="rId17"/>
    <p:sldLayoutId id="2147483723" r:id="rId18"/>
    <p:sldLayoutId id="2147483724" r:id="rId19"/>
    <p:sldLayoutId id="2147483673" r:id="rId20"/>
    <p:sldLayoutId id="2147483681" r:id="rId21"/>
    <p:sldLayoutId id="2147483699" r:id="rId22"/>
    <p:sldLayoutId id="2147483701" r:id="rId23"/>
    <p:sldLayoutId id="2147483703" r:id="rId24"/>
    <p:sldLayoutId id="2147483702" r:id="rId25"/>
    <p:sldLayoutId id="2147483725" r:id="rId26"/>
    <p:sldLayoutId id="2147483663" r:id="rId27"/>
    <p:sldLayoutId id="2147483664" r:id="rId28"/>
    <p:sldLayoutId id="2147483666" r:id="rId29"/>
    <p:sldLayoutId id="2147483667" r:id="rId30"/>
    <p:sldLayoutId id="2147483672" r:id="rId31"/>
    <p:sldLayoutId id="2147483675" r:id="rId32"/>
    <p:sldLayoutId id="2147483704" r:id="rId33"/>
    <p:sldLayoutId id="2147483705" r:id="rId34"/>
    <p:sldLayoutId id="2147483726" r:id="rId35"/>
  </p:sldLayoutIdLst>
  <p:hf hdr="0"/>
  <p:txStyles>
    <p:titleStyle>
      <a:lvl1pPr algn="l" defTabSz="914400" rtl="0" eaLnBrk="1" latinLnBrk="0" hangingPunct="1">
        <a:lnSpc>
          <a:spcPct val="90000"/>
        </a:lnSpc>
        <a:spcBef>
          <a:spcPct val="0"/>
        </a:spcBef>
        <a:buNone/>
        <a:tabLst>
          <a:tab pos="1255713" algn="l"/>
        </a:tabLst>
        <a:defRPr sz="3000" b="1" kern="1200">
          <a:solidFill>
            <a:schemeClr val="bg2"/>
          </a:solidFill>
          <a:latin typeface="+mj-lt"/>
          <a:ea typeface="+mj-ea"/>
          <a:cs typeface="+mj-cs"/>
        </a:defRPr>
      </a:lvl1pPr>
    </p:titleStyle>
    <p:bodyStyle>
      <a:lvl1pPr marL="271463" indent="-271463" algn="l" defTabSz="719138" rtl="0" eaLnBrk="1" latinLnBrk="0" hangingPunct="1">
        <a:lnSpc>
          <a:spcPct val="100000"/>
        </a:lnSpc>
        <a:spcBef>
          <a:spcPts val="300"/>
        </a:spcBef>
        <a:spcAft>
          <a:spcPts val="600"/>
        </a:spcAft>
        <a:buClr>
          <a:schemeClr val="tx1"/>
        </a:buClr>
        <a:buSzPct val="100000"/>
        <a:buFont typeface="Segoe UI Light" panose="020B0502040204020203" pitchFamily="34" charset="0"/>
        <a:buChar char="•"/>
        <a:defRPr sz="1600" kern="1200">
          <a:solidFill>
            <a:schemeClr val="tx2"/>
          </a:solidFill>
          <a:latin typeface="+mn-lt"/>
          <a:ea typeface="+mn-ea"/>
          <a:cs typeface="+mn-cs"/>
        </a:defRPr>
      </a:lvl1pPr>
      <a:lvl2pPr marL="533400" indent="-261938" algn="l" defTabSz="719138" rtl="0" eaLnBrk="1" latinLnBrk="0" hangingPunct="1">
        <a:lnSpc>
          <a:spcPct val="100000"/>
        </a:lnSpc>
        <a:spcBef>
          <a:spcPts val="300"/>
        </a:spcBef>
        <a:spcAft>
          <a:spcPts val="600"/>
        </a:spcAft>
        <a:buClr>
          <a:schemeClr val="tx1"/>
        </a:buClr>
        <a:buSzPct val="100000"/>
        <a:buFont typeface="Calibri Light" panose="020F0302020204030204" pitchFamily="34" charset="0"/>
        <a:buChar char="→"/>
        <a:defRPr sz="1600" i="0" kern="1200">
          <a:solidFill>
            <a:schemeClr val="tx2"/>
          </a:solidFill>
          <a:latin typeface="+mn-lt"/>
          <a:ea typeface="+mn-ea"/>
          <a:cs typeface="+mn-cs"/>
        </a:defRPr>
      </a:lvl2pPr>
      <a:lvl3pPr marL="0" indent="0" algn="l" defTabSz="719138" rtl="0" eaLnBrk="1" latinLnBrk="0" hangingPunct="1">
        <a:lnSpc>
          <a:spcPct val="100000"/>
        </a:lnSpc>
        <a:spcBef>
          <a:spcPts val="300"/>
        </a:spcBef>
        <a:spcAft>
          <a:spcPts val="600"/>
        </a:spcAft>
        <a:buClr>
          <a:srgbClr val="0070C0"/>
        </a:buClr>
        <a:buSzPct val="85000"/>
        <a:buFont typeface="Arial" panose="020B0604020202020204" pitchFamily="34" charset="0"/>
        <a:buNone/>
        <a:defRPr sz="1600" i="0" kern="1200">
          <a:solidFill>
            <a:schemeClr val="tx2"/>
          </a:solidFill>
          <a:latin typeface="+mn-lt"/>
          <a:ea typeface="+mn-ea"/>
          <a:cs typeface="+mn-cs"/>
        </a:defRPr>
      </a:lvl3pPr>
      <a:lvl4pPr marL="0" indent="0" algn="l" defTabSz="719138" rtl="0" eaLnBrk="1" latinLnBrk="0" hangingPunct="1">
        <a:lnSpc>
          <a:spcPct val="100000"/>
        </a:lnSpc>
        <a:spcBef>
          <a:spcPts val="300"/>
        </a:spcBef>
        <a:spcAft>
          <a:spcPts val="600"/>
        </a:spcAft>
        <a:buFont typeface="Arial" panose="020B0604020202020204" pitchFamily="34" charset="0"/>
        <a:buNone/>
        <a:defRPr sz="2000" b="1" kern="1200" cap="none" spc="30" baseline="0">
          <a:solidFill>
            <a:schemeClr val="tx2"/>
          </a:solidFill>
          <a:latin typeface="+mj-lt"/>
          <a:ea typeface="+mn-ea"/>
          <a:cs typeface="Calibri" panose="020F0502020204030204" pitchFamily="34" charset="0"/>
        </a:defRPr>
      </a:lvl4pPr>
      <a:lvl5pPr marL="271463" indent="-271463" algn="l" defTabSz="719138" rtl="0" eaLnBrk="1" latinLnBrk="0" hangingPunct="1">
        <a:lnSpc>
          <a:spcPct val="100000"/>
        </a:lnSpc>
        <a:spcBef>
          <a:spcPts val="300"/>
        </a:spcBef>
        <a:spcAft>
          <a:spcPts val="600"/>
        </a:spcAft>
        <a:buClr>
          <a:schemeClr val="tx1"/>
        </a:buClr>
        <a:buFont typeface="+mj-lt"/>
        <a:buAutoNum type="arabicPeriod"/>
        <a:defRPr sz="1600" i="0" kern="1200">
          <a:solidFill>
            <a:schemeClr val="tx2"/>
          </a:solidFill>
          <a:latin typeface="+mn-lt"/>
          <a:ea typeface="+mn-ea"/>
          <a:cs typeface="+mn-cs"/>
        </a:defRPr>
      </a:lvl5pPr>
      <a:lvl6pPr marL="533400" indent="-273050" algn="l" defTabSz="914400" rtl="0" eaLnBrk="1" latinLnBrk="0" hangingPunct="1">
        <a:lnSpc>
          <a:spcPct val="100000"/>
        </a:lnSpc>
        <a:spcBef>
          <a:spcPts val="300"/>
        </a:spcBef>
        <a:spcAft>
          <a:spcPts val="600"/>
        </a:spcAft>
        <a:buClr>
          <a:schemeClr val="tx1"/>
        </a:buClr>
        <a:buFont typeface="+mj-lt"/>
        <a:buAutoNum type="arabicPeriod"/>
        <a:defRPr sz="1600" b="0" i="0" kern="1200">
          <a:solidFill>
            <a:schemeClr val="tx2"/>
          </a:solidFill>
          <a:latin typeface="+mn-lt"/>
          <a:ea typeface="+mn-ea"/>
          <a:cs typeface="+mn-cs"/>
        </a:defRPr>
      </a:lvl6pPr>
      <a:lvl7pPr marL="533400" indent="-261938" algn="l" defTabSz="914400" rtl="0" eaLnBrk="1" latinLnBrk="0" hangingPunct="1">
        <a:lnSpc>
          <a:spcPct val="100000"/>
        </a:lnSpc>
        <a:spcBef>
          <a:spcPts val="300"/>
        </a:spcBef>
        <a:spcAft>
          <a:spcPts val="600"/>
        </a:spcAft>
        <a:buClr>
          <a:schemeClr val="tx1"/>
        </a:buClr>
        <a:buFont typeface="+mj-lt"/>
        <a:buAutoNum type="alphaLcPeriod"/>
        <a:defRPr sz="1600" b="0" i="0" kern="1200">
          <a:solidFill>
            <a:schemeClr val="tx2"/>
          </a:solidFill>
          <a:latin typeface="+mn-lt"/>
          <a:ea typeface="+mn-ea"/>
          <a:cs typeface="+mn-cs"/>
        </a:defRPr>
      </a:lvl7pPr>
      <a:lvl8pPr marL="0" indent="0" algn="l" defTabSz="914400" rtl="0" eaLnBrk="1" latinLnBrk="0" hangingPunct="1">
        <a:lnSpc>
          <a:spcPct val="90000"/>
        </a:lnSpc>
        <a:spcBef>
          <a:spcPts val="300"/>
        </a:spcBef>
        <a:spcAft>
          <a:spcPts val="600"/>
        </a:spcAft>
        <a:buFont typeface="Arial" panose="020B0604020202020204" pitchFamily="34" charset="0"/>
        <a:buNone/>
        <a:defRPr sz="1600" i="0" kern="1200">
          <a:solidFill>
            <a:schemeClr val="tx2"/>
          </a:solidFill>
          <a:latin typeface="+mn-lt"/>
          <a:ea typeface="+mn-ea"/>
          <a:cs typeface="+mn-cs"/>
        </a:defRPr>
      </a:lvl8pPr>
      <a:lvl9pPr marL="0" indent="0" algn="l" defTabSz="914400" rtl="0" eaLnBrk="1" latinLnBrk="0" hangingPunct="1">
        <a:lnSpc>
          <a:spcPct val="100000"/>
        </a:lnSpc>
        <a:spcBef>
          <a:spcPts val="300"/>
        </a:spcBef>
        <a:spcAft>
          <a:spcPts val="600"/>
        </a:spcAft>
        <a:buFont typeface="Arial" panose="020B0604020202020204" pitchFamily="34" charset="0"/>
        <a:buNone/>
        <a:defRPr sz="3000" b="1" kern="1200">
          <a:solidFill>
            <a:schemeClr val="bg2"/>
          </a:solidFill>
          <a:latin typeface="+mj-lt"/>
          <a:ea typeface="+mn-ea"/>
          <a:cs typeface="+mn-cs"/>
        </a:defRPr>
      </a:lvl9pPr>
    </p:bodyStyle>
    <p:other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40" userDrawn="1">
          <p15:clr>
            <a:srgbClr val="F26B43"/>
          </p15:clr>
        </p15:guide>
        <p15:guide id="2" orient="horz" pos="776" userDrawn="1">
          <p15:clr>
            <a:srgbClr val="F26B43"/>
          </p15:clr>
        </p15:guide>
        <p15:guide id="3" orient="horz" pos="1002" userDrawn="1">
          <p15:clr>
            <a:srgbClr val="F26B43"/>
          </p15:clr>
        </p15:guide>
        <p15:guide id="5" orient="horz" pos="3867"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8" Type="http://schemas.openxmlformats.org/officeDocument/2006/relationships/image" Target="../media/image24.jpeg"/><Relationship Id="rId3" Type="http://schemas.openxmlformats.org/officeDocument/2006/relationships/image" Target="../media/image21.jpeg"/><Relationship Id="rId7" Type="http://schemas.openxmlformats.org/officeDocument/2006/relationships/hyperlink" Target="https://www.google.nl/url?sa=i&amp;rct=j&amp;q=&amp;esrc=s&amp;source=images&amp;cd=&amp;ved=2ahUKEwjGgovVj47iAhVFKlAKHU8KC9cQjRx6BAgBEAU&amp;url=/url?sa%3Di%26rct%3Dj%26q%3D%26esrc%3Ds%26source%3Dimages%26cd%3D%26ved%3D%26url%3Dhttps://www.vanwalraven.com/nl%26psig%3DAOvVaw2Z5MmG5CtPGW41f4BEou6L%26ust%3D1557480026591057&amp;psig=AOvVaw2Z5MmG5CtPGW41f4BEou6L&amp;ust=1557480026591057" TargetMode="External"/><Relationship Id="rId2" Type="http://schemas.openxmlformats.org/officeDocument/2006/relationships/hyperlink" Target="https://www.google.nl/url?sa=i&amp;rct=j&amp;q=&amp;esrc=s&amp;source=images&amp;cd=&amp;cad=rja&amp;uact=8&amp;ved=2ahUKEwjD9v2yho7iAhWDK1AKHRakDhoQjRx6BAgBEAU&amp;url=https://www.informatie.sprcoatings.nl/staff-category/spr-coatings/page/2/&amp;psig=AOvVaw1_kUfGnN1_4X8NEz2vw_tZ&amp;ust=1557477536117160" TargetMode="External"/><Relationship Id="rId1" Type="http://schemas.openxmlformats.org/officeDocument/2006/relationships/slideLayout" Target="../slideLayouts/slideLayout7.xml"/><Relationship Id="rId6" Type="http://schemas.openxmlformats.org/officeDocument/2006/relationships/image" Target="../media/image23.jpeg"/><Relationship Id="rId5" Type="http://schemas.openxmlformats.org/officeDocument/2006/relationships/hyperlink" Target="https://www.google.nl/url?sa=i&amp;rct=j&amp;q=&amp;esrc=s&amp;source=images&amp;cd=&amp;ved=2ahUKEwjhytn_jI7iAhVCL1AKHWaWDJIQjRx6BAgBEAU&amp;url=https://www.disselbv.nl/dissel-bv-aangenaam-kennis-te-maken/&amp;psig=AOvVaw23z7omzK0M4ocfeEhNJ5y0&amp;ust=1557479338167644" TargetMode="External"/><Relationship Id="rId4" Type="http://schemas.openxmlformats.org/officeDocument/2006/relationships/image" Target="../media/image22.gif"/></Relationships>
</file>

<file path=ppt/slides/_rels/slide12.xml.rels><?xml version="1.0" encoding="UTF-8" standalone="yes"?>
<Relationships xmlns="http://schemas.openxmlformats.org/package/2006/relationships"><Relationship Id="rId8" Type="http://schemas.openxmlformats.org/officeDocument/2006/relationships/image" Target="../media/image27.jpeg"/><Relationship Id="rId13" Type="http://schemas.openxmlformats.org/officeDocument/2006/relationships/image" Target="../media/image30.png"/><Relationship Id="rId3" Type="http://schemas.openxmlformats.org/officeDocument/2006/relationships/hyperlink" Target="https://www.google.nl/url?sa=i&amp;rct=j&amp;q=&amp;esrc=s&amp;source=images&amp;cd=&amp;cad=rja&amp;uact=8&amp;ved=2ahUKEwj3oL6gkY7iAhUOI1AKHQdDAfkQjRx6BAgBEAU&amp;url=https://www.transport-online.nl/site/16189/aflevering-eerste-man-tgl-met-euro-6-motor-gecombineerd-met-chauffeursdag/&amp;psig=AOvVaw2Z5MmG5CtPGW41f4BEou6L&amp;ust=1557480026591057" TargetMode="External"/><Relationship Id="rId7" Type="http://schemas.openxmlformats.org/officeDocument/2006/relationships/hyperlink" Target="https://www.google.nl/url?sa=i&amp;rct=j&amp;q=&amp;esrc=s&amp;source=images&amp;cd=&amp;cad=rja&amp;uact=8&amp;ved=2ahUKEwio0Ozjlo7iAhUDblAKHWZuC8oQjRx6BAgBEAU&amp;url=https://www.geberit.nl/producten/leidingsystemen-voor-aanvoer/leidingsystemen/geberit-mapress-rvs/&amp;psig=AOvVaw0b60L4mTRqVvZQtMoqxacj&amp;ust=1557482000082377" TargetMode="External"/><Relationship Id="rId12" Type="http://schemas.openxmlformats.org/officeDocument/2006/relationships/image" Target="../media/image29.jpeg"/><Relationship Id="rId2" Type="http://schemas.openxmlformats.org/officeDocument/2006/relationships/slideLayout" Target="../slideLayouts/slideLayout7.xml"/><Relationship Id="rId1" Type="http://schemas.openxmlformats.org/officeDocument/2006/relationships/themeOverride" Target="../theme/themeOverride1.xml"/><Relationship Id="rId6" Type="http://schemas.openxmlformats.org/officeDocument/2006/relationships/image" Target="../media/image26.jpeg"/><Relationship Id="rId11" Type="http://schemas.openxmlformats.org/officeDocument/2006/relationships/hyperlink" Target="https://www.google.nl/url?sa=i&amp;rct=j&amp;q=&amp;esrc=s&amp;source=images&amp;cd=&amp;ved=2ahUKEwi83oqonY7iAhVHbFAKHZiRD0MQjRx6BAgBEAU&amp;url=http://bstu.nl/&amp;psig=AOvVaw3i0CyuJC0eXI0z2N9qgulQ&amp;ust=1557483666155749" TargetMode="External"/><Relationship Id="rId5" Type="http://schemas.openxmlformats.org/officeDocument/2006/relationships/hyperlink" Target="https://www.google.nl/url?sa=i&amp;rct=j&amp;q=&amp;esrc=s&amp;source=images&amp;cd=&amp;cad=rja&amp;uact=8&amp;ved=2ahUKEwjJ5IzGkY7iAhWPPFAKHT4rA-EQjRx6BAgBEAU&amp;url=/url?sa%3Di%26rct%3Dj%26q%3D%26esrc%3Ds%26source%3Dimages%26cd%3D%26ved%3D%26url%3Dhttps://www.agribidding.com/nl/veilingen/362/kavels/178%26psig%3DAOvVaw2Z5MmG5CtPGW41f4BEou6L%26ust%3D1557480026591057&amp;psig=AOvVaw2Z5MmG5CtPGW41f4BEou6L&amp;ust=1557480026591057" TargetMode="External"/><Relationship Id="rId10" Type="http://schemas.openxmlformats.org/officeDocument/2006/relationships/image" Target="../media/image28.jpeg"/><Relationship Id="rId4" Type="http://schemas.openxmlformats.org/officeDocument/2006/relationships/image" Target="../media/image25.jpeg"/><Relationship Id="rId9" Type="http://schemas.openxmlformats.org/officeDocument/2006/relationships/hyperlink" Target="https://www.google.nl/url?sa=i&amp;rct=j&amp;q=&amp;esrc=s&amp;source=images&amp;cd=&amp;cad=rja&amp;uact=8&amp;ved=2ahUKEwiTxrSMmY7iAhUPLlAKHYlEBOsQjRx6BAgBEAU&amp;url=https://www.at5.nl/artikelen/192967/werk-op-elf-bouwplaatsen-direct-stilgelegd-bij-controles-inspectie&amp;psig=AOvVaw2DyPm2LWe3gFwDZh0BtlUq&amp;ust=1557482391753901"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31.jpeg"/><Relationship Id="rId7" Type="http://schemas.openxmlformats.org/officeDocument/2006/relationships/image" Target="../media/image33.jpeg"/><Relationship Id="rId2" Type="http://schemas.openxmlformats.org/officeDocument/2006/relationships/hyperlink" Target="https://www.google.nl/url?sa=i&amp;rct=j&amp;q=&amp;esrc=s&amp;source=images&amp;cd=&amp;cad=rja&amp;uact=8&amp;ved=2ahUKEwj456T0rI7iAhUF26QKHZhoBtkQjRx6BAgBEAU&amp;url=https://www.gezondheidenco.nl/acht-simpele-tips-om-de-rat-op-afstand-te-houden/&amp;psig=AOvVaw0zbOBe9HsubUzBhR56yI_i&amp;ust=1557487880716066" TargetMode="External"/><Relationship Id="rId1" Type="http://schemas.openxmlformats.org/officeDocument/2006/relationships/slideLayout" Target="../slideLayouts/slideLayout7.xml"/><Relationship Id="rId6" Type="http://schemas.openxmlformats.org/officeDocument/2006/relationships/hyperlink" Target="https://www.google.nl/url?sa=i&amp;rct=j&amp;q=&amp;esrc=s&amp;source=images&amp;cd=&amp;cad=rja&amp;uact=8&amp;ved=2ahUKEwjd9svRr47iAhXNMewKHaSlDOwQjRx6BAgBEAU&amp;url=https://happysinglemoms.nl/category/single-moms/page/34/&amp;psig=AOvVaw3pON1hcj5829hXcTAfQFjV&amp;ust=1557488574619129" TargetMode="External"/><Relationship Id="rId5" Type="http://schemas.openxmlformats.org/officeDocument/2006/relationships/image" Target="../media/image32.jpeg"/><Relationship Id="rId4" Type="http://schemas.openxmlformats.org/officeDocument/2006/relationships/hyperlink" Target="https://www.google.nl/url?sa=i&amp;rct=j&amp;q=&amp;esrc=s&amp;source=images&amp;cd=&amp;cad=rja&amp;uact=8&amp;ved=2ahUKEwjb3YnQrY7iAhUCPewKHafZBgwQjRx6BAgBEAU&amp;url=/url?sa%3Di%26rct%3Dj%26q%3D%26esrc%3Ds%26source%3Dimages%26cd%3D%26ved%3D%26url%3Dhttp://twita.top/tag/Muizen%26psig%3DAOvVaw0zbOBe9HsubUzBhR56yI_i%26ust%3D1557487880716066&amp;psig=AOvVaw0zbOBe9HsubUzBhR56yI_i&amp;ust=1557487880716066"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7" Type="http://schemas.openxmlformats.org/officeDocument/2006/relationships/image" Target="../media/image36.jpeg"/><Relationship Id="rId2" Type="http://schemas.openxmlformats.org/officeDocument/2006/relationships/hyperlink" Target="https://www.google.nl/url?sa=i&amp;rct=j&amp;q=&amp;esrc=s&amp;source=images&amp;cd=&amp;cad=rja&amp;uact=8&amp;ved=2ahUKEwjzuLjouI7iAhUEIMUKHWCDBLoQjRx6BAgBEAU&amp;url=https://www.onlineveilingmeester.nl/nl/veilingen/467/kavels/2&amp;psig=AOvVaw36NB9k1a8_YzK3IxTi8Tn4&amp;ust=1557491112855373" TargetMode="External"/><Relationship Id="rId1" Type="http://schemas.openxmlformats.org/officeDocument/2006/relationships/slideLayout" Target="../slideLayouts/slideLayout7.xml"/><Relationship Id="rId6" Type="http://schemas.openxmlformats.org/officeDocument/2006/relationships/hyperlink" Target="https://www.google.nl/url?sa=i&amp;rct=j&amp;q=&amp;esrc=s&amp;source=images&amp;cd=&amp;cad=rja&amp;uact=8&amp;ved=2ahUKEwis0-Ga35PiAhXHEVAKHVE2D6cQjRx6BAgBEAU&amp;url=https://www.wonenonline.nl/bouwen-verbouwen/wanneer-moet-je-een-loodgieter-inschakelen.html&amp;psig=AOvVaw3-KMj22c1DJEEE02VH-0ma&amp;ust=1557673060442794" TargetMode="External"/><Relationship Id="rId5" Type="http://schemas.openxmlformats.org/officeDocument/2006/relationships/image" Target="../media/image35.jpeg"/><Relationship Id="rId4" Type="http://schemas.openxmlformats.org/officeDocument/2006/relationships/hyperlink" Target="https://www.google.nl/url?sa=i&amp;rct=j&amp;q=&amp;esrc=s&amp;source=images&amp;cd=&amp;cad=rja&amp;uact=8&amp;ved=2ahUKEwi92cifspPiAhUCIVAKHcH0DCAQjRx6BAgBEAU&amp;url=https://www.hellocars.nl/tips-tools/bedrijfsbus-inrichting-zelf-maken/&amp;psig=AOvVaw2a8uaB3EStgYi30Jnodpc9&amp;ust=1557661185694540"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hyperlink" Target="https://www.google.nl/url?sa=i&amp;rct=j&amp;q=&amp;esrc=s&amp;source=images&amp;cd=&amp;cad=rja&amp;uact=8&amp;ved=2ahUKEwj488uc-ZfiAhWIJVAKHWHnD1oQjRx6BAgBEAU&amp;url=https://heerhugowaardloodgieter.nl/aandachtspunten-bij-aansluiten-radiatoren-op-leidingen&amp;psig=AOvVaw1gtwonY1IdpDCDwjDRzUY-&amp;ust=1557817675823634" TargetMode="External"/><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hyperlink" Target="https://www.google.nl/url?sa=i&amp;rct=j&amp;q=&amp;esrc=s&amp;source=images&amp;cd=&amp;cad=rja&amp;uact=8&amp;ved=2ahUKEwieu-2D_ZfiAhWMKVAKHWdNDNgQjRx6BAgBEAU&amp;url=https://loodgieter-brabant.nl/nieuws-en-info/vacature-allround-loodgieter/&amp;psig=AOvVaw0LRddlp-X4N05XsN6XcET8&amp;ust=1557818664017697"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s://www.google.nl/imgres?imgurl=x-raw-image:///9ac9d2d45fdba57bf24d374890992e3959971f627a7fb4f9756dd4f3ef68ab4c&amp;imgrefurl=https://www.oasen.nl/files/imported-pp-hygiene-buisbreuken-wassen-reinigen-leidingen&amp;docid=wiHlhHbHlEzELM&amp;tbnid=e6XbX9TSyZq8sM:&amp;vet=1&amp;w=917&amp;h=611&amp;bih=1083&amp;biw=1920&amp;ved=0ahUKEwiG5ZHVlZHiAhWtAhAIHYP-BlwQMwhNKA4wDg&amp;iact=c&amp;ictx=1" TargetMode="External"/><Relationship Id="rId7" Type="http://schemas.openxmlformats.org/officeDocument/2006/relationships/image" Target="../media/image42.jpeg"/><Relationship Id="rId2" Type="http://schemas.openxmlformats.org/officeDocument/2006/relationships/image" Target="../media/image39.png"/><Relationship Id="rId1" Type="http://schemas.openxmlformats.org/officeDocument/2006/relationships/slideLayout" Target="../slideLayouts/slideLayout7.xml"/><Relationship Id="rId6" Type="http://schemas.openxmlformats.org/officeDocument/2006/relationships/image" Target="../media/image41.jpeg"/><Relationship Id="rId5" Type="http://schemas.openxmlformats.org/officeDocument/2006/relationships/hyperlink" Target="https://www.google.nl/url?sa=i&amp;rct=j&amp;q=&amp;esrc=s&amp;source=images&amp;cd=&amp;cad=rja&amp;uact=8&amp;ved=2ahUKEwibopSnl5HiAhXFY1AKHYswDPUQjRx6BAgBEAQ&amp;url=https://www.oasen.nl/files/imported-pp-hygiene-buisbreuken-wassen-reinigen-leidingen&amp;psig=AOvVaw3CJ11ol_GkOYLsm1GCrYaY&amp;ust=1557584796506475" TargetMode="External"/><Relationship Id="rId4" Type="http://schemas.openxmlformats.org/officeDocument/2006/relationships/image" Target="../media/image40.jpeg"/></Relationships>
</file>

<file path=ppt/slides/_rels/slide18.xml.rels><?xml version="1.0" encoding="UTF-8" standalone="yes"?>
<Relationships xmlns="http://schemas.openxmlformats.org/package/2006/relationships"><Relationship Id="rId3" Type="http://schemas.openxmlformats.org/officeDocument/2006/relationships/hyperlink" Target="https://www.google.nl/url?sa=i&amp;rct=j&amp;q=&amp;esrc=s&amp;source=images&amp;cd=&amp;cad=rja&amp;uact=8&amp;ved=2ahUKEwiGm_WV6oviAhWIMewKHSCiDQEQjRx6BAgBEAU&amp;url=https://www.griffon.nl/nl/keurmerken-normeringen/kiwa&amp;psig=AOvVaw3kx_-hx1zwefyOR_6ZnXbG&amp;ust=1557401293164113" TargetMode="External"/><Relationship Id="rId2" Type="http://schemas.openxmlformats.org/officeDocument/2006/relationships/image" Target="../media/image43.png"/><Relationship Id="rId1" Type="http://schemas.openxmlformats.org/officeDocument/2006/relationships/slideLayout" Target="../slideLayouts/slideLayout7.xml"/><Relationship Id="rId4" Type="http://schemas.openxmlformats.org/officeDocument/2006/relationships/image" Target="../media/image20.png"/></Relationships>
</file>

<file path=ppt/slides/_rels/slide19.xml.rels><?xml version="1.0" encoding="UTF-8" standalone="yes"?>
<Relationships xmlns="http://schemas.openxmlformats.org/package/2006/relationships"><Relationship Id="rId3" Type="http://schemas.openxmlformats.org/officeDocument/2006/relationships/image" Target="../media/image44.emf"/><Relationship Id="rId2" Type="http://schemas.openxmlformats.org/officeDocument/2006/relationships/image" Target="../media/image13.emf"/><Relationship Id="rId1" Type="http://schemas.openxmlformats.org/officeDocument/2006/relationships/slideLayout" Target="../slideLayouts/slideLayout7.xml"/><Relationship Id="rId6" Type="http://schemas.openxmlformats.org/officeDocument/2006/relationships/image" Target="../media/image46.png"/><Relationship Id="rId5" Type="http://schemas.microsoft.com/office/2007/relationships/hdphoto" Target="../media/hdphoto6.wdp"/><Relationship Id="rId4" Type="http://schemas.openxmlformats.org/officeDocument/2006/relationships/image" Target="../media/image4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4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hyperlink" Target="https://www.google.nl/url?sa=i&amp;rct=j&amp;q=&amp;esrc=s&amp;source=images&amp;cd=&amp;ved=2ahUKEwjp5ImAl5HiAhWLIlAKHfRRDk4QjRx6BAgBEAQ&amp;url=https://www.oasen.nl/files/imported-pp-hygiene-buisbreuken-wassen-reinigen-leidingen&amp;psig=AOvVaw3CJ11ol_GkOYLsm1GCrYaY&amp;ust=1557584796506475"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hyperlink" Target="https://www.google.nl/url?sa=i&amp;rct=j&amp;q=&amp;esrc=s&amp;source=images&amp;cd=&amp;ved=2ahUKEwjp5ImAl5HiAhWLIlAKHfRRDk4QjRx6BAgBEAQ&amp;url=https://www.oasen.nl/files/imported-pp-hygiene-buisbreuken-wassen-reinigen-leidingen&amp;psig=AOvVaw3CJ11ol_GkOYLsm1GCrYaY&amp;ust=1557584796506475" TargetMode="Externa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hyperlink" Target="https://www.google.nl/url?sa=i&amp;rct=j&amp;q=&amp;esrc=s&amp;source=images&amp;cd=&amp;ved=2ahUKEwjp5ImAl5HiAhWLIlAKHfRRDk4QjRx6BAgBEAQ&amp;url=https://www.oasen.nl/files/imported-pp-hygiene-buisbreuken-wassen-reinigen-leidingen&amp;psig=AOvVaw3CJ11ol_GkOYLsm1GCrYaY&amp;ust=1557584796506475" TargetMode="Externa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48.png"/><Relationship Id="rId1" Type="http://schemas.openxmlformats.org/officeDocument/2006/relationships/slideLayout" Target="../slideLayouts/slideLayout35.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slideLayout" Target="../slideLayouts/slideLayout35.xml"/><Relationship Id="rId1" Type="http://schemas.openxmlformats.org/officeDocument/2006/relationships/themeOverride" Target="../theme/themeOverride2.xml"/><Relationship Id="rId4" Type="http://schemas.openxmlformats.org/officeDocument/2006/relationships/hyperlink" Target="https://www.google.nl/imgres?imgurl=https://www.krnwtr.nl/wp-content/uploads/2010/09/waterleiding_doorspoelen.jpg&amp;imgrefurl=https://www.krnwtr.nl/nieuwbouwwoning-of-nieuwe-kraan-waterleidingen-doorspoelen/&amp;docid=qSASm_HeiAvDbM&amp;tbnid=H3aE1UQ0V-qJfM:&amp;vet=10ahUKEwiowoa4jZviAhVG6qQKHTzxDT8QMwg_KAAwAA..i&amp;w=260&amp;h=150&amp;bih=1083&amp;biw=1920&amp;q=waterleiding%20doorspoelen&amp;ved=0ahUKEwiowoa4jZviAhVG6qQKHTzxDT8QMwg_KAAwAA&amp;iact=mrc&amp;uact=8"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s://www.google.nl/imgres?imgurl=https://www.krnwtr.nl/wp-content/uploads/2010/09/waterleiding_doorspoelen.jpg&amp;imgrefurl=https://www.krnwtr.nl/nieuwbouwwoning-of-nieuwe-kraan-waterleidingen-doorspoelen/&amp;docid=qSASm_HeiAvDbM&amp;tbnid=H3aE1UQ0V-qJfM:&amp;vet=10ahUKEwiowoa4jZviAhVG6qQKHTzxDT8QMwg_KAAwAA..i&amp;w=260&amp;h=150&amp;bih=1083&amp;biw=1920&amp;q=waterleiding%20doorspoelen&amp;ved=0ahUKEwiowoa4jZviAhVG6qQKHTzxDT8QMwg_KAAwAA&amp;iact=mrc&amp;uact=8" TargetMode="External"/><Relationship Id="rId2" Type="http://schemas.openxmlformats.org/officeDocument/2006/relationships/image" Target="../media/image48.png"/><Relationship Id="rId1" Type="http://schemas.openxmlformats.org/officeDocument/2006/relationships/slideLayout" Target="../slideLayouts/slideLayout35.xml"/><Relationship Id="rId4" Type="http://schemas.openxmlformats.org/officeDocument/2006/relationships/image" Target="../media/image49.jpe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3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www.google.nl/url?sa=i&amp;rct=j&amp;q=&amp;esrc=s&amp;source=images&amp;cd=&amp;cad=rja&amp;uact=8&amp;ved=2ahUKEwiWlb6Oh47iAhVNb1AKHb7FBQcQjRx6BAgBEAU&amp;url=https://www.janssenbeugen.nl/een-badkamer-installateur-Venlo.html&amp;psig=AOvVaw2-smoSbt0bfizGiqNMfXy8&amp;ust=1557477769882025" TargetMode="External"/><Relationship Id="rId1" Type="http://schemas.openxmlformats.org/officeDocument/2006/relationships/slideLayout" Target="../slideLayouts/slideLayout7.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hyperlink" Target="https://www.google.nl/url?sa=i&amp;rct=j&amp;q=&amp;esrc=s&amp;source=images&amp;cd=&amp;cad=rja&amp;uact=8&amp;ved=2ahUKEwi4wcbK75PiAhUNL1AKHUY2AWkQjRx6BAgBEAU&amp;url=https://www.murenvochtig.nl/lekdetectie&amp;psig=AOvVaw3Z2fai6gQ1ERXN9Nn3jqlJ&amp;ust=1557677626491694" TargetMode="Externa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9.jpeg"/><Relationship Id="rId2" Type="http://schemas.openxmlformats.org/officeDocument/2006/relationships/hyperlink" Target="https://www.google.nl/url?sa=i&amp;rct=j&amp;q=&amp;esrc=s&amp;source=images&amp;cd=&amp;cad=rja&amp;uact=8&amp;ved=2ahUKEwji4bqj_I3iAhUEKlAKHQtbAQ0QjRx6BAgBEAU&amp;url=https://www.wikispanje.nl/2016/10/21/kraanwater-of-water-uit-de-fles-in-spanje/&amp;psig=AOvVaw1YUlsATTPQpXr5_NqXgisl&amp;ust=1557474880828294" TargetMode="External"/><Relationship Id="rId1" Type="http://schemas.openxmlformats.org/officeDocument/2006/relationships/slideLayout" Target="../slideLayouts/slideLayout7.xml"/><Relationship Id="rId6" Type="http://schemas.openxmlformats.org/officeDocument/2006/relationships/hyperlink" Target="https://www.google.nl/url?sa=i&amp;rct=j&amp;q=&amp;esrc=s&amp;source=images&amp;cd=&amp;cad=rja&amp;uact=8&amp;ved=2ahUKEwih6oKn_Y3iAhVHYVAKHfNoANcQjRx6BAgBEAU&amp;url=https://www.ouderscentraal.nl/pleidooi-voor-zorgverlofregeling-voor-ouders-van-ernstig-zieke-kinderen/&amp;psig=AOvVaw2pSmB3pAyIJxxf0cuac-SB&amp;ust=1557475150746074" TargetMode="External"/><Relationship Id="rId5" Type="http://schemas.openxmlformats.org/officeDocument/2006/relationships/image" Target="../media/image8.jpeg"/><Relationship Id="rId4" Type="http://schemas.openxmlformats.org/officeDocument/2006/relationships/hyperlink" Target="https://www.google.nl/url?sa=i&amp;rct=j&amp;q=&amp;esrc=s&amp;source=images&amp;cd=&amp;cad=rja&amp;uact=8&amp;ved=2ahUKEwjK477u_I3iAhVRJ1AKHatrBWAQjRx6BAgBEAU&amp;url=https://nl.dreamstime.com/royalty-vrije-stock-foto-bacil-micro-organismen-image8812105&amp;psig=AOvVaw2Ti4nMlEzh45nNY2ZI6_85&amp;ust=1557474989465240" TargetMode="External"/></Relationships>
</file>

<file path=ppt/slides/_rels/slide7.xml.rels><?xml version="1.0" encoding="UTF-8" standalone="yes"?>
<Relationships xmlns="http://schemas.openxmlformats.org/package/2006/relationships"><Relationship Id="rId8" Type="http://schemas.openxmlformats.org/officeDocument/2006/relationships/image" Target="../media/image12.jpeg"/><Relationship Id="rId13" Type="http://schemas.microsoft.com/office/2007/relationships/hdphoto" Target="../media/hdphoto4.wdp"/><Relationship Id="rId3" Type="http://schemas.openxmlformats.org/officeDocument/2006/relationships/image" Target="../media/image10.jpeg"/><Relationship Id="rId7" Type="http://schemas.openxmlformats.org/officeDocument/2006/relationships/hyperlink" Target="https://www.google.nl/url?sa=i&amp;rct=j&amp;q=&amp;esrc=s&amp;source=images&amp;cd=&amp;cad=rja&amp;uact=8&amp;ved=2ahUKEwjm3o_a9JPiAhVIZVAKHQPLBhgQjRx6BAgBEAU&amp;url=https://pxhere.com/nl/tag/233737&amp;psig=AOvVaw1HzjlsJM4l2S1-Sl5nRl51&amp;ust=1557679016465414" TargetMode="External"/><Relationship Id="rId12" Type="http://schemas.openxmlformats.org/officeDocument/2006/relationships/image" Target="../media/image14.jpeg"/><Relationship Id="rId2" Type="http://schemas.openxmlformats.org/officeDocument/2006/relationships/hyperlink" Target="https://www.google.nl/url?sa=i&amp;rct=j&amp;q=&amp;esrc=s&amp;source=images&amp;cd=&amp;cad=rja&amp;uact=8&amp;ved=2ahUKEwi7ypfP85PiAhVKMewKHdt-BX0QjRx6BAgBEAU&amp;url=https://www.volkskrant.nl/nieuws-achtergrond/handen-wassen-kan-doof-kind-voorkomen~bee0b573/&amp;psig=AOvVaw06QEaHNlUwoGbNpe65Q1oK&amp;ust=1557678597989979" TargetMode="External"/><Relationship Id="rId1" Type="http://schemas.openxmlformats.org/officeDocument/2006/relationships/slideLayout" Target="../slideLayouts/slideLayout7.xml"/><Relationship Id="rId6" Type="http://schemas.microsoft.com/office/2007/relationships/hdphoto" Target="../media/hdphoto2.wdp"/><Relationship Id="rId11" Type="http://schemas.openxmlformats.org/officeDocument/2006/relationships/hyperlink" Target="https://www.google.nl/url?sa=i&amp;rct=j&amp;q=&amp;esrc=s&amp;source=images&amp;cd=&amp;cad=rja&amp;uact=8&amp;ved=2ahUKEwipzuGT9ZfiAhUOUlAKHQefBZcQjRx6BAgBEAU&amp;url=https://www.youtube.com/watch?v%3DnEueCs3lICw&amp;psig=AOvVaw0xA0W5hEu2AYMe_dYYrTFW&amp;ust=1557816517244405" TargetMode="External"/><Relationship Id="rId5" Type="http://schemas.openxmlformats.org/officeDocument/2006/relationships/image" Target="../media/image11.jpeg"/><Relationship Id="rId10" Type="http://schemas.openxmlformats.org/officeDocument/2006/relationships/image" Target="../media/image13.emf"/><Relationship Id="rId4" Type="http://schemas.openxmlformats.org/officeDocument/2006/relationships/hyperlink" Target="https://www.google.nl/url?sa=i&amp;rct=j&amp;q=&amp;esrc=s&amp;source=images&amp;cd=&amp;ved=2ahUKEwjmn8Sf9JPiAhUJa1AKHfz8BcQQjRx6BAgBEAU&amp;url=https://beestjeskwijt.be/blog/muizenuitwerpselen-herkennen-en-verwijderen&amp;psig=AOvVaw3eESbZK_7qfl2voAfb4VQo&amp;ust=1557678815518625" TargetMode="External"/><Relationship Id="rId9" Type="http://schemas.microsoft.com/office/2007/relationships/hdphoto" Target="../media/hdphoto3.wdp"/></Relationships>
</file>

<file path=ppt/slides/_rels/slide8.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google.nl/url?sa=i&amp;rct=j&amp;q=&amp;esrc=s&amp;source=images&amp;cd=&amp;ved=2ahUKEwjix8Cg1ZriAhUIL1AKHS9fBbIQjRx6BAgBEAU&amp;url=/url?sa%3Di%26rct%3Dj%26q%3D%26esrc%3Ds%26source%3Dimages%26cd%3D%26ved%3D%26url%3Dhttps://e-pipe.be/blog/2017/10/11/epoxy-leidingen-veilig/%26psig%3DAOvVaw2ebr0oNadqpp5zl9PvC4Bp%26ust%3D1557911014337777&amp;psig=AOvVaw2ebr0oNadqpp5zl9PvC4Bp&amp;ust=1557911014337777" TargetMode="External"/><Relationship Id="rId1" Type="http://schemas.openxmlformats.org/officeDocument/2006/relationships/slideLayout" Target="../slideLayouts/slideLayout7.xml"/><Relationship Id="rId5" Type="http://schemas.openxmlformats.org/officeDocument/2006/relationships/image" Target="../media/image17.png"/><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8.jpeg"/><Relationship Id="rId7" Type="http://schemas.openxmlformats.org/officeDocument/2006/relationships/hyperlink" Target="https://www.google.nl/url?sa=i&amp;rct=j&amp;q=&amp;esrc=s&amp;source=images&amp;cd=&amp;cad=rja&amp;uact=8&amp;ved=2ahUKEwiGm_WV6oviAhWIMewKHSCiDQEQjRx6BAgBEAU&amp;url=https://www.griffon.nl/nl/keurmerken-normeringen/kiwa&amp;psig=AOvVaw3kx_-hx1zwefyOR_6ZnXbG&amp;ust=1557401293164113" TargetMode="External"/><Relationship Id="rId2" Type="http://schemas.openxmlformats.org/officeDocument/2006/relationships/hyperlink" Target="https://www.google.nl/url?sa=i&amp;rct=j&amp;q=&amp;esrc=s&amp;source=images&amp;cd=&amp;cad=rja&amp;uact=8&amp;ved=2ahUKEwjcybak_o3iAhXCblAKHR00AaUQjRx6BAgBEAU&amp;url=http://www.wijkraadkeent.nl/grondwerk-op-keent/&amp;psig=AOvVaw30M3BSt56y7c9oE3CO-Xg6&amp;ust=1557475372874491" TargetMode="External"/><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hyperlink" Target="https://www.google.nl/url?sa=i&amp;rct=j&amp;q=&amp;esrc=s&amp;source=images&amp;cd=&amp;ved=2ahUKEwi5g-W7_43iAhVLaVAKHdbuAhwQjRx6BAgBEAU&amp;url=https://www.vanderkraanvof.nl/loodgieter_werkzaamheden.html&amp;psig=AOvVaw1UqRgl2gS81I6SDv8nrkWh&amp;ust=1557475659954911" TargetMode="External"/><Relationship Id="rId4" Type="http://schemas.microsoft.com/office/2007/relationships/hdphoto" Target="../media/hdphoto5.wdp"/></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kstvak 1"/>
          <p:cNvSpPr txBox="1"/>
          <p:nvPr/>
        </p:nvSpPr>
        <p:spPr>
          <a:xfrm>
            <a:off x="2339514" y="5040923"/>
            <a:ext cx="7427033" cy="1384995"/>
          </a:xfrm>
          <a:prstGeom prst="rect">
            <a:avLst/>
          </a:prstGeom>
          <a:noFill/>
        </p:spPr>
        <p:txBody>
          <a:bodyPr wrap="none" rtlCol="0">
            <a:spAutoFit/>
          </a:bodyPr>
          <a:lstStyle/>
          <a:p>
            <a:pPr algn="ctr"/>
            <a:r>
              <a:rPr lang="nl-NL" sz="2800" dirty="0" smtClean="0">
                <a:solidFill>
                  <a:schemeClr val="bg2"/>
                </a:solidFill>
              </a:rPr>
              <a:t>Instructie </a:t>
            </a:r>
            <a:endParaRPr lang="nl-NL" sz="2800" dirty="0" smtClean="0">
              <a:solidFill>
                <a:schemeClr val="bg2"/>
              </a:solidFill>
            </a:endParaRPr>
          </a:p>
          <a:p>
            <a:pPr algn="ctr"/>
            <a:r>
              <a:rPr lang="nl-NL" sz="2800" dirty="0" smtClean="0">
                <a:solidFill>
                  <a:schemeClr val="bg2"/>
                </a:solidFill>
              </a:rPr>
              <a:t>Hygiënisch werken aan leidingwaterinstallatie</a:t>
            </a:r>
          </a:p>
          <a:p>
            <a:pPr algn="ctr"/>
            <a:r>
              <a:rPr lang="nl-NL" sz="2800" dirty="0">
                <a:solidFill>
                  <a:schemeClr val="bg2"/>
                </a:solidFill>
              </a:rPr>
              <a:t>n</a:t>
            </a:r>
            <a:r>
              <a:rPr lang="nl-NL" sz="2800" dirty="0" smtClean="0">
                <a:solidFill>
                  <a:schemeClr val="bg2"/>
                </a:solidFill>
              </a:rPr>
              <a:t>ovember 2019 </a:t>
            </a:r>
            <a:endParaRPr lang="nl-NL" sz="2800" dirty="0">
              <a:solidFill>
                <a:schemeClr val="bg2"/>
              </a:solidFill>
            </a:endParaRPr>
          </a:p>
        </p:txBody>
      </p:sp>
    </p:spTree>
    <p:extLst>
      <p:ext uri="{BB962C8B-B14F-4D97-AF65-F5344CB8AC3E}">
        <p14:creationId xmlns:p14="http://schemas.microsoft.com/office/powerpoint/2010/main" val="1053467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B502C9A5-716F-45E6-800B-D4D02CE26F90}" type="slidenum">
              <a:rPr lang="nl-NL" smtClean="0"/>
              <a:t>10</a:t>
            </a:fld>
            <a:endParaRPr lang="nl-NL"/>
          </a:p>
        </p:txBody>
      </p:sp>
      <p:sp>
        <p:nvSpPr>
          <p:cNvPr id="3" name="Titel 2"/>
          <p:cNvSpPr>
            <a:spLocks noGrp="1"/>
          </p:cNvSpPr>
          <p:nvPr>
            <p:ph type="title"/>
          </p:nvPr>
        </p:nvSpPr>
        <p:spPr>
          <a:xfrm>
            <a:off x="583440" y="187892"/>
            <a:ext cx="10772453" cy="490400"/>
          </a:xfrm>
        </p:spPr>
        <p:txBody>
          <a:bodyPr/>
          <a:lstStyle/>
          <a:p>
            <a:pPr algn="ctr"/>
            <a:r>
              <a:rPr lang="nl-NL" sz="2800" dirty="0" smtClean="0"/>
              <a:t>Inhoud instructie </a:t>
            </a:r>
            <a:endParaRPr lang="nl-NL" sz="2800" dirty="0"/>
          </a:p>
        </p:txBody>
      </p:sp>
      <p:sp>
        <p:nvSpPr>
          <p:cNvPr id="6" name="Tekstvak 5"/>
          <p:cNvSpPr txBox="1"/>
          <p:nvPr/>
        </p:nvSpPr>
        <p:spPr>
          <a:xfrm>
            <a:off x="1844703" y="834888"/>
            <a:ext cx="10002740" cy="1200329"/>
          </a:xfrm>
          <a:prstGeom prst="rect">
            <a:avLst/>
          </a:prstGeom>
          <a:noFill/>
        </p:spPr>
        <p:txBody>
          <a:bodyPr wrap="square" rtlCol="0">
            <a:spAutoFit/>
          </a:bodyPr>
          <a:lstStyle/>
          <a:p>
            <a:r>
              <a:rPr lang="nl-NL" b="1" dirty="0" smtClean="0"/>
              <a:t>Materiaal en materieel:</a:t>
            </a:r>
          </a:p>
          <a:p>
            <a:pPr marL="285750" indent="-285750">
              <a:buFont typeface="Arial" panose="020B0604020202020204" pitchFamily="34" charset="0"/>
              <a:buChar char="•"/>
            </a:pPr>
            <a:r>
              <a:rPr lang="nl-NL" dirty="0" smtClean="0"/>
              <a:t>Inkoop </a:t>
            </a:r>
            <a:r>
              <a:rPr lang="nl-NL" dirty="0"/>
              <a:t>en </a:t>
            </a:r>
            <a:r>
              <a:rPr lang="nl-NL" dirty="0" smtClean="0"/>
              <a:t>opslag materiaal</a:t>
            </a:r>
          </a:p>
          <a:p>
            <a:pPr marL="285750" indent="-285750">
              <a:buFont typeface="Arial" panose="020B0604020202020204" pitchFamily="34" charset="0"/>
              <a:buChar char="•"/>
            </a:pPr>
            <a:r>
              <a:rPr lang="nl-NL" dirty="0" smtClean="0"/>
              <a:t>Opslag </a:t>
            </a:r>
            <a:r>
              <a:rPr lang="nl-NL" dirty="0"/>
              <a:t>op </a:t>
            </a:r>
            <a:r>
              <a:rPr lang="nl-NL" dirty="0" smtClean="0"/>
              <a:t>bouwplaats</a:t>
            </a:r>
          </a:p>
          <a:p>
            <a:pPr marL="285750" indent="-285750">
              <a:buFont typeface="Arial" panose="020B0604020202020204" pitchFamily="34" charset="0"/>
              <a:buChar char="•"/>
            </a:pPr>
            <a:r>
              <a:rPr lang="nl-NL" dirty="0" smtClean="0"/>
              <a:t>Gebruik </a:t>
            </a:r>
            <a:r>
              <a:rPr lang="nl-NL" dirty="0"/>
              <a:t>en opslag materieel </a:t>
            </a:r>
            <a:endParaRPr lang="nl-NL" dirty="0" smtClean="0"/>
          </a:p>
        </p:txBody>
      </p:sp>
    </p:spTree>
    <p:extLst>
      <p:ext uri="{BB962C8B-B14F-4D97-AF65-F5344CB8AC3E}">
        <p14:creationId xmlns:p14="http://schemas.microsoft.com/office/powerpoint/2010/main" val="3556383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B502C9A5-716F-45E6-800B-D4D02CE26F90}" type="slidenum">
              <a:rPr lang="nl-NL" smtClean="0"/>
              <a:t>11</a:t>
            </a:fld>
            <a:endParaRPr lang="nl-NL"/>
          </a:p>
        </p:txBody>
      </p:sp>
      <p:sp>
        <p:nvSpPr>
          <p:cNvPr id="3" name="Titel 2"/>
          <p:cNvSpPr>
            <a:spLocks noGrp="1"/>
          </p:cNvSpPr>
          <p:nvPr>
            <p:ph type="title"/>
          </p:nvPr>
        </p:nvSpPr>
        <p:spPr>
          <a:xfrm>
            <a:off x="774271" y="203795"/>
            <a:ext cx="10772453" cy="490400"/>
          </a:xfrm>
        </p:spPr>
        <p:txBody>
          <a:bodyPr/>
          <a:lstStyle/>
          <a:p>
            <a:pPr algn="ctr"/>
            <a:r>
              <a:rPr lang="nl-NL" dirty="0"/>
              <a:t>Inkoop en opslag van </a:t>
            </a:r>
            <a:r>
              <a:rPr lang="nl-NL" dirty="0" smtClean="0"/>
              <a:t>materialen (1)</a:t>
            </a:r>
            <a:endParaRPr lang="nl-NL" dirty="0"/>
          </a:p>
        </p:txBody>
      </p:sp>
      <p:sp>
        <p:nvSpPr>
          <p:cNvPr id="6" name="Rechthoek 5"/>
          <p:cNvSpPr/>
          <p:nvPr/>
        </p:nvSpPr>
        <p:spPr>
          <a:xfrm>
            <a:off x="1441938" y="896945"/>
            <a:ext cx="9069755" cy="2031325"/>
          </a:xfrm>
          <a:prstGeom prst="rect">
            <a:avLst/>
          </a:prstGeom>
          <a:solidFill>
            <a:schemeClr val="bg1">
              <a:lumMod val="85000"/>
            </a:schemeClr>
          </a:solidFill>
        </p:spPr>
        <p:txBody>
          <a:bodyPr wrap="square">
            <a:spAutoFit/>
          </a:bodyPr>
          <a:lstStyle/>
          <a:p>
            <a:r>
              <a:rPr lang="nl-NL" i="1" dirty="0" smtClean="0">
                <a:solidFill>
                  <a:srgbClr val="000000"/>
                </a:solidFill>
              </a:rPr>
              <a:t>Het bedrijfsbureau (kantoor/inkoop) maakt met leveranciers afspraken over </a:t>
            </a:r>
          </a:p>
          <a:p>
            <a:r>
              <a:rPr lang="nl-NL" i="1" dirty="0" smtClean="0">
                <a:solidFill>
                  <a:srgbClr val="000000"/>
                </a:solidFill>
              </a:rPr>
              <a:t>hygiënische </a:t>
            </a:r>
            <a:r>
              <a:rPr lang="nl-NL" i="1" dirty="0">
                <a:solidFill>
                  <a:srgbClr val="000000"/>
                </a:solidFill>
              </a:rPr>
              <a:t>levering van materialen</a:t>
            </a:r>
            <a:r>
              <a:rPr lang="nl-NL" i="1" dirty="0" smtClean="0">
                <a:solidFill>
                  <a:srgbClr val="000000"/>
                </a:solidFill>
              </a:rPr>
              <a:t>. </a:t>
            </a:r>
          </a:p>
          <a:p>
            <a:endParaRPr lang="nl-NL" i="1" dirty="0" smtClean="0">
              <a:solidFill>
                <a:prstClr val="black"/>
              </a:solidFill>
            </a:endParaRPr>
          </a:p>
          <a:p>
            <a:r>
              <a:rPr lang="nl-NL" i="1" dirty="0" smtClean="0">
                <a:solidFill>
                  <a:prstClr val="black"/>
                </a:solidFill>
              </a:rPr>
              <a:t>De leidingmaterialen worden schoon </a:t>
            </a:r>
            <a:r>
              <a:rPr lang="nl-NL" i="1" dirty="0">
                <a:solidFill>
                  <a:prstClr val="black"/>
                </a:solidFill>
              </a:rPr>
              <a:t>en afdoende verpakt en/of beschermd (bijvoorbeeld afgedopte buizen) </a:t>
            </a:r>
            <a:r>
              <a:rPr lang="nl-NL" i="1" dirty="0" smtClean="0">
                <a:solidFill>
                  <a:prstClr val="black"/>
                </a:solidFill>
              </a:rPr>
              <a:t>door leveranciers afgeleverd</a:t>
            </a:r>
            <a:r>
              <a:rPr lang="nl-NL" dirty="0">
                <a:solidFill>
                  <a:prstClr val="black"/>
                </a:solidFill>
              </a:rPr>
              <a:t>. </a:t>
            </a:r>
            <a:endParaRPr lang="nl-NL" dirty="0" smtClean="0">
              <a:solidFill>
                <a:prstClr val="black"/>
              </a:solidFill>
            </a:endParaRPr>
          </a:p>
          <a:p>
            <a:pPr algn="ctr"/>
            <a:endParaRPr lang="nl-NL" i="1" dirty="0" smtClean="0">
              <a:solidFill>
                <a:srgbClr val="000000"/>
              </a:solidFill>
            </a:endParaRPr>
          </a:p>
          <a:p>
            <a:r>
              <a:rPr lang="nl-NL" i="1" dirty="0" smtClean="0">
                <a:solidFill>
                  <a:srgbClr val="000000"/>
                </a:solidFill>
              </a:rPr>
              <a:t>De materialen worden hygiënisch opgeslagen in het magazijn. </a:t>
            </a:r>
            <a:endParaRPr lang="nl-NL" i="1" dirty="0"/>
          </a:p>
        </p:txBody>
      </p:sp>
      <p:pic>
        <p:nvPicPr>
          <p:cNvPr id="3074" name="Picture 2" descr="Gerelateerde afbeeldi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41938" y="3253518"/>
            <a:ext cx="2367137" cy="2367137"/>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shop.bestdeal.nl/media/catalog/product/cache/1/image/9df78eab33525d08d6e5fb8d27136e95/8/9/890228.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58402" y="4700458"/>
            <a:ext cx="2967629" cy="886556"/>
          </a:xfrm>
          <a:prstGeom prst="rect">
            <a:avLst/>
          </a:prstGeom>
          <a:noFill/>
          <a:extLst>
            <a:ext uri="{909E8E84-426E-40DD-AFC4-6F175D3DCCD1}">
              <a14:hiddenFill xmlns:a14="http://schemas.microsoft.com/office/drawing/2010/main">
                <a:solidFill>
                  <a:srgbClr val="FFFFFF"/>
                </a:solidFill>
              </a14:hiddenFill>
            </a:ext>
          </a:extLst>
        </p:spPr>
      </p:pic>
      <p:pic>
        <p:nvPicPr>
          <p:cNvPr id="3080" name="Picture 8" descr="Afbeeldingsresultaat voor magazijnen installatiebedrijven">
            <a:hlinkClick r:id="rId5"/>
          </p:cNvPr>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7355510" y="3253518"/>
            <a:ext cx="3156183" cy="2367137"/>
          </a:xfrm>
          <a:prstGeom prst="rect">
            <a:avLst/>
          </a:prstGeom>
          <a:noFill/>
          <a:extLst>
            <a:ext uri="{909E8E84-426E-40DD-AFC4-6F175D3DCCD1}">
              <a14:hiddenFill xmlns:a14="http://schemas.microsoft.com/office/drawing/2010/main">
                <a:solidFill>
                  <a:srgbClr val="FFFFFF"/>
                </a:solidFill>
              </a14:hiddenFill>
            </a:ext>
          </a:extLst>
        </p:spPr>
      </p:pic>
      <p:pic>
        <p:nvPicPr>
          <p:cNvPr id="3082" name="Picture 10" descr="Afbeeldingsresultaat voor transport installatiemateriaal">
            <a:hlinkClick r:id="rId7"/>
          </p:cNvPr>
          <p:cNvPicPr>
            <a:picLocks noChangeAspect="1" noChangeArrowheads="1"/>
          </p:cNvPicPr>
          <p:nvPr/>
        </p:nvPicPr>
        <p:blipFill>
          <a:blip r:embed="rId8" cstate="hqprint">
            <a:extLst>
              <a:ext uri="{28A0092B-C50C-407E-A947-70E740481C1C}">
                <a14:useLocalDpi xmlns:a14="http://schemas.microsoft.com/office/drawing/2010/main" val="0"/>
              </a:ext>
            </a:extLst>
          </a:blip>
          <a:srcRect/>
          <a:stretch>
            <a:fillRect/>
          </a:stretch>
        </p:blipFill>
        <p:spPr bwMode="auto">
          <a:xfrm>
            <a:off x="4094530" y="3264485"/>
            <a:ext cx="2931501" cy="11726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77235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B502C9A5-716F-45E6-800B-D4D02CE26F90}" type="slidenum">
              <a:rPr lang="nl-NL" smtClean="0"/>
              <a:t>12</a:t>
            </a:fld>
            <a:endParaRPr lang="nl-NL"/>
          </a:p>
        </p:txBody>
      </p:sp>
      <p:sp>
        <p:nvSpPr>
          <p:cNvPr id="3" name="Titel 2"/>
          <p:cNvSpPr>
            <a:spLocks noGrp="1"/>
          </p:cNvSpPr>
          <p:nvPr>
            <p:ph type="title"/>
          </p:nvPr>
        </p:nvSpPr>
        <p:spPr>
          <a:xfrm>
            <a:off x="774271" y="203795"/>
            <a:ext cx="10772453" cy="490400"/>
          </a:xfrm>
        </p:spPr>
        <p:txBody>
          <a:bodyPr/>
          <a:lstStyle/>
          <a:p>
            <a:pPr algn="ctr"/>
            <a:r>
              <a:rPr lang="nl-NL" dirty="0"/>
              <a:t>Inkoop en opslag van </a:t>
            </a:r>
            <a:r>
              <a:rPr lang="nl-NL" dirty="0" smtClean="0"/>
              <a:t>materialen (2)</a:t>
            </a:r>
            <a:endParaRPr lang="nl-NL" dirty="0"/>
          </a:p>
        </p:txBody>
      </p:sp>
      <p:sp>
        <p:nvSpPr>
          <p:cNvPr id="7" name="Rechthoek 6"/>
          <p:cNvSpPr/>
          <p:nvPr/>
        </p:nvSpPr>
        <p:spPr>
          <a:xfrm>
            <a:off x="1332716" y="852870"/>
            <a:ext cx="10054494" cy="3416320"/>
          </a:xfrm>
          <a:prstGeom prst="rect">
            <a:avLst/>
          </a:prstGeom>
          <a:solidFill>
            <a:schemeClr val="bg1">
              <a:lumMod val="85000"/>
            </a:schemeClr>
          </a:solidFill>
        </p:spPr>
        <p:txBody>
          <a:bodyPr wrap="square">
            <a:spAutoFit/>
          </a:bodyPr>
          <a:lstStyle/>
          <a:p>
            <a:r>
              <a:rPr lang="nl-NL" i="1" dirty="0">
                <a:solidFill>
                  <a:srgbClr val="000000"/>
                </a:solidFill>
              </a:rPr>
              <a:t>Vanuit het magazijn worden de materialen schoon vervoerd en opgeslagen op de bouwplaats.  </a:t>
            </a:r>
          </a:p>
          <a:p>
            <a:endParaRPr lang="nl-NL" i="1" dirty="0">
              <a:solidFill>
                <a:srgbClr val="000000"/>
              </a:solidFill>
            </a:endParaRPr>
          </a:p>
          <a:p>
            <a:r>
              <a:rPr lang="nl-NL" i="1" dirty="0">
                <a:solidFill>
                  <a:srgbClr val="000000"/>
                </a:solidFill>
              </a:rPr>
              <a:t>Controleer bij rechtstreekse afleveringen van materialen op de bouwplaats of door de leveranciers aan de afspraken over hygiënische levering wordt voldaan. </a:t>
            </a:r>
          </a:p>
          <a:p>
            <a:endParaRPr lang="nl-NL" i="1" dirty="0">
              <a:solidFill>
                <a:srgbClr val="000000"/>
              </a:solidFill>
            </a:endParaRPr>
          </a:p>
          <a:p>
            <a:r>
              <a:rPr lang="nl-NL" i="1" dirty="0">
                <a:solidFill>
                  <a:srgbClr val="000000"/>
                </a:solidFill>
              </a:rPr>
              <a:t>De verpakking (doppen, folies, dozen en kisten) dient te worden gecontroleerd. </a:t>
            </a:r>
          </a:p>
          <a:p>
            <a:r>
              <a:rPr lang="nl-NL" i="1" dirty="0">
                <a:solidFill>
                  <a:srgbClr val="000000"/>
                </a:solidFill>
              </a:rPr>
              <a:t>Is de verpakking beschadigd of ontbreekt deze, dan wordt het leidingmateriaal als verontreinigd  beschouwd en dient het te worden gereinigd. </a:t>
            </a:r>
          </a:p>
          <a:p>
            <a:r>
              <a:rPr lang="nl-NL" i="1" dirty="0">
                <a:solidFill>
                  <a:srgbClr val="000000"/>
                </a:solidFill>
              </a:rPr>
              <a:t>Vervolgens moet een nieuwe verpakking worden aangebracht. </a:t>
            </a:r>
          </a:p>
          <a:p>
            <a:r>
              <a:rPr lang="nl-NL" i="1" dirty="0">
                <a:solidFill>
                  <a:srgbClr val="000000"/>
                </a:solidFill>
              </a:rPr>
              <a:t>Zo mogelijk kan van de leverancier worden geëist dat deze daarvoor zorg draagt. </a:t>
            </a:r>
          </a:p>
          <a:p>
            <a:endParaRPr lang="nl-NL" i="1" dirty="0">
              <a:solidFill>
                <a:srgbClr val="000000"/>
              </a:solidFill>
            </a:endParaRPr>
          </a:p>
          <a:p>
            <a:r>
              <a:rPr lang="nl-NL" i="1" dirty="0">
                <a:solidFill>
                  <a:srgbClr val="000000"/>
                </a:solidFill>
              </a:rPr>
              <a:t>Handel zo ook bij zelf vervoerde materialen vanuit het magazijn van je bedrijf.     </a:t>
            </a:r>
          </a:p>
        </p:txBody>
      </p:sp>
      <p:pic>
        <p:nvPicPr>
          <p:cNvPr id="6148" name="Picture 4" descr="Afbeeldingsresultaat voor transport installatiemateriaal">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8477" y="4568438"/>
            <a:ext cx="2163429" cy="1442286"/>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6150" name="Picture 6" descr="Afbeeldingsresultaat voor transport installatiemateriaal">
            <a:hlinkClick r:id="rId5"/>
          </p:cNvPr>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34224" t="20115" r="4707" b="10335"/>
          <a:stretch/>
        </p:blipFill>
        <p:spPr bwMode="auto">
          <a:xfrm>
            <a:off x="10380463" y="4581023"/>
            <a:ext cx="1694499" cy="144738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152" name="Picture 8" descr="Afbeeldingsresultaat voor waterleidingbuizen met beschermkappen  ">
            <a:hlinkClick r:id="rId7"/>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l="14491" r="21611"/>
          <a:stretch/>
        </p:blipFill>
        <p:spPr bwMode="auto">
          <a:xfrm>
            <a:off x="6588371" y="4565889"/>
            <a:ext cx="1641230" cy="1447384"/>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6158" name="Picture 14" descr="Afbeeldingsresultaat voor bouwplaatsen">
            <a:hlinkClick r:id="rId9"/>
          </p:cNvPr>
          <p:cNvPicPr>
            <a:picLocks noChangeAspect="1" noChangeArrowheads="1"/>
          </p:cNvPicPr>
          <p:nvPr/>
        </p:nvPicPr>
        <p:blipFill rotWithShape="1">
          <a:blip r:embed="rId10" cstate="print">
            <a:extLst>
              <a:ext uri="{28A0092B-C50C-407E-A947-70E740481C1C}">
                <a14:useLocalDpi xmlns:a14="http://schemas.microsoft.com/office/drawing/2010/main" val="0"/>
              </a:ext>
            </a:extLst>
          </a:blip>
          <a:srcRect l="5130" r="7286"/>
          <a:stretch/>
        </p:blipFill>
        <p:spPr bwMode="auto">
          <a:xfrm>
            <a:off x="2477524" y="4571599"/>
            <a:ext cx="2235863" cy="1435964"/>
          </a:xfrm>
          <a:prstGeom prst="rect">
            <a:avLst/>
          </a:prstGeom>
          <a:noFill/>
          <a:extLst>
            <a:ext uri="{909E8E84-426E-40DD-AFC4-6F175D3DCCD1}">
              <a14:hiddenFill xmlns:a14="http://schemas.microsoft.com/office/drawing/2010/main">
                <a:solidFill>
                  <a:srgbClr val="FFFFFF"/>
                </a:solidFill>
              </a14:hiddenFill>
            </a:ext>
          </a:extLst>
        </p:spPr>
      </p:pic>
      <p:pic>
        <p:nvPicPr>
          <p:cNvPr id="6162" name="Picture 18" descr="Afbeeldingsresultaat voor zeecontainer op bouwterrein">
            <a:hlinkClick r:id="rId11"/>
          </p:cNvPr>
          <p:cNvPicPr>
            <a:picLocks noChangeAspect="1" noChangeArrowheads="1"/>
          </p:cNvPicPr>
          <p:nvPr/>
        </p:nvPicPr>
        <p:blipFill rotWithShape="1">
          <a:blip r:embed="rId12" cstate="print">
            <a:extLst>
              <a:ext uri="{28A0092B-C50C-407E-A947-70E740481C1C}">
                <a14:useLocalDpi xmlns:a14="http://schemas.microsoft.com/office/drawing/2010/main" val="0"/>
              </a:ext>
            </a:extLst>
          </a:blip>
          <a:srcRect l="1" r="23423"/>
          <a:stretch/>
        </p:blipFill>
        <p:spPr bwMode="auto">
          <a:xfrm>
            <a:off x="4820413" y="4559567"/>
            <a:ext cx="1656699" cy="1442286"/>
          </a:xfrm>
          <a:prstGeom prst="rect">
            <a:avLst/>
          </a:prstGeom>
          <a:noFill/>
          <a:ln>
            <a:solidFill>
              <a:schemeClr val="tx1"/>
            </a:solidFill>
          </a:ln>
          <a:extLst>
            <a:ext uri="{909E8E84-426E-40DD-AFC4-6F175D3DCCD1}">
              <a14:hiddenFill xmlns:a14="http://schemas.microsoft.com/office/drawing/2010/main">
                <a:solidFill>
                  <a:srgbClr val="FFFFFF"/>
                </a:solidFill>
              </a14:hiddenFill>
            </a:ext>
          </a:extLst>
        </p:spPr>
      </p:pic>
      <p:pic>
        <p:nvPicPr>
          <p:cNvPr id="1026" name="Picture 2"/>
          <p:cNvPicPr>
            <a:picLocks noChangeAspect="1" noChangeArrowheads="1"/>
          </p:cNvPicPr>
          <p:nvPr/>
        </p:nvPicPr>
        <p:blipFill rotWithShape="1">
          <a:blip r:embed="rId13">
            <a:extLst>
              <a:ext uri="{28A0092B-C50C-407E-A947-70E740481C1C}">
                <a14:useLocalDpi xmlns:a14="http://schemas.microsoft.com/office/drawing/2010/main" val="0"/>
              </a:ext>
            </a:extLst>
          </a:blip>
          <a:srcRect t="9685" b="14262"/>
          <a:stretch/>
        </p:blipFill>
        <p:spPr bwMode="auto">
          <a:xfrm>
            <a:off x="8356308" y="4581023"/>
            <a:ext cx="1876057" cy="144738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7575973"/>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B502C9A5-716F-45E6-800B-D4D02CE26F90}" type="slidenum">
              <a:rPr lang="nl-NL" smtClean="0"/>
              <a:t>13</a:t>
            </a:fld>
            <a:endParaRPr lang="nl-NL"/>
          </a:p>
        </p:txBody>
      </p:sp>
      <p:sp>
        <p:nvSpPr>
          <p:cNvPr id="3" name="Titel 2"/>
          <p:cNvSpPr>
            <a:spLocks noGrp="1"/>
          </p:cNvSpPr>
          <p:nvPr>
            <p:ph type="title"/>
          </p:nvPr>
        </p:nvSpPr>
        <p:spPr>
          <a:xfrm>
            <a:off x="774271" y="203795"/>
            <a:ext cx="10772453" cy="490400"/>
          </a:xfrm>
        </p:spPr>
        <p:txBody>
          <a:bodyPr/>
          <a:lstStyle/>
          <a:p>
            <a:pPr algn="ctr"/>
            <a:r>
              <a:rPr lang="nl-NL" sz="2800" dirty="0"/>
              <a:t>Opslag op </a:t>
            </a:r>
            <a:r>
              <a:rPr lang="nl-NL" sz="2800" dirty="0" smtClean="0"/>
              <a:t>bouwplaats </a:t>
            </a:r>
            <a:endParaRPr lang="nl-NL" sz="2800" dirty="0"/>
          </a:p>
        </p:txBody>
      </p:sp>
      <p:sp>
        <p:nvSpPr>
          <p:cNvPr id="4" name="Rechthoek 3"/>
          <p:cNvSpPr/>
          <p:nvPr/>
        </p:nvSpPr>
        <p:spPr>
          <a:xfrm>
            <a:off x="1150692" y="881132"/>
            <a:ext cx="9957279" cy="2585323"/>
          </a:xfrm>
          <a:prstGeom prst="rect">
            <a:avLst/>
          </a:prstGeom>
        </p:spPr>
        <p:txBody>
          <a:bodyPr wrap="square">
            <a:spAutoFit/>
          </a:bodyPr>
          <a:lstStyle/>
          <a:p>
            <a:pPr lvl="0"/>
            <a:r>
              <a:rPr lang="nl-NL" dirty="0">
                <a:solidFill>
                  <a:prstClr val="black"/>
                </a:solidFill>
              </a:rPr>
              <a:t>Leidingmaterialen vrij van de grond </a:t>
            </a:r>
            <a:r>
              <a:rPr lang="nl-NL" dirty="0" smtClean="0">
                <a:solidFill>
                  <a:prstClr val="black"/>
                </a:solidFill>
              </a:rPr>
              <a:t>opslaan.   </a:t>
            </a:r>
            <a:endParaRPr lang="nl-NL" dirty="0">
              <a:solidFill>
                <a:prstClr val="black"/>
              </a:solidFill>
            </a:endParaRPr>
          </a:p>
          <a:p>
            <a:pPr lvl="0"/>
            <a:endParaRPr lang="nl-NL" dirty="0" smtClean="0">
              <a:solidFill>
                <a:prstClr val="black"/>
              </a:solidFill>
            </a:endParaRPr>
          </a:p>
          <a:p>
            <a:pPr lvl="0"/>
            <a:r>
              <a:rPr lang="nl-NL" dirty="0" smtClean="0">
                <a:solidFill>
                  <a:prstClr val="black"/>
                </a:solidFill>
              </a:rPr>
              <a:t>Leidingmaterialen zodanig opslaan dat </a:t>
            </a:r>
            <a:r>
              <a:rPr lang="nl-NL" dirty="0">
                <a:solidFill>
                  <a:prstClr val="black"/>
                </a:solidFill>
              </a:rPr>
              <a:t>de </a:t>
            </a:r>
            <a:r>
              <a:rPr lang="nl-NL" dirty="0" smtClean="0">
                <a:solidFill>
                  <a:prstClr val="black"/>
                </a:solidFill>
              </a:rPr>
              <a:t>bescherming/verpakking niet </a:t>
            </a:r>
            <a:r>
              <a:rPr lang="nl-NL" dirty="0">
                <a:solidFill>
                  <a:prstClr val="black"/>
                </a:solidFill>
              </a:rPr>
              <a:t>wordt </a:t>
            </a:r>
            <a:r>
              <a:rPr lang="nl-NL" dirty="0" smtClean="0">
                <a:solidFill>
                  <a:prstClr val="black"/>
                </a:solidFill>
              </a:rPr>
              <a:t>beschadigd. </a:t>
            </a:r>
          </a:p>
          <a:p>
            <a:pPr lvl="0"/>
            <a:endParaRPr lang="nl-NL" dirty="0" smtClean="0">
              <a:solidFill>
                <a:prstClr val="black"/>
              </a:solidFill>
            </a:endParaRPr>
          </a:p>
          <a:p>
            <a:pPr lvl="0"/>
            <a:r>
              <a:rPr lang="nl-NL" dirty="0" smtClean="0">
                <a:solidFill>
                  <a:prstClr val="black"/>
                </a:solidFill>
              </a:rPr>
              <a:t>Als </a:t>
            </a:r>
            <a:r>
              <a:rPr lang="nl-NL" dirty="0">
                <a:solidFill>
                  <a:prstClr val="black"/>
                </a:solidFill>
              </a:rPr>
              <a:t>niet kan worden gegarandeerd dat de </a:t>
            </a:r>
            <a:r>
              <a:rPr lang="nl-NL" dirty="0" smtClean="0">
                <a:solidFill>
                  <a:prstClr val="black"/>
                </a:solidFill>
              </a:rPr>
              <a:t>opslagruimte vrij is van </a:t>
            </a:r>
            <a:r>
              <a:rPr lang="nl-NL" dirty="0">
                <a:solidFill>
                  <a:prstClr val="black"/>
                </a:solidFill>
              </a:rPr>
              <a:t>dieren </a:t>
            </a:r>
            <a:r>
              <a:rPr lang="nl-NL" dirty="0" smtClean="0">
                <a:solidFill>
                  <a:prstClr val="black"/>
                </a:solidFill>
              </a:rPr>
              <a:t>(bijvoorbeeld muizen en ratten), dan </a:t>
            </a:r>
            <a:r>
              <a:rPr lang="nl-NL" dirty="0">
                <a:solidFill>
                  <a:prstClr val="black"/>
                </a:solidFill>
              </a:rPr>
              <a:t>dienen de materialen op deze plaatsen zodanig te zijn verpakt dat dieren niet door of langs de verpakking in de producten terecht kunnen komen. </a:t>
            </a:r>
            <a:endParaRPr lang="nl-NL" dirty="0" smtClean="0">
              <a:solidFill>
                <a:prstClr val="black"/>
              </a:solidFill>
            </a:endParaRPr>
          </a:p>
          <a:p>
            <a:pPr lvl="0"/>
            <a:endParaRPr lang="nl-NL" dirty="0">
              <a:solidFill>
                <a:prstClr val="black"/>
              </a:solidFill>
            </a:endParaRPr>
          </a:p>
          <a:p>
            <a:pPr lvl="0"/>
            <a:r>
              <a:rPr lang="nl-NL" dirty="0" smtClean="0"/>
              <a:t>Op de bouwplaats niet </a:t>
            </a:r>
            <a:r>
              <a:rPr lang="nl-NL" dirty="0"/>
              <a:t>meer materiaal </a:t>
            </a:r>
            <a:r>
              <a:rPr lang="nl-NL" dirty="0" smtClean="0"/>
              <a:t>aanvoeren dan voor de voortgang van het werk nodig is.  </a:t>
            </a:r>
            <a:endParaRPr lang="nl-NL" dirty="0"/>
          </a:p>
        </p:txBody>
      </p:sp>
      <p:grpSp>
        <p:nvGrpSpPr>
          <p:cNvPr id="5" name="Groep 4"/>
          <p:cNvGrpSpPr/>
          <p:nvPr/>
        </p:nvGrpSpPr>
        <p:grpSpPr>
          <a:xfrm>
            <a:off x="1150693" y="3585405"/>
            <a:ext cx="9704875" cy="1839790"/>
            <a:chOff x="1150693" y="3952729"/>
            <a:chExt cx="9704875" cy="1839790"/>
          </a:xfrm>
        </p:grpSpPr>
        <p:pic>
          <p:nvPicPr>
            <p:cNvPr id="8194" name="Picture 2" descr="Afbeeldingsresultaat voor muizen in een leiding">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150693" y="3952729"/>
              <a:ext cx="2756999" cy="1838000"/>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Afbeeldingsresultaat voor muizen in een leidin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4352925" y="3961374"/>
              <a:ext cx="3251444" cy="1828938"/>
            </a:xfrm>
            <a:prstGeom prst="rect">
              <a:avLst/>
            </a:prstGeom>
            <a:noFill/>
            <a:extLst>
              <a:ext uri="{909E8E84-426E-40DD-AFC4-6F175D3DCCD1}">
                <a14:hiddenFill xmlns:a14="http://schemas.microsoft.com/office/drawing/2010/main">
                  <a:solidFill>
                    <a:srgbClr val="FFFFFF"/>
                  </a:solidFill>
                </a14:hiddenFill>
              </a:ext>
            </a:extLst>
          </p:spPr>
        </p:pic>
        <p:pic>
          <p:nvPicPr>
            <p:cNvPr id="8198" name="Picture 6" descr="Afbeeldingsresultaat voor ratten op bouwplaats">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04553" y="3961374"/>
              <a:ext cx="2751015" cy="1831145"/>
            </a:xfrm>
            <a:prstGeom prst="rect">
              <a:avLst/>
            </a:prstGeom>
            <a:noFill/>
            <a:extLst>
              <a:ext uri="{909E8E84-426E-40DD-AFC4-6F175D3DCCD1}">
                <a14:hiddenFill xmlns:a14="http://schemas.microsoft.com/office/drawing/2010/main">
                  <a:solidFill>
                    <a:srgbClr val="FFFFFF"/>
                  </a:solidFill>
                </a14:hiddenFill>
              </a:ext>
            </a:extLst>
          </p:spPr>
        </p:pic>
      </p:grpSp>
      <p:sp>
        <p:nvSpPr>
          <p:cNvPr id="8" name="Rechthoek 7"/>
          <p:cNvSpPr/>
          <p:nvPr/>
        </p:nvSpPr>
        <p:spPr>
          <a:xfrm>
            <a:off x="1095984" y="5744455"/>
            <a:ext cx="9759583" cy="646331"/>
          </a:xfrm>
          <a:prstGeom prst="rect">
            <a:avLst/>
          </a:prstGeom>
        </p:spPr>
        <p:txBody>
          <a:bodyPr wrap="square">
            <a:spAutoFit/>
          </a:bodyPr>
          <a:lstStyle/>
          <a:p>
            <a:r>
              <a:rPr lang="nl-NL" dirty="0" smtClean="0"/>
              <a:t>In principe niet eten in de opslagruimte.  </a:t>
            </a:r>
          </a:p>
          <a:p>
            <a:r>
              <a:rPr lang="nl-NL" dirty="0" smtClean="0"/>
              <a:t>Voorkom in ieder geval dat er etensresten achter blijven in en rondom de opslagruimte.    </a:t>
            </a:r>
            <a:endParaRPr lang="nl-NL" dirty="0"/>
          </a:p>
        </p:txBody>
      </p:sp>
    </p:spTree>
    <p:extLst>
      <p:ext uri="{BB962C8B-B14F-4D97-AF65-F5344CB8AC3E}">
        <p14:creationId xmlns:p14="http://schemas.microsoft.com/office/powerpoint/2010/main" val="87575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B502C9A5-716F-45E6-800B-D4D02CE26F90}" type="slidenum">
              <a:rPr lang="nl-NL" smtClean="0"/>
              <a:t>14</a:t>
            </a:fld>
            <a:endParaRPr lang="nl-NL"/>
          </a:p>
        </p:txBody>
      </p:sp>
      <p:sp>
        <p:nvSpPr>
          <p:cNvPr id="5" name="Titel 2"/>
          <p:cNvSpPr>
            <a:spLocks noGrp="1"/>
          </p:cNvSpPr>
          <p:nvPr>
            <p:ph type="title"/>
          </p:nvPr>
        </p:nvSpPr>
        <p:spPr>
          <a:xfrm>
            <a:off x="774271" y="203795"/>
            <a:ext cx="10772453" cy="490400"/>
          </a:xfrm>
        </p:spPr>
        <p:txBody>
          <a:bodyPr/>
          <a:lstStyle/>
          <a:p>
            <a:pPr algn="ctr"/>
            <a:r>
              <a:rPr lang="nl-NL" sz="2800" dirty="0" smtClean="0"/>
              <a:t>Gebruik en opslag materieel </a:t>
            </a:r>
            <a:endParaRPr lang="nl-NL" sz="2800" dirty="0"/>
          </a:p>
        </p:txBody>
      </p:sp>
      <p:sp>
        <p:nvSpPr>
          <p:cNvPr id="6" name="Rechthoek 5"/>
          <p:cNvSpPr/>
          <p:nvPr/>
        </p:nvSpPr>
        <p:spPr>
          <a:xfrm>
            <a:off x="1130060" y="668103"/>
            <a:ext cx="10075653" cy="3693319"/>
          </a:xfrm>
          <a:prstGeom prst="rect">
            <a:avLst/>
          </a:prstGeom>
        </p:spPr>
        <p:txBody>
          <a:bodyPr wrap="square">
            <a:spAutoFit/>
          </a:bodyPr>
          <a:lstStyle/>
          <a:p>
            <a:r>
              <a:rPr lang="nl-NL" dirty="0" smtClean="0">
                <a:solidFill>
                  <a:srgbClr val="000000"/>
                </a:solidFill>
              </a:rPr>
              <a:t>Zorg dat gereedschappen en apparatuur, </a:t>
            </a:r>
            <a:r>
              <a:rPr lang="nl-NL" dirty="0">
                <a:solidFill>
                  <a:srgbClr val="000000"/>
                </a:solidFill>
              </a:rPr>
              <a:t>die in contact kunnen komen met (leiding)materiaal van </a:t>
            </a:r>
            <a:r>
              <a:rPr lang="nl-NL" dirty="0" smtClean="0">
                <a:solidFill>
                  <a:srgbClr val="000000"/>
                </a:solidFill>
              </a:rPr>
              <a:t>leidingwaterinstallaties, schoon zijn.  </a:t>
            </a:r>
            <a:endParaRPr lang="nl-NL" dirty="0" smtClean="0"/>
          </a:p>
          <a:p>
            <a:endParaRPr lang="nl-NL" dirty="0"/>
          </a:p>
          <a:p>
            <a:r>
              <a:rPr lang="nl-NL" b="1" dirty="0" smtClean="0">
                <a:solidFill>
                  <a:srgbClr val="000000"/>
                </a:solidFill>
              </a:rPr>
              <a:t>Reinig</a:t>
            </a:r>
            <a:r>
              <a:rPr lang="nl-NL" dirty="0" smtClean="0">
                <a:solidFill>
                  <a:srgbClr val="000000"/>
                </a:solidFill>
              </a:rPr>
              <a:t>, </a:t>
            </a:r>
            <a:r>
              <a:rPr lang="nl-NL" dirty="0">
                <a:solidFill>
                  <a:srgbClr val="000000"/>
                </a:solidFill>
              </a:rPr>
              <a:t>op basis van visuele </a:t>
            </a:r>
            <a:r>
              <a:rPr lang="nl-NL" dirty="0" smtClean="0">
                <a:solidFill>
                  <a:srgbClr val="000000"/>
                </a:solidFill>
              </a:rPr>
              <a:t>controle, </a:t>
            </a:r>
            <a:r>
              <a:rPr lang="nl-NL" dirty="0">
                <a:solidFill>
                  <a:srgbClr val="000000"/>
                </a:solidFill>
              </a:rPr>
              <a:t>zo nodig </a:t>
            </a:r>
            <a:r>
              <a:rPr lang="nl-NL" dirty="0" smtClean="0">
                <a:solidFill>
                  <a:srgbClr val="000000"/>
                </a:solidFill>
              </a:rPr>
              <a:t>gereedschap en apparatuur. </a:t>
            </a:r>
            <a:endParaRPr lang="nl-NL" dirty="0" smtClean="0"/>
          </a:p>
          <a:p>
            <a:r>
              <a:rPr lang="nl-NL" b="1" dirty="0" smtClean="0"/>
              <a:t>Desinfecteer</a:t>
            </a:r>
            <a:r>
              <a:rPr lang="nl-NL" dirty="0" smtClean="0"/>
              <a:t> </a:t>
            </a:r>
            <a:r>
              <a:rPr lang="nl-NL" dirty="0" smtClean="0">
                <a:solidFill>
                  <a:srgbClr val="000000"/>
                </a:solidFill>
              </a:rPr>
              <a:t>gereedschap en apparatuur als blijkt dat deze (direct of indirect) zijn blootgesteld aan bekende bronnen van </a:t>
            </a:r>
            <a:r>
              <a:rPr lang="nl-NL" dirty="0" smtClean="0">
                <a:solidFill>
                  <a:prstClr val="black"/>
                </a:solidFill>
              </a:rPr>
              <a:t>ziekteverwekkende organismen.</a:t>
            </a:r>
            <a:r>
              <a:rPr lang="nl-NL" dirty="0" smtClean="0">
                <a:solidFill>
                  <a:srgbClr val="000000"/>
                </a:solidFill>
              </a:rPr>
              <a:t>  </a:t>
            </a:r>
            <a:endParaRPr lang="nl-NL" dirty="0" smtClean="0"/>
          </a:p>
          <a:p>
            <a:endParaRPr lang="nl-NL" dirty="0">
              <a:solidFill>
                <a:srgbClr val="000000"/>
              </a:solidFill>
            </a:endParaRPr>
          </a:p>
          <a:p>
            <a:r>
              <a:rPr lang="nl-NL" dirty="0" smtClean="0">
                <a:solidFill>
                  <a:srgbClr val="000000"/>
                </a:solidFill>
              </a:rPr>
              <a:t>Gereedschap </a:t>
            </a:r>
            <a:r>
              <a:rPr lang="nl-NL" dirty="0">
                <a:solidFill>
                  <a:srgbClr val="000000"/>
                </a:solidFill>
              </a:rPr>
              <a:t>dat gebruikt wordt voor werkzaamheden aan bijvoorbeeld rioleringssystemen </a:t>
            </a:r>
            <a:r>
              <a:rPr lang="nl-NL" dirty="0" smtClean="0">
                <a:solidFill>
                  <a:srgbClr val="000000"/>
                </a:solidFill>
              </a:rPr>
              <a:t>wordt niet gebruikt </a:t>
            </a:r>
            <a:r>
              <a:rPr lang="nl-NL" dirty="0">
                <a:solidFill>
                  <a:srgbClr val="000000"/>
                </a:solidFill>
              </a:rPr>
              <a:t>voor werkzaamheden aan leidingwaterinstallaties. </a:t>
            </a:r>
            <a:endParaRPr lang="nl-NL" dirty="0" smtClean="0"/>
          </a:p>
          <a:p>
            <a:endParaRPr lang="nl-NL" dirty="0"/>
          </a:p>
          <a:p>
            <a:r>
              <a:rPr lang="nl-NL" dirty="0" smtClean="0"/>
              <a:t>Gebruikt gereedschap dat in </a:t>
            </a:r>
            <a:r>
              <a:rPr lang="nl-NL" dirty="0"/>
              <a:t>contact </a:t>
            </a:r>
            <a:r>
              <a:rPr lang="nl-NL" dirty="0" smtClean="0"/>
              <a:t>komt met leidingwater </a:t>
            </a:r>
            <a:r>
              <a:rPr lang="nl-NL" dirty="0"/>
              <a:t>en </a:t>
            </a:r>
            <a:r>
              <a:rPr lang="nl-NL" dirty="0" smtClean="0"/>
              <a:t>gebruikt gereedschap dat in aanraking komt met rioleringssystemen wordt in gescheiden kisten opgeslagen, zowel in de opslagruimte op de bouwplaats als in de bedrijfsbus.  </a:t>
            </a:r>
            <a:endParaRPr lang="nl-NL" dirty="0"/>
          </a:p>
        </p:txBody>
      </p:sp>
      <p:grpSp>
        <p:nvGrpSpPr>
          <p:cNvPr id="9" name="Groep 8"/>
          <p:cNvGrpSpPr/>
          <p:nvPr/>
        </p:nvGrpSpPr>
        <p:grpSpPr>
          <a:xfrm>
            <a:off x="1293270" y="4440936"/>
            <a:ext cx="9770377" cy="2221297"/>
            <a:chOff x="1347850" y="4225870"/>
            <a:chExt cx="9770377" cy="2221297"/>
          </a:xfrm>
        </p:grpSpPr>
        <p:pic>
          <p:nvPicPr>
            <p:cNvPr id="9220" name="Picture 4" descr="Afbeeldingsresultaat voor zeecontainer loodgietersbedrijf">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563140" y="4231864"/>
              <a:ext cx="2455214" cy="1840643"/>
            </a:xfrm>
            <a:prstGeom prst="rect">
              <a:avLst/>
            </a:prstGeom>
            <a:noFill/>
            <a:extLst>
              <a:ext uri="{909E8E84-426E-40DD-AFC4-6F175D3DCCD1}">
                <a14:hiddenFill xmlns:a14="http://schemas.microsoft.com/office/drawing/2010/main">
                  <a:solidFill>
                    <a:srgbClr val="FFFFFF"/>
                  </a:solidFill>
                </a14:hiddenFill>
              </a:ext>
            </a:extLst>
          </p:spPr>
        </p:pic>
        <p:pic>
          <p:nvPicPr>
            <p:cNvPr id="1026" name="Picture 2" descr="Afbeeldingsresultaat voor inrichting bedrijfsbus">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05862" y="4225870"/>
              <a:ext cx="2312365" cy="1840643"/>
            </a:xfrm>
            <a:prstGeom prst="rect">
              <a:avLst/>
            </a:prstGeom>
            <a:noFill/>
            <a:extLst>
              <a:ext uri="{909E8E84-426E-40DD-AFC4-6F175D3DCCD1}">
                <a14:hiddenFill xmlns:a14="http://schemas.microsoft.com/office/drawing/2010/main">
                  <a:solidFill>
                    <a:srgbClr val="FFFFFF"/>
                  </a:solidFill>
                </a14:hiddenFill>
              </a:ext>
            </a:extLst>
          </p:spPr>
        </p:pic>
        <p:sp>
          <p:nvSpPr>
            <p:cNvPr id="3" name="Rechthoek 2"/>
            <p:cNvSpPr/>
            <p:nvPr/>
          </p:nvSpPr>
          <p:spPr>
            <a:xfrm>
              <a:off x="9143184" y="6062441"/>
              <a:ext cx="1765227" cy="338554"/>
            </a:xfrm>
            <a:prstGeom prst="rect">
              <a:avLst/>
            </a:prstGeom>
          </p:spPr>
          <p:txBody>
            <a:bodyPr wrap="none">
              <a:spAutoFit/>
            </a:bodyPr>
            <a:lstStyle/>
            <a:p>
              <a:r>
                <a:rPr lang="nl-NL" sz="1400" i="1" dirty="0" smtClean="0"/>
                <a:t>Schone bedrijfsbus</a:t>
              </a:r>
              <a:r>
                <a:rPr lang="nl-NL" sz="1600" i="1" dirty="0" smtClean="0"/>
                <a:t> </a:t>
              </a:r>
              <a:endParaRPr lang="nl-NL" sz="1600" i="1" dirty="0"/>
            </a:p>
          </p:txBody>
        </p:sp>
        <p:sp>
          <p:nvSpPr>
            <p:cNvPr id="4" name="Rechthoek 3"/>
            <p:cNvSpPr/>
            <p:nvPr/>
          </p:nvSpPr>
          <p:spPr>
            <a:xfrm>
              <a:off x="5451781" y="6095123"/>
              <a:ext cx="2850460" cy="307777"/>
            </a:xfrm>
            <a:prstGeom prst="rect">
              <a:avLst/>
            </a:prstGeom>
          </p:spPr>
          <p:txBody>
            <a:bodyPr wrap="none">
              <a:spAutoFit/>
            </a:bodyPr>
            <a:lstStyle/>
            <a:p>
              <a:r>
                <a:rPr lang="nl-NL" sz="1400" i="1" dirty="0" smtClean="0"/>
                <a:t>Opslagruimte </a:t>
              </a:r>
              <a:r>
                <a:rPr lang="nl-NL" sz="1400" i="1" dirty="0"/>
                <a:t>op de bouwplaats </a:t>
              </a:r>
            </a:p>
          </p:txBody>
        </p:sp>
        <p:pic>
          <p:nvPicPr>
            <p:cNvPr id="7" name="Picture 2" descr="Afbeeldingsresultaat voor aanleg waterleidinginstallatie">
              <a:hlinkClick r:id="rId6"/>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347850" y="4225872"/>
              <a:ext cx="3538846" cy="1846635"/>
            </a:xfrm>
            <a:prstGeom prst="rect">
              <a:avLst/>
            </a:prstGeom>
            <a:noFill/>
            <a:extLst>
              <a:ext uri="{909E8E84-426E-40DD-AFC4-6F175D3DCCD1}">
                <a14:hiddenFill xmlns:a14="http://schemas.microsoft.com/office/drawing/2010/main">
                  <a:solidFill>
                    <a:srgbClr val="FFFFFF"/>
                  </a:solidFill>
                </a14:hiddenFill>
              </a:ext>
            </a:extLst>
          </p:spPr>
        </p:pic>
        <p:sp>
          <p:nvSpPr>
            <p:cNvPr id="8" name="Rechthoek 7"/>
            <p:cNvSpPr/>
            <p:nvPr/>
          </p:nvSpPr>
          <p:spPr>
            <a:xfrm>
              <a:off x="3186752" y="5254388"/>
              <a:ext cx="1699944" cy="818119"/>
            </a:xfrm>
            <a:prstGeom prst="rect">
              <a:avLst/>
            </a:prstGeom>
            <a:solidFill>
              <a:srgbClr val="DDD2C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cxnSp>
          <p:nvCxnSpPr>
            <p:cNvPr id="10" name="Rechte verbindingslijn 9"/>
            <p:cNvCxnSpPr/>
            <p:nvPr/>
          </p:nvCxnSpPr>
          <p:spPr>
            <a:xfrm>
              <a:off x="3117272" y="5609231"/>
              <a:ext cx="1769423" cy="0"/>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a:endCxn id="7" idx="2"/>
            </p:cNvCxnSpPr>
            <p:nvPr/>
          </p:nvCxnSpPr>
          <p:spPr>
            <a:xfrm flipH="1">
              <a:off x="3117273" y="5254388"/>
              <a:ext cx="151366" cy="81811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8" name="Rechte verbindingslijn 17"/>
            <p:cNvCxnSpPr/>
            <p:nvPr/>
          </p:nvCxnSpPr>
          <p:spPr>
            <a:xfrm flipH="1">
              <a:off x="3809675" y="5254388"/>
              <a:ext cx="151366" cy="81811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cxnSp>
          <p:nvCxnSpPr>
            <p:cNvPr id="19" name="Rechte verbindingslijn 18"/>
            <p:cNvCxnSpPr/>
            <p:nvPr/>
          </p:nvCxnSpPr>
          <p:spPr>
            <a:xfrm flipH="1">
              <a:off x="4583048" y="5248395"/>
              <a:ext cx="151366" cy="818119"/>
            </a:xfrm>
            <a:prstGeom prst="line">
              <a:avLst/>
            </a:prstGeom>
            <a:ln>
              <a:solidFill>
                <a:schemeClr val="bg1">
                  <a:lumMod val="65000"/>
                </a:schemeClr>
              </a:solidFill>
            </a:ln>
          </p:spPr>
          <p:style>
            <a:lnRef idx="1">
              <a:schemeClr val="accent1"/>
            </a:lnRef>
            <a:fillRef idx="0">
              <a:schemeClr val="accent1"/>
            </a:fillRef>
            <a:effectRef idx="0">
              <a:schemeClr val="accent1"/>
            </a:effectRef>
            <a:fontRef idx="minor">
              <a:schemeClr val="tx1"/>
            </a:fontRef>
          </p:style>
        </p:cxnSp>
        <p:sp>
          <p:nvSpPr>
            <p:cNvPr id="21" name="Rechthoek 20"/>
            <p:cNvSpPr/>
            <p:nvPr/>
          </p:nvSpPr>
          <p:spPr>
            <a:xfrm>
              <a:off x="1808944" y="6139390"/>
              <a:ext cx="2919389" cy="307777"/>
            </a:xfrm>
            <a:prstGeom prst="rect">
              <a:avLst/>
            </a:prstGeom>
          </p:spPr>
          <p:txBody>
            <a:bodyPr wrap="none">
              <a:spAutoFit/>
            </a:bodyPr>
            <a:lstStyle/>
            <a:p>
              <a:r>
                <a:rPr lang="nl-NL" sz="1400" i="1" dirty="0" smtClean="0"/>
                <a:t>Gereedschap gescheiden houden.</a:t>
              </a:r>
              <a:endParaRPr lang="nl-NL" sz="1400" i="1" dirty="0"/>
            </a:p>
          </p:txBody>
        </p:sp>
      </p:grpSp>
    </p:spTree>
    <p:extLst>
      <p:ext uri="{BB962C8B-B14F-4D97-AF65-F5344CB8AC3E}">
        <p14:creationId xmlns:p14="http://schemas.microsoft.com/office/powerpoint/2010/main" val="11110971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B502C9A5-716F-45E6-800B-D4D02CE26F90}" type="slidenum">
              <a:rPr lang="nl-NL" smtClean="0"/>
              <a:t>15</a:t>
            </a:fld>
            <a:endParaRPr lang="nl-NL"/>
          </a:p>
        </p:txBody>
      </p:sp>
      <p:sp>
        <p:nvSpPr>
          <p:cNvPr id="3" name="Titel 2"/>
          <p:cNvSpPr>
            <a:spLocks noGrp="1"/>
          </p:cNvSpPr>
          <p:nvPr>
            <p:ph type="title"/>
          </p:nvPr>
        </p:nvSpPr>
        <p:spPr>
          <a:xfrm>
            <a:off x="583440" y="187892"/>
            <a:ext cx="10772453" cy="490400"/>
          </a:xfrm>
        </p:spPr>
        <p:txBody>
          <a:bodyPr/>
          <a:lstStyle/>
          <a:p>
            <a:pPr algn="ctr"/>
            <a:r>
              <a:rPr lang="nl-NL" sz="2800" dirty="0" smtClean="0"/>
              <a:t>Inhoud instructie </a:t>
            </a:r>
            <a:endParaRPr lang="nl-NL" sz="2800" dirty="0"/>
          </a:p>
        </p:txBody>
      </p:sp>
      <p:sp>
        <p:nvSpPr>
          <p:cNvPr id="6" name="Tekstvak 5"/>
          <p:cNvSpPr txBox="1"/>
          <p:nvPr/>
        </p:nvSpPr>
        <p:spPr>
          <a:xfrm>
            <a:off x="1844703" y="834888"/>
            <a:ext cx="10002740" cy="2308324"/>
          </a:xfrm>
          <a:prstGeom prst="rect">
            <a:avLst/>
          </a:prstGeom>
          <a:noFill/>
        </p:spPr>
        <p:txBody>
          <a:bodyPr wrap="square" rtlCol="0">
            <a:spAutoFit/>
          </a:bodyPr>
          <a:lstStyle/>
          <a:p>
            <a:r>
              <a:rPr lang="nl-NL" b="1" dirty="0" smtClean="0"/>
              <a:t>Hygiëne:</a:t>
            </a:r>
          </a:p>
          <a:p>
            <a:pPr marL="285750" indent="-285750">
              <a:buFont typeface="Arial" panose="020B0604020202020204" pitchFamily="34" charset="0"/>
              <a:buChar char="•"/>
            </a:pPr>
            <a:r>
              <a:rPr lang="nl-NL" dirty="0" smtClean="0"/>
              <a:t>op werkplek </a:t>
            </a:r>
            <a:r>
              <a:rPr lang="nl-NL" dirty="0"/>
              <a:t>in </a:t>
            </a:r>
            <a:r>
              <a:rPr lang="nl-NL" dirty="0" smtClean="0"/>
              <a:t>gebouw </a:t>
            </a:r>
          </a:p>
          <a:p>
            <a:pPr marL="285750" indent="-285750">
              <a:buFont typeface="Arial" panose="020B0604020202020204" pitchFamily="34" charset="0"/>
              <a:buChar char="•"/>
            </a:pPr>
            <a:r>
              <a:rPr lang="nl-NL" dirty="0" smtClean="0"/>
              <a:t>bij </a:t>
            </a:r>
            <a:r>
              <a:rPr lang="nl-NL" dirty="0"/>
              <a:t>werkzaamheden in de grond </a:t>
            </a:r>
            <a:endParaRPr lang="nl-NL" dirty="0" smtClean="0"/>
          </a:p>
          <a:p>
            <a:pPr marL="285750" indent="-285750">
              <a:buFont typeface="Arial" panose="020B0604020202020204" pitchFamily="34" charset="0"/>
              <a:buChar char="•"/>
            </a:pPr>
            <a:r>
              <a:rPr lang="nl-NL" dirty="0" smtClean="0"/>
              <a:t>gebruik glijmiddel (algemeen) </a:t>
            </a:r>
          </a:p>
          <a:p>
            <a:pPr marL="285750" indent="-285750">
              <a:buFont typeface="Arial" panose="020B0604020202020204" pitchFamily="34" charset="0"/>
              <a:buChar char="•"/>
            </a:pPr>
            <a:r>
              <a:rPr lang="nl-NL" dirty="0" smtClean="0"/>
              <a:t>bij </a:t>
            </a:r>
            <a:r>
              <a:rPr lang="nl-NL" dirty="0"/>
              <a:t>reparatiewerkzaamheden in de grond </a:t>
            </a:r>
            <a:endParaRPr lang="nl-NL" dirty="0" smtClean="0"/>
          </a:p>
          <a:p>
            <a:pPr marL="285750" indent="-285750">
              <a:buFont typeface="Arial" panose="020B0604020202020204" pitchFamily="34" charset="0"/>
              <a:buChar char="•"/>
            </a:pPr>
            <a:r>
              <a:rPr lang="nl-NL" dirty="0"/>
              <a:t>u</a:t>
            </a:r>
            <a:r>
              <a:rPr lang="nl-NL" dirty="0" smtClean="0"/>
              <a:t>itgenomen </a:t>
            </a:r>
            <a:r>
              <a:rPr lang="nl-NL" dirty="0"/>
              <a:t>materialen reinigen en/of </a:t>
            </a:r>
            <a:r>
              <a:rPr lang="nl-NL" dirty="0" smtClean="0"/>
              <a:t>desinfecteren</a:t>
            </a:r>
          </a:p>
          <a:p>
            <a:pPr marL="285750" indent="-285750">
              <a:buFont typeface="Arial" panose="020B0604020202020204" pitchFamily="34" charset="0"/>
              <a:buChar char="•"/>
            </a:pPr>
            <a:r>
              <a:rPr lang="nl-NL" dirty="0" smtClean="0"/>
              <a:t>desinfecteren </a:t>
            </a:r>
            <a:r>
              <a:rPr lang="nl-NL" dirty="0"/>
              <a:t>gereedschap en materieel </a:t>
            </a:r>
            <a:endParaRPr lang="nl-NL" dirty="0" smtClean="0"/>
          </a:p>
          <a:p>
            <a:pPr marL="285750" indent="-285750">
              <a:buFont typeface="Arial" panose="020B0604020202020204" pitchFamily="34" charset="0"/>
              <a:buChar char="•"/>
            </a:pPr>
            <a:r>
              <a:rPr lang="nl-NL" dirty="0"/>
              <a:t>o</a:t>
            </a:r>
            <a:r>
              <a:rPr lang="nl-NL" dirty="0" smtClean="0"/>
              <a:t>verzicht </a:t>
            </a:r>
            <a:r>
              <a:rPr lang="nl-NL" dirty="0"/>
              <a:t>(verdere) </a:t>
            </a:r>
            <a:r>
              <a:rPr lang="nl-NL" dirty="0" smtClean="0"/>
              <a:t>aandachtspunten </a:t>
            </a:r>
            <a:endParaRPr lang="nl-NL" dirty="0"/>
          </a:p>
        </p:txBody>
      </p:sp>
    </p:spTree>
    <p:extLst>
      <p:ext uri="{BB962C8B-B14F-4D97-AF65-F5344CB8AC3E}">
        <p14:creationId xmlns:p14="http://schemas.microsoft.com/office/powerpoint/2010/main" val="3736504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a:xfrm>
            <a:off x="611097" y="6145850"/>
            <a:ext cx="652906" cy="365125"/>
          </a:xfrm>
        </p:spPr>
        <p:txBody>
          <a:bodyPr/>
          <a:lstStyle/>
          <a:p>
            <a:fld id="{B502C9A5-716F-45E6-800B-D4D02CE26F90}" type="slidenum">
              <a:rPr lang="nl-NL" smtClean="0"/>
              <a:t>16</a:t>
            </a:fld>
            <a:endParaRPr lang="nl-NL"/>
          </a:p>
        </p:txBody>
      </p:sp>
      <p:sp>
        <p:nvSpPr>
          <p:cNvPr id="3" name="Titel 2"/>
          <p:cNvSpPr>
            <a:spLocks noGrp="1"/>
          </p:cNvSpPr>
          <p:nvPr>
            <p:ph type="title"/>
          </p:nvPr>
        </p:nvSpPr>
        <p:spPr>
          <a:xfrm>
            <a:off x="774271" y="203795"/>
            <a:ext cx="10772453" cy="490400"/>
          </a:xfrm>
        </p:spPr>
        <p:txBody>
          <a:bodyPr/>
          <a:lstStyle/>
          <a:p>
            <a:pPr algn="ctr"/>
            <a:r>
              <a:rPr lang="nl-NL" sz="2800" dirty="0" smtClean="0"/>
              <a:t>Hygiëne op werkplek in gebouw </a:t>
            </a:r>
            <a:r>
              <a:rPr lang="nl-NL" dirty="0" smtClean="0"/>
              <a:t> </a:t>
            </a:r>
            <a:endParaRPr lang="nl-NL" dirty="0"/>
          </a:p>
        </p:txBody>
      </p:sp>
      <p:sp>
        <p:nvSpPr>
          <p:cNvPr id="5" name="Rechthoek 4"/>
          <p:cNvSpPr/>
          <p:nvPr/>
        </p:nvSpPr>
        <p:spPr>
          <a:xfrm>
            <a:off x="937550" y="790538"/>
            <a:ext cx="8232329" cy="5355312"/>
          </a:xfrm>
          <a:prstGeom prst="rect">
            <a:avLst/>
          </a:prstGeom>
        </p:spPr>
        <p:txBody>
          <a:bodyPr wrap="square">
            <a:spAutoFit/>
          </a:bodyPr>
          <a:lstStyle/>
          <a:p>
            <a:r>
              <a:rPr lang="nl-NL" dirty="0"/>
              <a:t>Zorg </a:t>
            </a:r>
            <a:r>
              <a:rPr lang="nl-NL" dirty="0" smtClean="0"/>
              <a:t>dat de ruimten waarin gewerkt wordt voor aanleg, onderhoud, controle en reparatie van waterleidingen zodanig schoon zijn dat vervuiling </a:t>
            </a:r>
            <a:r>
              <a:rPr lang="nl-NL" dirty="0"/>
              <a:t>van </a:t>
            </a:r>
            <a:r>
              <a:rPr lang="nl-NL" dirty="0" smtClean="0"/>
              <a:t>leidingen, hulpstukken en appendages wordt voorkomen.  </a:t>
            </a:r>
          </a:p>
          <a:p>
            <a:endParaRPr lang="nl-NL" dirty="0" smtClean="0"/>
          </a:p>
          <a:p>
            <a:r>
              <a:rPr lang="nl-NL" dirty="0" smtClean="0"/>
              <a:t>Zorg voor schone werkkleding, schone handen, en </a:t>
            </a:r>
            <a:r>
              <a:rPr lang="nl-NL" dirty="0" smtClean="0">
                <a:latin typeface="BookAntiqua"/>
              </a:rPr>
              <a:t>zo </a:t>
            </a:r>
            <a:r>
              <a:rPr lang="nl-NL" dirty="0">
                <a:latin typeface="BookAntiqua"/>
              </a:rPr>
              <a:t>nodig voor </a:t>
            </a:r>
            <a:r>
              <a:rPr lang="nl-NL" dirty="0" smtClean="0">
                <a:latin typeface="BookAntiqua"/>
              </a:rPr>
              <a:t>stevige afscherming van wondjes </a:t>
            </a:r>
            <a:r>
              <a:rPr lang="nl-NL" dirty="0">
                <a:latin typeface="BookAntiqua"/>
              </a:rPr>
              <a:t>aan handen, armen en het gezicht.</a:t>
            </a:r>
            <a:endParaRPr lang="nl-NL" dirty="0"/>
          </a:p>
          <a:p>
            <a:endParaRPr lang="nl-NL" dirty="0"/>
          </a:p>
          <a:p>
            <a:r>
              <a:rPr lang="nl-NL" dirty="0" smtClean="0">
                <a:solidFill>
                  <a:srgbClr val="000000"/>
                </a:solidFill>
              </a:rPr>
              <a:t>Zorg dat de materialen, gereedschappen en apparatuur op de werkplek op een schone ondergrond, en zo mogelijk vrij van de vloer, liggen/staan.   </a:t>
            </a:r>
          </a:p>
          <a:p>
            <a:endParaRPr lang="nl-NL" dirty="0" smtClean="0">
              <a:solidFill>
                <a:srgbClr val="000000"/>
              </a:solidFill>
            </a:endParaRPr>
          </a:p>
          <a:p>
            <a:r>
              <a:rPr lang="nl-NL" dirty="0" smtClean="0">
                <a:solidFill>
                  <a:srgbClr val="000000"/>
                </a:solidFill>
              </a:rPr>
              <a:t>Leidingmaterialen moeten zowel in- als uitwendig schoon zijn. Dat geldt ook voor de apparatuur (bij onderhoud en controle), </a:t>
            </a:r>
            <a:r>
              <a:rPr lang="nl-NL" dirty="0">
                <a:solidFill>
                  <a:srgbClr val="000000"/>
                </a:solidFill>
              </a:rPr>
              <a:t>dit beperkt het risico op verontreinigingen. </a:t>
            </a:r>
            <a:endParaRPr lang="nl-NL" dirty="0" smtClean="0">
              <a:solidFill>
                <a:srgbClr val="000000"/>
              </a:solidFill>
            </a:endParaRPr>
          </a:p>
          <a:p>
            <a:endParaRPr lang="nl-NL" dirty="0">
              <a:solidFill>
                <a:srgbClr val="000000"/>
              </a:solidFill>
            </a:endParaRPr>
          </a:p>
          <a:p>
            <a:r>
              <a:rPr lang="nl-NL" dirty="0" smtClean="0">
                <a:solidFill>
                  <a:srgbClr val="000000"/>
                </a:solidFill>
              </a:rPr>
              <a:t>Mocht desondanks vuil in leidingmaterialen gekomen zijn, dan dit direct en vóór </a:t>
            </a:r>
            <a:r>
              <a:rPr lang="nl-NL" dirty="0">
                <a:solidFill>
                  <a:srgbClr val="000000"/>
                </a:solidFill>
              </a:rPr>
              <a:t>montage </a:t>
            </a:r>
            <a:r>
              <a:rPr lang="nl-NL" dirty="0" smtClean="0">
                <a:solidFill>
                  <a:srgbClr val="000000"/>
                </a:solidFill>
              </a:rPr>
              <a:t>verwijderen. </a:t>
            </a:r>
          </a:p>
          <a:p>
            <a:endParaRPr lang="nl-NL" dirty="0" smtClean="0">
              <a:solidFill>
                <a:srgbClr val="000000"/>
              </a:solidFill>
            </a:endParaRPr>
          </a:p>
          <a:p>
            <a:r>
              <a:rPr lang="nl-NL" dirty="0" smtClean="0">
                <a:solidFill>
                  <a:srgbClr val="000000"/>
                </a:solidFill>
              </a:rPr>
              <a:t>Dop </a:t>
            </a:r>
            <a:r>
              <a:rPr lang="nl-NL" dirty="0">
                <a:solidFill>
                  <a:srgbClr val="000000"/>
                </a:solidFill>
              </a:rPr>
              <a:t>aan het einde van de werkdag en/of bij verontreinigende werkzaamheden in de directe omgeving, </a:t>
            </a:r>
            <a:r>
              <a:rPr lang="nl-NL" dirty="0" smtClean="0">
                <a:solidFill>
                  <a:srgbClr val="000000"/>
                </a:solidFill>
              </a:rPr>
              <a:t>alle openingen van gemonteerde leidingdelen </a:t>
            </a:r>
            <a:r>
              <a:rPr lang="nl-NL" dirty="0">
                <a:solidFill>
                  <a:srgbClr val="000000"/>
                </a:solidFill>
              </a:rPr>
              <a:t>af. </a:t>
            </a:r>
            <a:endParaRPr lang="nl-NL" dirty="0"/>
          </a:p>
        </p:txBody>
      </p:sp>
      <p:pic>
        <p:nvPicPr>
          <p:cNvPr id="2052" name="Picture 4" descr="Afbeeldingsresultaat voor ophangen waterleidingen">
            <a:hlinkClick r:id="rId2"/>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729067" y="4086867"/>
            <a:ext cx="2208165" cy="1475054"/>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Gerelateerde afbeeldi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30560" y="1006197"/>
            <a:ext cx="2318779" cy="282118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48000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B502C9A5-716F-45E6-800B-D4D02CE26F90}" type="slidenum">
              <a:rPr lang="nl-NL" smtClean="0"/>
              <a:t>17</a:t>
            </a:fld>
            <a:endParaRPr lang="nl-NL"/>
          </a:p>
        </p:txBody>
      </p:sp>
      <p:sp>
        <p:nvSpPr>
          <p:cNvPr id="3" name="Titel 2"/>
          <p:cNvSpPr>
            <a:spLocks noGrp="1"/>
          </p:cNvSpPr>
          <p:nvPr>
            <p:ph type="title"/>
          </p:nvPr>
        </p:nvSpPr>
        <p:spPr>
          <a:xfrm>
            <a:off x="774271" y="203795"/>
            <a:ext cx="10772453" cy="490400"/>
          </a:xfrm>
        </p:spPr>
        <p:txBody>
          <a:bodyPr/>
          <a:lstStyle/>
          <a:p>
            <a:pPr algn="ctr"/>
            <a:r>
              <a:rPr lang="nl-NL" sz="2800" dirty="0" smtClean="0"/>
              <a:t>Hygiëne bij werkzaamheden in de grond </a:t>
            </a:r>
            <a:endParaRPr lang="nl-NL" dirty="0"/>
          </a:p>
        </p:txBody>
      </p:sp>
      <p:sp>
        <p:nvSpPr>
          <p:cNvPr id="5" name="Rechthoek 4"/>
          <p:cNvSpPr/>
          <p:nvPr/>
        </p:nvSpPr>
        <p:spPr>
          <a:xfrm>
            <a:off x="1023814" y="1032078"/>
            <a:ext cx="10222523" cy="4247317"/>
          </a:xfrm>
          <a:prstGeom prst="rect">
            <a:avLst/>
          </a:prstGeom>
        </p:spPr>
        <p:txBody>
          <a:bodyPr wrap="square">
            <a:spAutoFit/>
          </a:bodyPr>
          <a:lstStyle/>
          <a:p>
            <a:r>
              <a:rPr lang="nl-NL" dirty="0" smtClean="0"/>
              <a:t>In aanvulling op de maatregelen voor werkzaamheden op werkplekken in het gebouw moeten leidingen in de grond buitenshuis, in droge sleuven met beheersing van het (grond)waterniveau gelegd worden.  </a:t>
            </a:r>
          </a:p>
          <a:p>
            <a:r>
              <a:rPr lang="nl-NL" dirty="0" smtClean="0"/>
              <a:t> </a:t>
            </a:r>
          </a:p>
          <a:p>
            <a:r>
              <a:rPr lang="nl-NL" dirty="0" smtClean="0">
                <a:solidFill>
                  <a:srgbClr val="000000"/>
                </a:solidFill>
              </a:rPr>
              <a:t>Verontreiniging </a:t>
            </a:r>
            <a:r>
              <a:rPr lang="nl-NL" dirty="0">
                <a:solidFill>
                  <a:srgbClr val="000000"/>
                </a:solidFill>
              </a:rPr>
              <a:t>van </a:t>
            </a:r>
            <a:r>
              <a:rPr lang="nl-NL" dirty="0" smtClean="0">
                <a:solidFill>
                  <a:srgbClr val="000000"/>
                </a:solidFill>
              </a:rPr>
              <a:t>de leiding </a:t>
            </a:r>
            <a:r>
              <a:rPr lang="nl-NL" dirty="0">
                <a:solidFill>
                  <a:srgbClr val="000000"/>
                </a:solidFill>
              </a:rPr>
              <a:t>door </a:t>
            </a:r>
            <a:r>
              <a:rPr lang="nl-NL" dirty="0" smtClean="0">
                <a:solidFill>
                  <a:srgbClr val="000000"/>
                </a:solidFill>
              </a:rPr>
              <a:t>grond, </a:t>
            </a:r>
            <a:r>
              <a:rPr lang="nl-NL" dirty="0">
                <a:solidFill>
                  <a:srgbClr val="000000"/>
                </a:solidFill>
              </a:rPr>
              <a:t>grondwater en oppervlaktewater moet worden voorkomen. </a:t>
            </a:r>
            <a:r>
              <a:rPr lang="nl-NL" dirty="0" smtClean="0">
                <a:solidFill>
                  <a:srgbClr val="000000"/>
                </a:solidFill>
              </a:rPr>
              <a:t>Dop elk </a:t>
            </a:r>
            <a:r>
              <a:rPr lang="nl-NL" dirty="0">
                <a:solidFill>
                  <a:srgbClr val="000000"/>
                </a:solidFill>
              </a:rPr>
              <a:t>eindstuk van </a:t>
            </a:r>
            <a:r>
              <a:rPr lang="nl-NL" dirty="0" smtClean="0">
                <a:solidFill>
                  <a:srgbClr val="000000"/>
                </a:solidFill>
              </a:rPr>
              <a:t>leidingen af </a:t>
            </a:r>
            <a:r>
              <a:rPr lang="nl-NL" dirty="0">
                <a:solidFill>
                  <a:srgbClr val="000000"/>
                </a:solidFill>
              </a:rPr>
              <a:t>en verwijder deze dop pas kort voor het maken van de verbinding. </a:t>
            </a:r>
            <a:r>
              <a:rPr lang="nl-NL" dirty="0" smtClean="0">
                <a:solidFill>
                  <a:srgbClr val="000000"/>
                </a:solidFill>
              </a:rPr>
              <a:t>Desinfecteer </a:t>
            </a:r>
            <a:r>
              <a:rPr lang="nl-NL" dirty="0">
                <a:solidFill>
                  <a:srgbClr val="000000"/>
                </a:solidFill>
              </a:rPr>
              <a:t>in- en </a:t>
            </a:r>
            <a:r>
              <a:rPr lang="nl-NL" dirty="0" smtClean="0">
                <a:solidFill>
                  <a:srgbClr val="000000"/>
                </a:solidFill>
              </a:rPr>
              <a:t>uitwendig, </a:t>
            </a:r>
            <a:r>
              <a:rPr lang="nl-NL" dirty="0">
                <a:solidFill>
                  <a:srgbClr val="000000"/>
                </a:solidFill>
              </a:rPr>
              <a:t>voordat ze worden </a:t>
            </a:r>
            <a:r>
              <a:rPr lang="nl-NL" dirty="0" smtClean="0">
                <a:solidFill>
                  <a:srgbClr val="000000"/>
                </a:solidFill>
              </a:rPr>
              <a:t>gemonteerd, de </a:t>
            </a:r>
            <a:r>
              <a:rPr lang="nl-NL" dirty="0">
                <a:solidFill>
                  <a:srgbClr val="000000"/>
                </a:solidFill>
              </a:rPr>
              <a:t>appendages en </a:t>
            </a:r>
            <a:r>
              <a:rPr lang="nl-NL" dirty="0" smtClean="0">
                <a:solidFill>
                  <a:srgbClr val="000000"/>
                </a:solidFill>
              </a:rPr>
              <a:t>hulpstukken en de eerste </a:t>
            </a:r>
            <a:r>
              <a:rPr lang="nl-NL" dirty="0">
                <a:solidFill>
                  <a:srgbClr val="000000"/>
                </a:solidFill>
              </a:rPr>
              <a:t>0,5 </a:t>
            </a:r>
            <a:r>
              <a:rPr lang="nl-NL" dirty="0" smtClean="0">
                <a:solidFill>
                  <a:srgbClr val="000000"/>
                </a:solidFill>
              </a:rPr>
              <a:t>meter van buizen van terreinleidingen. </a:t>
            </a:r>
            <a:r>
              <a:rPr lang="nl-NL" dirty="0">
                <a:solidFill>
                  <a:srgbClr val="000000"/>
                </a:solidFill>
              </a:rPr>
              <a:t>	</a:t>
            </a:r>
          </a:p>
          <a:p>
            <a:endParaRPr lang="nl-NL" dirty="0" smtClean="0">
              <a:solidFill>
                <a:srgbClr val="000000"/>
              </a:solidFill>
            </a:endParaRPr>
          </a:p>
          <a:p>
            <a:pPr lvl="0"/>
            <a:r>
              <a:rPr lang="nl-NL" dirty="0" smtClean="0">
                <a:solidFill>
                  <a:srgbClr val="000000"/>
                </a:solidFill>
              </a:rPr>
              <a:t>Zie verder het KWR-werkboekje v</a:t>
            </a:r>
            <a:r>
              <a:rPr lang="nl-NL" dirty="0" smtClean="0">
                <a:solidFill>
                  <a:prstClr val="black"/>
                </a:solidFill>
              </a:rPr>
              <a:t>oor </a:t>
            </a:r>
            <a:r>
              <a:rPr lang="nl-NL" dirty="0">
                <a:solidFill>
                  <a:prstClr val="black"/>
                </a:solidFill>
              </a:rPr>
              <a:t>de monteur </a:t>
            </a:r>
            <a:r>
              <a:rPr lang="nl-NL" dirty="0" smtClean="0">
                <a:solidFill>
                  <a:prstClr val="black"/>
                </a:solidFill>
              </a:rPr>
              <a:t>‘</a:t>
            </a:r>
            <a:r>
              <a:rPr lang="nl-NL" dirty="0">
                <a:solidFill>
                  <a:prstClr val="black"/>
                </a:solidFill>
              </a:rPr>
              <a:t>Hygiëne tijdens het werk’ </a:t>
            </a:r>
            <a:r>
              <a:rPr lang="nl-NL" dirty="0" smtClean="0">
                <a:solidFill>
                  <a:prstClr val="black"/>
                </a:solidFill>
              </a:rPr>
              <a:t>voor o.a. distributieleidingen.  </a:t>
            </a:r>
            <a:endParaRPr lang="nl-NL" dirty="0"/>
          </a:p>
          <a:p>
            <a:endParaRPr lang="nl-NL" dirty="0" smtClean="0"/>
          </a:p>
          <a:p>
            <a:endParaRPr lang="nl-NL" dirty="0"/>
          </a:p>
          <a:p>
            <a:endParaRPr lang="nl-NL" dirty="0" smtClean="0"/>
          </a:p>
          <a:p>
            <a:endParaRPr lang="nl-NL" dirty="0"/>
          </a:p>
        </p:txBody>
      </p:sp>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r="45871"/>
          <a:stretch/>
        </p:blipFill>
        <p:spPr bwMode="auto">
          <a:xfrm>
            <a:off x="1085117" y="4267201"/>
            <a:ext cx="2039835" cy="17874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Gerelateerde afbeelding">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04686" y="4289363"/>
            <a:ext cx="2685987" cy="1787403"/>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Gerelateerde afbeelding">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35075" y="4311526"/>
            <a:ext cx="2619375" cy="1743076"/>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917235" y="4304861"/>
            <a:ext cx="2626044" cy="174974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6" name="Rechte verbindingslijn 5"/>
          <p:cNvCxnSpPr/>
          <p:nvPr/>
        </p:nvCxnSpPr>
        <p:spPr>
          <a:xfrm>
            <a:off x="3304686" y="4451230"/>
            <a:ext cx="2685987" cy="1017917"/>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Rechte verbindingslijn 14"/>
          <p:cNvCxnSpPr/>
          <p:nvPr/>
        </p:nvCxnSpPr>
        <p:spPr>
          <a:xfrm flipH="1">
            <a:off x="3304687" y="4311526"/>
            <a:ext cx="2207592" cy="1675206"/>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854165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B502C9A5-716F-45E6-800B-D4D02CE26F90}" type="slidenum">
              <a:rPr lang="nl-NL" smtClean="0"/>
              <a:t>18</a:t>
            </a:fld>
            <a:endParaRPr lang="nl-NL"/>
          </a:p>
        </p:txBody>
      </p:sp>
      <p:sp>
        <p:nvSpPr>
          <p:cNvPr id="3" name="Titel 2"/>
          <p:cNvSpPr>
            <a:spLocks noGrp="1"/>
          </p:cNvSpPr>
          <p:nvPr>
            <p:ph type="title"/>
          </p:nvPr>
        </p:nvSpPr>
        <p:spPr>
          <a:xfrm>
            <a:off x="774271" y="203795"/>
            <a:ext cx="10772453" cy="490400"/>
          </a:xfrm>
        </p:spPr>
        <p:txBody>
          <a:bodyPr/>
          <a:lstStyle/>
          <a:p>
            <a:r>
              <a:rPr lang="nl-NL" sz="2800" dirty="0" smtClean="0"/>
              <a:t>                Gebruik van glijmiddel </a:t>
            </a:r>
            <a:endParaRPr lang="nl-NL" sz="2800" dirty="0"/>
          </a:p>
        </p:txBody>
      </p:sp>
      <p:sp>
        <p:nvSpPr>
          <p:cNvPr id="5" name="Rechthoek 4"/>
          <p:cNvSpPr/>
          <p:nvPr/>
        </p:nvSpPr>
        <p:spPr>
          <a:xfrm>
            <a:off x="1000367" y="1072160"/>
            <a:ext cx="8807939" cy="2585323"/>
          </a:xfrm>
          <a:prstGeom prst="rect">
            <a:avLst/>
          </a:prstGeom>
        </p:spPr>
        <p:txBody>
          <a:bodyPr wrap="square">
            <a:spAutoFit/>
          </a:bodyPr>
          <a:lstStyle/>
          <a:p>
            <a:r>
              <a:rPr lang="nl-NL" dirty="0" smtClean="0"/>
              <a:t>Als bij </a:t>
            </a:r>
            <a:r>
              <a:rPr lang="nl-NL" dirty="0"/>
              <a:t>het monteren van rubberringverbindingen in leidingen </a:t>
            </a:r>
            <a:r>
              <a:rPr lang="nl-NL" dirty="0" smtClean="0"/>
              <a:t>van o.a. PVC-U, PE en PP gebruik wordt gemaakt </a:t>
            </a:r>
            <a:r>
              <a:rPr lang="nl-NL" dirty="0"/>
              <a:t>van een </a:t>
            </a:r>
            <a:r>
              <a:rPr lang="nl-NL" b="1" dirty="0"/>
              <a:t>glijmiddel </a:t>
            </a:r>
            <a:r>
              <a:rPr lang="nl-NL" dirty="0"/>
              <a:t>(</a:t>
            </a:r>
            <a:r>
              <a:rPr lang="nl-NL" dirty="0" smtClean="0"/>
              <a:t>technologisch hulpmiddel), dan moet deze bij </a:t>
            </a:r>
            <a:r>
              <a:rPr lang="nl-NL" dirty="0"/>
              <a:t>voorkeur oplosbaar </a:t>
            </a:r>
            <a:r>
              <a:rPr lang="nl-NL" dirty="0" smtClean="0"/>
              <a:t>zijn in leidingwater</a:t>
            </a:r>
            <a:r>
              <a:rPr lang="nl-NL" dirty="0"/>
              <a:t>, zodat resten die onverhoopt toch in de leidingen komen, later kunnen worden weggespoeld en niet als klontjes of slierten in het leidingnet achterblijven. </a:t>
            </a:r>
            <a:endParaRPr lang="nl-NL" dirty="0" smtClean="0"/>
          </a:p>
          <a:p>
            <a:endParaRPr lang="nl-NL" dirty="0" smtClean="0"/>
          </a:p>
          <a:p>
            <a:r>
              <a:rPr lang="nl-NL" dirty="0" smtClean="0"/>
              <a:t>Gebruik gecertificeerde wateroplosbare glijmiddelen die geen </a:t>
            </a:r>
            <a:r>
              <a:rPr lang="nl-NL" dirty="0"/>
              <a:t>bacteriële groeibevorderende </a:t>
            </a:r>
            <a:r>
              <a:rPr lang="nl-NL" dirty="0" smtClean="0"/>
              <a:t>eigenschappen hebben en </a:t>
            </a:r>
            <a:r>
              <a:rPr lang="nl-NL" dirty="0" smtClean="0">
                <a:solidFill>
                  <a:srgbClr val="000000"/>
                </a:solidFill>
              </a:rPr>
              <a:t>zijn </a:t>
            </a:r>
            <a:r>
              <a:rPr lang="nl-NL" dirty="0">
                <a:solidFill>
                  <a:srgbClr val="000000"/>
                </a:solidFill>
              </a:rPr>
              <a:t>voorzien van een erkende kwaliteitsverklaring </a:t>
            </a:r>
            <a:r>
              <a:rPr lang="nl-NL" dirty="0" smtClean="0">
                <a:solidFill>
                  <a:srgbClr val="000000"/>
                </a:solidFill>
              </a:rPr>
              <a:t>(KIWA </a:t>
            </a:r>
            <a:r>
              <a:rPr lang="nl-NL" dirty="0">
                <a:solidFill>
                  <a:srgbClr val="000000"/>
                </a:solidFill>
              </a:rPr>
              <a:t>Water </a:t>
            </a:r>
            <a:r>
              <a:rPr lang="nl-NL" dirty="0" smtClean="0">
                <a:solidFill>
                  <a:srgbClr val="000000"/>
                </a:solidFill>
              </a:rPr>
              <a:t>Mark).   </a:t>
            </a:r>
            <a:endParaRPr lang="nl-NL" dirty="0"/>
          </a:p>
        </p:txBody>
      </p:sp>
      <p:sp>
        <p:nvSpPr>
          <p:cNvPr id="6" name="Rechthoek 5"/>
          <p:cNvSpPr/>
          <p:nvPr/>
        </p:nvSpPr>
        <p:spPr>
          <a:xfrm>
            <a:off x="1000366" y="3828757"/>
            <a:ext cx="10183447" cy="1754326"/>
          </a:xfrm>
          <a:prstGeom prst="rect">
            <a:avLst/>
          </a:prstGeom>
        </p:spPr>
        <p:txBody>
          <a:bodyPr wrap="square">
            <a:spAutoFit/>
          </a:bodyPr>
          <a:lstStyle/>
          <a:p>
            <a:r>
              <a:rPr lang="nl-NL" dirty="0"/>
              <a:t>Denk aan het voordeel van kleine voorraadbussen </a:t>
            </a:r>
            <a:r>
              <a:rPr lang="nl-NL" dirty="0" smtClean="0"/>
              <a:t>voor </a:t>
            </a:r>
            <a:r>
              <a:rPr lang="nl-NL" dirty="0"/>
              <a:t>een </a:t>
            </a:r>
            <a:r>
              <a:rPr lang="nl-NL" dirty="0">
                <a:solidFill>
                  <a:srgbClr val="000000"/>
                </a:solidFill>
              </a:rPr>
              <a:t>glijmiddel. </a:t>
            </a:r>
            <a:endParaRPr lang="nl-NL" dirty="0" smtClean="0">
              <a:solidFill>
                <a:srgbClr val="000000"/>
              </a:solidFill>
            </a:endParaRPr>
          </a:p>
          <a:p>
            <a:pPr lvl="0"/>
            <a:r>
              <a:rPr lang="nl-NL" dirty="0" smtClean="0">
                <a:solidFill>
                  <a:srgbClr val="000000"/>
                </a:solidFill>
              </a:rPr>
              <a:t>Na gebruik de bus goed afdichten. </a:t>
            </a:r>
          </a:p>
          <a:p>
            <a:pPr lvl="0"/>
            <a:r>
              <a:rPr lang="nl-NL" dirty="0" smtClean="0">
                <a:solidFill>
                  <a:srgbClr val="000000"/>
                </a:solidFill>
              </a:rPr>
              <a:t>Met een </a:t>
            </a:r>
            <a:r>
              <a:rPr lang="nl-NL" dirty="0" smtClean="0">
                <a:solidFill>
                  <a:prstClr val="black"/>
                </a:solidFill>
              </a:rPr>
              <a:t>sprayflacon is het </a:t>
            </a:r>
            <a:r>
              <a:rPr lang="nl-NL" dirty="0">
                <a:solidFill>
                  <a:prstClr val="black"/>
                </a:solidFill>
              </a:rPr>
              <a:t>werken met kwast of doek </a:t>
            </a:r>
            <a:r>
              <a:rPr lang="nl-NL" dirty="0" smtClean="0">
                <a:solidFill>
                  <a:prstClr val="black"/>
                </a:solidFill>
              </a:rPr>
              <a:t>overbodig.</a:t>
            </a:r>
            <a:endParaRPr lang="nl-NL" sz="1400" i="1" dirty="0">
              <a:solidFill>
                <a:prstClr val="black"/>
              </a:solidFill>
            </a:endParaRPr>
          </a:p>
          <a:p>
            <a:pPr lvl="0"/>
            <a:endParaRPr lang="nl-NL" b="1" dirty="0" smtClean="0">
              <a:solidFill>
                <a:prstClr val="black"/>
              </a:solidFill>
            </a:endParaRPr>
          </a:p>
          <a:p>
            <a:pPr lvl="0"/>
            <a:r>
              <a:rPr lang="nl-NL" dirty="0" smtClean="0">
                <a:solidFill>
                  <a:prstClr val="black"/>
                </a:solidFill>
              </a:rPr>
              <a:t>Glijmiddelen </a:t>
            </a:r>
            <a:r>
              <a:rPr lang="nl-NL" dirty="0">
                <a:solidFill>
                  <a:prstClr val="black"/>
                </a:solidFill>
              </a:rPr>
              <a:t>hebben een gelimiteerde houdbaarheidstermijn.</a:t>
            </a:r>
          </a:p>
          <a:p>
            <a:pPr lvl="0"/>
            <a:r>
              <a:rPr lang="nl-NL" dirty="0">
                <a:solidFill>
                  <a:prstClr val="black"/>
                </a:solidFill>
              </a:rPr>
              <a:t>Controleer de informatie over de opslagcondities en de datum van houdbaarheid</a:t>
            </a:r>
            <a:r>
              <a:rPr lang="nl-NL" dirty="0" smtClean="0">
                <a:solidFill>
                  <a:prstClr val="black"/>
                </a:solidFill>
              </a:rPr>
              <a:t>.</a:t>
            </a:r>
            <a:r>
              <a:rPr lang="nl-NL" dirty="0" smtClean="0">
                <a:solidFill>
                  <a:srgbClr val="000000"/>
                </a:solidFill>
              </a:rPr>
              <a:t>  </a:t>
            </a:r>
            <a:endParaRPr lang="nl-NL" dirty="0"/>
          </a:p>
        </p:txBody>
      </p:sp>
      <p:pic>
        <p:nvPicPr>
          <p:cNvPr id="1031" name="Picture 7" descr="Aquador glijmiddel 2000, koker 0.75L"/>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137227" y="2665613"/>
            <a:ext cx="1686774" cy="1686774"/>
          </a:xfrm>
          <a:prstGeom prst="rect">
            <a:avLst/>
          </a:prstGeom>
          <a:noFill/>
          <a:extLst>
            <a:ext uri="{909E8E84-426E-40DD-AFC4-6F175D3DCCD1}">
              <a14:hiddenFill xmlns:a14="http://schemas.microsoft.com/office/drawing/2010/main">
                <a:solidFill>
                  <a:srgbClr val="FFFFFF"/>
                </a:solidFill>
              </a14:hiddenFill>
            </a:ext>
          </a:extLst>
        </p:spPr>
      </p:pic>
      <p:sp>
        <p:nvSpPr>
          <p:cNvPr id="14" name="Tekstvak 13"/>
          <p:cNvSpPr txBox="1"/>
          <p:nvPr/>
        </p:nvSpPr>
        <p:spPr>
          <a:xfrm>
            <a:off x="10531279" y="4363411"/>
            <a:ext cx="981359" cy="307777"/>
          </a:xfrm>
          <a:prstGeom prst="rect">
            <a:avLst/>
          </a:prstGeom>
          <a:noFill/>
        </p:spPr>
        <p:txBody>
          <a:bodyPr wrap="none" rtlCol="0">
            <a:spAutoFit/>
          </a:bodyPr>
          <a:lstStyle/>
          <a:p>
            <a:r>
              <a:rPr lang="nl-NL" sz="1400" i="1" dirty="0" smtClean="0"/>
              <a:t>glijmiddel </a:t>
            </a:r>
            <a:endParaRPr lang="nl-NL" sz="1400" i="1" dirty="0"/>
          </a:p>
        </p:txBody>
      </p:sp>
      <p:pic>
        <p:nvPicPr>
          <p:cNvPr id="11" name="Picture 2" descr="Afbeeldingsresultaat voor Kiwa Water Mark">
            <a:hlinkClick r:id="rId3"/>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32050" b="33975"/>
          <a:stretch/>
        </p:blipFill>
        <p:spPr bwMode="auto">
          <a:xfrm>
            <a:off x="10445312" y="5203251"/>
            <a:ext cx="1273801" cy="324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7575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a:xfrm>
            <a:off x="601050" y="6143057"/>
            <a:ext cx="652906" cy="365125"/>
          </a:xfrm>
        </p:spPr>
        <p:txBody>
          <a:bodyPr/>
          <a:lstStyle/>
          <a:p>
            <a:fld id="{B502C9A5-716F-45E6-800B-D4D02CE26F90}" type="slidenum">
              <a:rPr lang="nl-NL" smtClean="0"/>
              <a:t>19</a:t>
            </a:fld>
            <a:endParaRPr lang="nl-NL" dirty="0"/>
          </a:p>
        </p:txBody>
      </p:sp>
      <p:sp>
        <p:nvSpPr>
          <p:cNvPr id="7" name="Tekstvak 6"/>
          <p:cNvSpPr txBox="1"/>
          <p:nvPr/>
        </p:nvSpPr>
        <p:spPr>
          <a:xfrm>
            <a:off x="927503" y="6171732"/>
            <a:ext cx="1189749" cy="307777"/>
          </a:xfrm>
          <a:prstGeom prst="rect">
            <a:avLst/>
          </a:prstGeom>
          <a:noFill/>
        </p:spPr>
        <p:txBody>
          <a:bodyPr wrap="none" rtlCol="0">
            <a:spAutoFit/>
          </a:bodyPr>
          <a:lstStyle/>
          <a:p>
            <a:r>
              <a:rPr lang="nl-NL" sz="1400" i="1" dirty="0" smtClean="0"/>
              <a:t>Bron: Oasen</a:t>
            </a:r>
            <a:endParaRPr lang="nl-NL" sz="1400" i="1" dirty="0"/>
          </a:p>
        </p:txBody>
      </p:sp>
      <p:sp>
        <p:nvSpPr>
          <p:cNvPr id="6" name="Rechthoek 5"/>
          <p:cNvSpPr/>
          <p:nvPr/>
        </p:nvSpPr>
        <p:spPr>
          <a:xfrm>
            <a:off x="312583" y="3655068"/>
            <a:ext cx="2728770" cy="1569660"/>
          </a:xfrm>
          <a:prstGeom prst="rect">
            <a:avLst/>
          </a:prstGeom>
        </p:spPr>
        <p:txBody>
          <a:bodyPr wrap="square">
            <a:spAutoFit/>
          </a:bodyPr>
          <a:lstStyle/>
          <a:p>
            <a:r>
              <a:rPr lang="nl-NL" sz="1600" dirty="0" smtClean="0"/>
              <a:t>Zorg </a:t>
            </a:r>
            <a:r>
              <a:rPr lang="nl-NL" sz="1600" dirty="0"/>
              <a:t>ervoor dat het grondwater bij een lekkage altijd lager staat dan de leiding ligt, dit om </a:t>
            </a:r>
            <a:r>
              <a:rPr lang="nl-NL" sz="1600" dirty="0" smtClean="0"/>
              <a:t>insluizen in </a:t>
            </a:r>
            <a:r>
              <a:rPr lang="nl-NL" sz="1600" dirty="0"/>
              <a:t>de leidingen te voorkomen. </a:t>
            </a:r>
          </a:p>
        </p:txBody>
      </p:sp>
      <p:pic>
        <p:nvPicPr>
          <p:cNvPr id="5122" name="Picture 2"/>
          <p:cNvPicPr>
            <a:picLocks noChangeAspect="1" noChangeArrowheads="1"/>
          </p:cNvPicPr>
          <p:nvPr/>
        </p:nvPicPr>
        <p:blipFill>
          <a:blip r:embed="rId2" cstate="print">
            <a:lum bright="20000"/>
            <a:extLst>
              <a:ext uri="{28A0092B-C50C-407E-A947-70E740481C1C}">
                <a14:useLocalDpi xmlns:a14="http://schemas.microsoft.com/office/drawing/2010/main" val="0"/>
              </a:ext>
            </a:extLst>
          </a:blip>
          <a:srcRect/>
          <a:stretch>
            <a:fillRect/>
          </a:stretch>
        </p:blipFill>
        <p:spPr bwMode="auto">
          <a:xfrm>
            <a:off x="359868" y="1697860"/>
            <a:ext cx="2681484" cy="1779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03752" y="1697860"/>
            <a:ext cx="2681485" cy="17798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Rechthoek 7"/>
          <p:cNvSpPr/>
          <p:nvPr/>
        </p:nvSpPr>
        <p:spPr>
          <a:xfrm>
            <a:off x="3125597" y="3679792"/>
            <a:ext cx="2435505" cy="1323439"/>
          </a:xfrm>
          <a:prstGeom prst="rect">
            <a:avLst/>
          </a:prstGeom>
        </p:spPr>
        <p:txBody>
          <a:bodyPr wrap="square">
            <a:spAutoFit/>
          </a:bodyPr>
          <a:lstStyle/>
          <a:p>
            <a:r>
              <a:rPr lang="nl-NL" sz="1600" dirty="0" smtClean="0"/>
              <a:t>Bij </a:t>
            </a:r>
            <a:r>
              <a:rPr lang="nl-NL" sz="1600" dirty="0"/>
              <a:t>een lekkage altijd eerst </a:t>
            </a:r>
            <a:r>
              <a:rPr lang="nl-NL" sz="1600" dirty="0" smtClean="0">
                <a:solidFill>
                  <a:prstClr val="black"/>
                </a:solidFill>
              </a:rPr>
              <a:t>de </a:t>
            </a:r>
            <a:r>
              <a:rPr lang="nl-NL" sz="1600" dirty="0">
                <a:solidFill>
                  <a:prstClr val="black"/>
                </a:solidFill>
              </a:rPr>
              <a:t>hoofdleiding dicht </a:t>
            </a:r>
            <a:r>
              <a:rPr lang="nl-NL" sz="1600" dirty="0" smtClean="0">
                <a:solidFill>
                  <a:prstClr val="black"/>
                </a:solidFill>
              </a:rPr>
              <a:t>zetten</a:t>
            </a:r>
            <a:r>
              <a:rPr lang="nl-NL" sz="1600" dirty="0">
                <a:solidFill>
                  <a:prstClr val="black"/>
                </a:solidFill>
              </a:rPr>
              <a:t> </a:t>
            </a:r>
            <a:r>
              <a:rPr lang="nl-NL" sz="1600" dirty="0" smtClean="0">
                <a:solidFill>
                  <a:prstClr val="black"/>
                </a:solidFill>
              </a:rPr>
              <a:t>en </a:t>
            </a:r>
            <a:r>
              <a:rPr lang="nl-NL" sz="1600" dirty="0">
                <a:solidFill>
                  <a:prstClr val="black"/>
                </a:solidFill>
              </a:rPr>
              <a:t>het water</a:t>
            </a:r>
            <a:r>
              <a:rPr lang="nl-NL" sz="1600" dirty="0" smtClean="0">
                <a:solidFill>
                  <a:prstClr val="black"/>
                </a:solidFill>
              </a:rPr>
              <a:t> wegpompen </a:t>
            </a:r>
            <a:r>
              <a:rPr lang="nl-NL" sz="1600" dirty="0" smtClean="0"/>
              <a:t>voordat de </a:t>
            </a:r>
            <a:r>
              <a:rPr lang="nl-NL" sz="1600" dirty="0"/>
              <a:t>buis </a:t>
            </a:r>
            <a:r>
              <a:rPr lang="nl-NL" sz="1600" dirty="0" smtClean="0"/>
              <a:t>verbroken wordt. </a:t>
            </a:r>
            <a:endParaRPr lang="nl-NL" sz="1600" dirty="0"/>
          </a:p>
        </p:txBody>
      </p:sp>
      <p:pic>
        <p:nvPicPr>
          <p:cNvPr id="5124" name="Picture 4"/>
          <p:cNvPicPr>
            <a:picLocks noChangeAspect="1" noChangeArrowheads="1"/>
          </p:cNvPicPr>
          <p:nvPr/>
        </p:nvPicPr>
        <p:blipFill>
          <a:blip r:embed="rId4" cstate="print">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a:stretch>
            <a:fillRect/>
          </a:stretch>
        </p:blipFill>
        <p:spPr bwMode="auto">
          <a:xfrm>
            <a:off x="5974386" y="1697859"/>
            <a:ext cx="2671271" cy="177987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9" name="Rechthoek 8"/>
          <p:cNvSpPr/>
          <p:nvPr/>
        </p:nvSpPr>
        <p:spPr>
          <a:xfrm>
            <a:off x="5885237" y="3655068"/>
            <a:ext cx="2671272" cy="1077218"/>
          </a:xfrm>
          <a:prstGeom prst="rect">
            <a:avLst/>
          </a:prstGeom>
        </p:spPr>
        <p:txBody>
          <a:bodyPr wrap="square">
            <a:spAutoFit/>
          </a:bodyPr>
          <a:lstStyle/>
          <a:p>
            <a:r>
              <a:rPr lang="nl-NL" sz="1600" dirty="0" smtClean="0"/>
              <a:t>Als </a:t>
            </a:r>
            <a:r>
              <a:rPr lang="nl-NL" sz="1600" dirty="0"/>
              <a:t>de waterleiding op deze manier afgezaagd is, kan er geen (grond)water in lopen. </a:t>
            </a:r>
          </a:p>
        </p:txBody>
      </p:sp>
      <p:pic>
        <p:nvPicPr>
          <p:cNvPr id="5125" name="Picture 5"/>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8800412" y="1662690"/>
            <a:ext cx="2724054" cy="181504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1" name="Rechthoek 10"/>
          <p:cNvSpPr/>
          <p:nvPr/>
        </p:nvSpPr>
        <p:spPr>
          <a:xfrm>
            <a:off x="8719543" y="3460863"/>
            <a:ext cx="3199462" cy="1731243"/>
          </a:xfrm>
          <a:prstGeom prst="rect">
            <a:avLst/>
          </a:prstGeom>
        </p:spPr>
        <p:txBody>
          <a:bodyPr wrap="square">
            <a:spAutoFit/>
          </a:bodyPr>
          <a:lstStyle/>
          <a:p>
            <a:endParaRPr lang="nl-NL" sz="1050" dirty="0">
              <a:solidFill>
                <a:srgbClr val="000000"/>
              </a:solidFill>
              <a:latin typeface="Verdana"/>
            </a:endParaRPr>
          </a:p>
          <a:p>
            <a:r>
              <a:rPr lang="nl-NL" sz="1600" dirty="0" smtClean="0">
                <a:latin typeface="+mj-lt"/>
              </a:rPr>
              <a:t>Nooit </a:t>
            </a:r>
            <a:r>
              <a:rPr lang="nl-NL" sz="1600" dirty="0">
                <a:latin typeface="+mj-lt"/>
              </a:rPr>
              <a:t>op deze manier </a:t>
            </a:r>
            <a:r>
              <a:rPr lang="nl-NL" sz="1600" dirty="0" smtClean="0">
                <a:latin typeface="+mj-lt"/>
              </a:rPr>
              <a:t>werken:</a:t>
            </a:r>
          </a:p>
          <a:p>
            <a:r>
              <a:rPr lang="nl-NL" sz="1600" dirty="0" smtClean="0">
                <a:latin typeface="+mj-lt"/>
              </a:rPr>
              <a:t>grondwater</a:t>
            </a:r>
            <a:r>
              <a:rPr lang="nl-NL" sz="1600" dirty="0">
                <a:latin typeface="+mj-lt"/>
              </a:rPr>
              <a:t>, grond </a:t>
            </a:r>
            <a:r>
              <a:rPr lang="nl-NL" sz="1600" dirty="0" smtClean="0">
                <a:latin typeface="+mj-lt"/>
              </a:rPr>
              <a:t>en zand </a:t>
            </a:r>
          </a:p>
          <a:p>
            <a:r>
              <a:rPr lang="nl-NL" sz="1600" dirty="0" smtClean="0">
                <a:latin typeface="+mj-lt"/>
              </a:rPr>
              <a:t>kunnen in </a:t>
            </a:r>
            <a:r>
              <a:rPr lang="nl-NL" sz="1600" dirty="0">
                <a:latin typeface="+mj-lt"/>
              </a:rPr>
              <a:t>de </a:t>
            </a:r>
            <a:r>
              <a:rPr lang="nl-NL" sz="1600" dirty="0" smtClean="0">
                <a:latin typeface="+mj-lt"/>
              </a:rPr>
              <a:t>buis terechtkomen.  </a:t>
            </a:r>
            <a:endParaRPr lang="nl-NL" sz="1600" dirty="0">
              <a:latin typeface="+mj-lt"/>
            </a:endParaRPr>
          </a:p>
          <a:p>
            <a:endParaRPr lang="nl-NL" sz="1600" dirty="0" smtClean="0">
              <a:latin typeface="+mj-lt"/>
            </a:endParaRPr>
          </a:p>
          <a:p>
            <a:r>
              <a:rPr lang="nl-NL" sz="1600" dirty="0" smtClean="0">
                <a:latin typeface="+mj-lt"/>
              </a:rPr>
              <a:t>Zorg eerst dat grond en </a:t>
            </a:r>
            <a:r>
              <a:rPr lang="nl-NL" sz="1600" dirty="0">
                <a:latin typeface="+mj-lt"/>
              </a:rPr>
              <a:t>zand </a:t>
            </a:r>
            <a:r>
              <a:rPr lang="nl-NL" sz="1600" dirty="0" smtClean="0">
                <a:latin typeface="+mj-lt"/>
              </a:rPr>
              <a:t>worden verwijderd.</a:t>
            </a:r>
            <a:endParaRPr lang="nl-NL" sz="1600" dirty="0">
              <a:latin typeface="+mj-lt"/>
            </a:endParaRPr>
          </a:p>
        </p:txBody>
      </p:sp>
      <p:sp>
        <p:nvSpPr>
          <p:cNvPr id="14" name="Titel 2"/>
          <p:cNvSpPr>
            <a:spLocks noGrp="1"/>
          </p:cNvSpPr>
          <p:nvPr>
            <p:ph type="title"/>
          </p:nvPr>
        </p:nvSpPr>
        <p:spPr>
          <a:xfrm>
            <a:off x="774271" y="203795"/>
            <a:ext cx="10772453" cy="490400"/>
          </a:xfrm>
        </p:spPr>
        <p:txBody>
          <a:bodyPr/>
          <a:lstStyle/>
          <a:p>
            <a:pPr algn="ctr"/>
            <a:r>
              <a:rPr lang="nl-NL" sz="2800" dirty="0" smtClean="0"/>
              <a:t>Hygiëne bij reparatiewerkzaamheden in de grond </a:t>
            </a:r>
            <a:endParaRPr lang="nl-NL" dirty="0"/>
          </a:p>
        </p:txBody>
      </p:sp>
    </p:spTree>
    <p:extLst>
      <p:ext uri="{BB962C8B-B14F-4D97-AF65-F5344CB8AC3E}">
        <p14:creationId xmlns:p14="http://schemas.microsoft.com/office/powerpoint/2010/main" val="87575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B502C9A5-716F-45E6-800B-D4D02CE26F90}" type="slidenum">
              <a:rPr lang="nl-NL" smtClean="0"/>
              <a:t>2</a:t>
            </a:fld>
            <a:endParaRPr lang="nl-NL"/>
          </a:p>
        </p:txBody>
      </p:sp>
      <p:sp>
        <p:nvSpPr>
          <p:cNvPr id="3" name="Titel 2"/>
          <p:cNvSpPr>
            <a:spLocks noGrp="1"/>
          </p:cNvSpPr>
          <p:nvPr>
            <p:ph type="title"/>
          </p:nvPr>
        </p:nvSpPr>
        <p:spPr>
          <a:xfrm>
            <a:off x="583440" y="187892"/>
            <a:ext cx="10772453" cy="490400"/>
          </a:xfrm>
        </p:spPr>
        <p:txBody>
          <a:bodyPr/>
          <a:lstStyle/>
          <a:p>
            <a:pPr algn="ctr"/>
            <a:r>
              <a:rPr lang="nl-NL" sz="2800" dirty="0" smtClean="0"/>
              <a:t>Inhoud instructie </a:t>
            </a:r>
            <a:endParaRPr lang="nl-NL" sz="2800" dirty="0"/>
          </a:p>
        </p:txBody>
      </p:sp>
      <p:sp>
        <p:nvSpPr>
          <p:cNvPr id="6" name="Tekstvak 5"/>
          <p:cNvSpPr txBox="1"/>
          <p:nvPr/>
        </p:nvSpPr>
        <p:spPr>
          <a:xfrm>
            <a:off x="1844703" y="834888"/>
            <a:ext cx="10002740" cy="5632311"/>
          </a:xfrm>
          <a:prstGeom prst="rect">
            <a:avLst/>
          </a:prstGeom>
          <a:noFill/>
        </p:spPr>
        <p:txBody>
          <a:bodyPr wrap="square" rtlCol="0">
            <a:spAutoFit/>
          </a:bodyPr>
          <a:lstStyle/>
          <a:p>
            <a:r>
              <a:rPr lang="nl-NL" b="1" dirty="0" smtClean="0"/>
              <a:t>Wat en waarom:</a:t>
            </a:r>
          </a:p>
          <a:p>
            <a:pPr marL="285750" indent="-285750">
              <a:buFont typeface="Arial" panose="020B0604020202020204" pitchFamily="34" charset="0"/>
              <a:buChar char="•"/>
            </a:pPr>
            <a:r>
              <a:rPr lang="nl-NL" dirty="0" smtClean="0"/>
              <a:t>Reikwijdte instructie</a:t>
            </a:r>
          </a:p>
          <a:p>
            <a:pPr marL="285750" indent="-285750">
              <a:buFont typeface="Arial" panose="020B0604020202020204" pitchFamily="34" charset="0"/>
              <a:buChar char="•"/>
            </a:pPr>
            <a:r>
              <a:rPr lang="nl-NL" dirty="0" smtClean="0"/>
              <a:t>Noodzaak </a:t>
            </a:r>
            <a:r>
              <a:rPr lang="nl-NL" dirty="0"/>
              <a:t>hygiënisch </a:t>
            </a:r>
            <a:r>
              <a:rPr lang="nl-NL" dirty="0" smtClean="0"/>
              <a:t>werken</a:t>
            </a:r>
          </a:p>
          <a:p>
            <a:pPr marL="285750" indent="-285750">
              <a:buFont typeface="Arial" panose="020B0604020202020204" pitchFamily="34" charset="0"/>
              <a:buChar char="•"/>
            </a:pPr>
            <a:r>
              <a:rPr lang="nl-NL" dirty="0" smtClean="0"/>
              <a:t>Bronnen ziekteverwekkende </a:t>
            </a:r>
            <a:r>
              <a:rPr lang="nl-NL" dirty="0"/>
              <a:t>organismen </a:t>
            </a:r>
            <a:endParaRPr lang="nl-NL" dirty="0" smtClean="0"/>
          </a:p>
          <a:p>
            <a:pPr marL="285750" indent="-285750">
              <a:buFont typeface="Arial" panose="020B0604020202020204" pitchFamily="34" charset="0"/>
              <a:buChar char="•"/>
            </a:pPr>
            <a:r>
              <a:rPr lang="nl-NL" dirty="0" smtClean="0"/>
              <a:t>Vuil in leidingen</a:t>
            </a:r>
          </a:p>
          <a:p>
            <a:pPr marL="285750" indent="-285750">
              <a:buFont typeface="Arial" panose="020B0604020202020204" pitchFamily="34" charset="0"/>
              <a:buChar char="•"/>
            </a:pPr>
            <a:r>
              <a:rPr lang="nl-NL" dirty="0" smtClean="0"/>
              <a:t>Regelgeving </a:t>
            </a:r>
            <a:r>
              <a:rPr lang="nl-NL" dirty="0"/>
              <a:t>en richtlijnen </a:t>
            </a:r>
            <a:r>
              <a:rPr lang="nl-NL" dirty="0" smtClean="0"/>
              <a:t>hygiënisch werken</a:t>
            </a:r>
          </a:p>
          <a:p>
            <a:endParaRPr lang="nl-NL" dirty="0" smtClean="0"/>
          </a:p>
          <a:p>
            <a:r>
              <a:rPr lang="nl-NL" b="1" dirty="0" smtClean="0"/>
              <a:t>Materiaal en materieel:</a:t>
            </a:r>
          </a:p>
          <a:p>
            <a:pPr marL="285750" indent="-285750">
              <a:buFont typeface="Arial" panose="020B0604020202020204" pitchFamily="34" charset="0"/>
              <a:buChar char="•"/>
            </a:pPr>
            <a:r>
              <a:rPr lang="nl-NL" dirty="0" smtClean="0"/>
              <a:t>Inkoop </a:t>
            </a:r>
            <a:r>
              <a:rPr lang="nl-NL" dirty="0"/>
              <a:t>en </a:t>
            </a:r>
            <a:r>
              <a:rPr lang="nl-NL" dirty="0" smtClean="0"/>
              <a:t>opslag materiaal</a:t>
            </a:r>
          </a:p>
          <a:p>
            <a:pPr marL="285750" indent="-285750">
              <a:buFont typeface="Arial" panose="020B0604020202020204" pitchFamily="34" charset="0"/>
              <a:buChar char="•"/>
            </a:pPr>
            <a:r>
              <a:rPr lang="nl-NL" dirty="0" smtClean="0"/>
              <a:t>Opslag </a:t>
            </a:r>
            <a:r>
              <a:rPr lang="nl-NL" dirty="0"/>
              <a:t>op </a:t>
            </a:r>
            <a:r>
              <a:rPr lang="nl-NL" dirty="0" smtClean="0"/>
              <a:t>bouwplaats</a:t>
            </a:r>
          </a:p>
          <a:p>
            <a:pPr marL="285750" indent="-285750">
              <a:buFont typeface="Arial" panose="020B0604020202020204" pitchFamily="34" charset="0"/>
              <a:buChar char="•"/>
            </a:pPr>
            <a:r>
              <a:rPr lang="nl-NL" dirty="0" smtClean="0"/>
              <a:t>Gebruik </a:t>
            </a:r>
            <a:r>
              <a:rPr lang="nl-NL" dirty="0"/>
              <a:t>en opslag materieel </a:t>
            </a:r>
            <a:endParaRPr lang="nl-NL" dirty="0" smtClean="0"/>
          </a:p>
          <a:p>
            <a:endParaRPr lang="nl-NL" dirty="0" smtClean="0"/>
          </a:p>
          <a:p>
            <a:r>
              <a:rPr lang="nl-NL" b="1" dirty="0" smtClean="0"/>
              <a:t>Hygiëne:</a:t>
            </a:r>
          </a:p>
          <a:p>
            <a:pPr marL="285750" indent="-285750">
              <a:buFont typeface="Arial" panose="020B0604020202020204" pitchFamily="34" charset="0"/>
              <a:buChar char="•"/>
            </a:pPr>
            <a:r>
              <a:rPr lang="nl-NL" dirty="0" smtClean="0"/>
              <a:t>op werkplek </a:t>
            </a:r>
            <a:r>
              <a:rPr lang="nl-NL" dirty="0"/>
              <a:t>in </a:t>
            </a:r>
            <a:r>
              <a:rPr lang="nl-NL" dirty="0" smtClean="0"/>
              <a:t>gebouw </a:t>
            </a:r>
          </a:p>
          <a:p>
            <a:pPr marL="285750" indent="-285750">
              <a:buFont typeface="Arial" panose="020B0604020202020204" pitchFamily="34" charset="0"/>
              <a:buChar char="•"/>
            </a:pPr>
            <a:r>
              <a:rPr lang="nl-NL" dirty="0" smtClean="0"/>
              <a:t>bij </a:t>
            </a:r>
            <a:r>
              <a:rPr lang="nl-NL" dirty="0"/>
              <a:t>werkzaamheden in de grond </a:t>
            </a:r>
            <a:endParaRPr lang="nl-NL" dirty="0" smtClean="0"/>
          </a:p>
          <a:p>
            <a:pPr marL="285750" indent="-285750">
              <a:buFont typeface="Arial" panose="020B0604020202020204" pitchFamily="34" charset="0"/>
              <a:buChar char="•"/>
            </a:pPr>
            <a:r>
              <a:rPr lang="nl-NL" dirty="0" smtClean="0"/>
              <a:t>gebruik glijmiddel (algemeen) </a:t>
            </a:r>
          </a:p>
          <a:p>
            <a:pPr marL="285750" indent="-285750">
              <a:buFont typeface="Arial" panose="020B0604020202020204" pitchFamily="34" charset="0"/>
              <a:buChar char="•"/>
            </a:pPr>
            <a:r>
              <a:rPr lang="nl-NL" dirty="0" smtClean="0"/>
              <a:t>bij </a:t>
            </a:r>
            <a:r>
              <a:rPr lang="nl-NL" dirty="0"/>
              <a:t>reparatiewerkzaamheden in de grond </a:t>
            </a:r>
            <a:endParaRPr lang="nl-NL" dirty="0" smtClean="0"/>
          </a:p>
          <a:p>
            <a:pPr marL="285750" indent="-285750">
              <a:buFont typeface="Arial" panose="020B0604020202020204" pitchFamily="34" charset="0"/>
              <a:buChar char="•"/>
            </a:pPr>
            <a:r>
              <a:rPr lang="nl-NL" dirty="0"/>
              <a:t>u</a:t>
            </a:r>
            <a:r>
              <a:rPr lang="nl-NL" dirty="0" smtClean="0"/>
              <a:t>itgenomen </a:t>
            </a:r>
            <a:r>
              <a:rPr lang="nl-NL" dirty="0"/>
              <a:t>materialen reinigen en/of </a:t>
            </a:r>
            <a:r>
              <a:rPr lang="nl-NL" dirty="0" smtClean="0"/>
              <a:t>desinfecteren</a:t>
            </a:r>
          </a:p>
          <a:p>
            <a:pPr marL="285750" indent="-285750">
              <a:buFont typeface="Arial" panose="020B0604020202020204" pitchFamily="34" charset="0"/>
              <a:buChar char="•"/>
            </a:pPr>
            <a:r>
              <a:rPr lang="nl-NL" dirty="0" smtClean="0"/>
              <a:t>desinfecteren </a:t>
            </a:r>
            <a:r>
              <a:rPr lang="nl-NL" dirty="0"/>
              <a:t>gereedschap en materieel </a:t>
            </a:r>
            <a:endParaRPr lang="nl-NL" dirty="0" smtClean="0"/>
          </a:p>
          <a:p>
            <a:pPr marL="285750" indent="-285750">
              <a:buFont typeface="Arial" panose="020B0604020202020204" pitchFamily="34" charset="0"/>
              <a:buChar char="•"/>
            </a:pPr>
            <a:r>
              <a:rPr lang="nl-NL" dirty="0"/>
              <a:t>o</a:t>
            </a:r>
            <a:r>
              <a:rPr lang="nl-NL" dirty="0" smtClean="0"/>
              <a:t>verzicht </a:t>
            </a:r>
            <a:r>
              <a:rPr lang="nl-NL" dirty="0"/>
              <a:t>(verdere) </a:t>
            </a:r>
            <a:r>
              <a:rPr lang="nl-NL" dirty="0" smtClean="0"/>
              <a:t>aandachtspunten </a:t>
            </a:r>
            <a:endParaRPr lang="nl-NL" dirty="0"/>
          </a:p>
        </p:txBody>
      </p:sp>
    </p:spTree>
    <p:extLst>
      <p:ext uri="{BB962C8B-B14F-4D97-AF65-F5344CB8AC3E}">
        <p14:creationId xmlns:p14="http://schemas.microsoft.com/office/powerpoint/2010/main" val="87575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B502C9A5-716F-45E6-800B-D4D02CE26F90}" type="slidenum">
              <a:rPr lang="nl-NL" smtClean="0"/>
              <a:t>20</a:t>
            </a:fld>
            <a:endParaRPr lang="nl-NL"/>
          </a:p>
        </p:txBody>
      </p:sp>
      <p:sp>
        <p:nvSpPr>
          <p:cNvPr id="3" name="Titel 2"/>
          <p:cNvSpPr>
            <a:spLocks noGrp="1"/>
          </p:cNvSpPr>
          <p:nvPr>
            <p:ph type="title"/>
          </p:nvPr>
        </p:nvSpPr>
        <p:spPr>
          <a:xfrm>
            <a:off x="625231" y="203795"/>
            <a:ext cx="10921493" cy="490400"/>
          </a:xfrm>
        </p:spPr>
        <p:txBody>
          <a:bodyPr/>
          <a:lstStyle/>
          <a:p>
            <a:pPr algn="ctr"/>
            <a:r>
              <a:rPr lang="nl-NL" sz="2800" dirty="0" smtClean="0"/>
              <a:t> Uitgenomen materialen reinigen en/of desinfecteren</a:t>
            </a:r>
            <a:endParaRPr lang="nl-NL" sz="2800" dirty="0"/>
          </a:p>
        </p:txBody>
      </p:sp>
      <p:sp>
        <p:nvSpPr>
          <p:cNvPr id="4" name="Rechthoek 3"/>
          <p:cNvSpPr/>
          <p:nvPr/>
        </p:nvSpPr>
        <p:spPr>
          <a:xfrm>
            <a:off x="891518" y="1226230"/>
            <a:ext cx="10566399" cy="2308324"/>
          </a:xfrm>
          <a:prstGeom prst="rect">
            <a:avLst/>
          </a:prstGeom>
        </p:spPr>
        <p:txBody>
          <a:bodyPr wrap="square">
            <a:spAutoFit/>
          </a:bodyPr>
          <a:lstStyle/>
          <a:p>
            <a:pPr lvl="0"/>
            <a:r>
              <a:rPr lang="nl-NL" b="1" dirty="0">
                <a:solidFill>
                  <a:prstClr val="black"/>
                </a:solidFill>
              </a:rPr>
              <a:t>Uitgenomen materialen </a:t>
            </a:r>
            <a:r>
              <a:rPr lang="nl-NL" dirty="0">
                <a:solidFill>
                  <a:prstClr val="black"/>
                </a:solidFill>
              </a:rPr>
              <a:t>die worden teruggeplaatst worden op basis van visuele </a:t>
            </a:r>
            <a:r>
              <a:rPr lang="nl-NL" dirty="0" smtClean="0">
                <a:solidFill>
                  <a:prstClr val="black"/>
                </a:solidFill>
              </a:rPr>
              <a:t>controle gereinigd en als deze (direct of indirect) in aanraking zijn gekomen met bronnen van</a:t>
            </a:r>
            <a:r>
              <a:rPr lang="nl-NL" dirty="0">
                <a:solidFill>
                  <a:srgbClr val="000000"/>
                </a:solidFill>
              </a:rPr>
              <a:t> </a:t>
            </a:r>
            <a:r>
              <a:rPr lang="nl-NL" dirty="0" smtClean="0">
                <a:solidFill>
                  <a:prstClr val="black"/>
                </a:solidFill>
              </a:rPr>
              <a:t>ziekteverwekkende </a:t>
            </a:r>
            <a:r>
              <a:rPr lang="nl-NL" dirty="0">
                <a:solidFill>
                  <a:prstClr val="black"/>
                </a:solidFill>
              </a:rPr>
              <a:t>organismen</a:t>
            </a:r>
            <a:r>
              <a:rPr lang="nl-NL" dirty="0" smtClean="0">
                <a:solidFill>
                  <a:prstClr val="black"/>
                </a:solidFill>
              </a:rPr>
              <a:t> ook gedesinfecteerd</a:t>
            </a:r>
            <a:r>
              <a:rPr lang="nl-NL" dirty="0">
                <a:solidFill>
                  <a:prstClr val="black"/>
                </a:solidFill>
              </a:rPr>
              <a:t>. </a:t>
            </a:r>
            <a:r>
              <a:rPr lang="nl-NL" dirty="0" smtClean="0">
                <a:solidFill>
                  <a:prstClr val="black"/>
                </a:solidFill>
              </a:rPr>
              <a:t>Denk </a:t>
            </a:r>
            <a:r>
              <a:rPr lang="nl-NL" dirty="0">
                <a:solidFill>
                  <a:prstClr val="black"/>
                </a:solidFill>
              </a:rPr>
              <a:t>er aan ook deze materialen (tijdelijk) hygiënisch op te slaan.   </a:t>
            </a:r>
          </a:p>
          <a:p>
            <a:endParaRPr lang="nl-NL" b="1" dirty="0" smtClean="0"/>
          </a:p>
          <a:p>
            <a:r>
              <a:rPr lang="nl-NL" b="1" dirty="0" smtClean="0"/>
              <a:t>Desinfectiemiddelen</a:t>
            </a:r>
            <a:r>
              <a:rPr lang="nl-NL" dirty="0" smtClean="0"/>
              <a:t> </a:t>
            </a:r>
            <a:r>
              <a:rPr lang="nl-NL" dirty="0"/>
              <a:t>(producten op basis van </a:t>
            </a:r>
            <a:r>
              <a:rPr lang="nl-NL" dirty="0" smtClean="0"/>
              <a:t>bijvoorbeeld waterstofperoxide) voor </a:t>
            </a:r>
            <a:r>
              <a:rPr lang="nl-NL" dirty="0"/>
              <a:t>de verschillende </a:t>
            </a:r>
            <a:r>
              <a:rPr lang="nl-NL" dirty="0" smtClean="0"/>
              <a:t>toepassingen zijn </a:t>
            </a:r>
            <a:r>
              <a:rPr lang="nl-NL" dirty="0"/>
              <a:t>instabiel en zullen in de tijd ontleden. </a:t>
            </a:r>
            <a:endParaRPr lang="nl-NL" dirty="0" smtClean="0"/>
          </a:p>
          <a:p>
            <a:pPr lvl="0"/>
            <a:r>
              <a:rPr lang="nl-NL" dirty="0">
                <a:solidFill>
                  <a:prstClr val="black"/>
                </a:solidFill>
              </a:rPr>
              <a:t>Controleer de informatie over de opslagcondities en de datum van houdbaarheid.  </a:t>
            </a:r>
          </a:p>
          <a:p>
            <a:endParaRPr lang="nl-NL" dirty="0"/>
          </a:p>
        </p:txBody>
      </p:sp>
      <p:sp>
        <p:nvSpPr>
          <p:cNvPr id="6" name="Rechthoek 5"/>
          <p:cNvSpPr/>
          <p:nvPr/>
        </p:nvSpPr>
        <p:spPr>
          <a:xfrm>
            <a:off x="891518" y="3241199"/>
            <a:ext cx="10503880" cy="1200329"/>
          </a:xfrm>
          <a:prstGeom prst="rect">
            <a:avLst/>
          </a:prstGeom>
        </p:spPr>
        <p:txBody>
          <a:bodyPr wrap="square">
            <a:spAutoFit/>
          </a:bodyPr>
          <a:lstStyle/>
          <a:p>
            <a:r>
              <a:rPr lang="nl-NL" dirty="0" smtClean="0">
                <a:solidFill>
                  <a:srgbClr val="000000"/>
                </a:solidFill>
              </a:rPr>
              <a:t>Het desinfectiemiddel voor oppervlakken van leidingwaterinstallaties moet beschikken over een </a:t>
            </a:r>
            <a:r>
              <a:rPr lang="nl-NL" dirty="0" err="1" smtClean="0">
                <a:solidFill>
                  <a:srgbClr val="000000"/>
                </a:solidFill>
              </a:rPr>
              <a:t>Ctgb</a:t>
            </a:r>
            <a:r>
              <a:rPr lang="nl-NL" dirty="0" smtClean="0">
                <a:solidFill>
                  <a:srgbClr val="000000"/>
                </a:solidFill>
              </a:rPr>
              <a:t>-toelating met toepassingscode ‘PT04’. In </a:t>
            </a:r>
            <a:r>
              <a:rPr lang="nl-NL" dirty="0">
                <a:solidFill>
                  <a:srgbClr val="000000"/>
                </a:solidFill>
              </a:rPr>
              <a:t>het </a:t>
            </a:r>
            <a:r>
              <a:rPr lang="nl-NL" dirty="0" smtClean="0">
                <a:solidFill>
                  <a:srgbClr val="000000"/>
                </a:solidFill>
              </a:rPr>
              <a:t>wettelijke </a:t>
            </a:r>
            <a:r>
              <a:rPr lang="nl-NL" dirty="0">
                <a:solidFill>
                  <a:srgbClr val="000000"/>
                </a:solidFill>
              </a:rPr>
              <a:t>gebruiksvoorschrift </a:t>
            </a:r>
            <a:r>
              <a:rPr lang="nl-NL" dirty="0" smtClean="0">
                <a:solidFill>
                  <a:srgbClr val="000000"/>
                </a:solidFill>
              </a:rPr>
              <a:t>zijn de </a:t>
            </a:r>
            <a:r>
              <a:rPr lang="nl-NL" dirty="0">
                <a:solidFill>
                  <a:srgbClr val="000000"/>
                </a:solidFill>
              </a:rPr>
              <a:t>precieze </a:t>
            </a:r>
            <a:r>
              <a:rPr lang="nl-NL" dirty="0" smtClean="0">
                <a:solidFill>
                  <a:srgbClr val="000000"/>
                </a:solidFill>
              </a:rPr>
              <a:t>toepassing(en</a:t>
            </a:r>
            <a:r>
              <a:rPr lang="nl-NL" dirty="0">
                <a:solidFill>
                  <a:srgbClr val="000000"/>
                </a:solidFill>
              </a:rPr>
              <a:t>) binnen </a:t>
            </a:r>
            <a:r>
              <a:rPr lang="nl-NL" dirty="0" smtClean="0">
                <a:solidFill>
                  <a:srgbClr val="000000"/>
                </a:solidFill>
              </a:rPr>
              <a:t>die toelating </a:t>
            </a:r>
            <a:r>
              <a:rPr lang="nl-NL" dirty="0">
                <a:solidFill>
                  <a:srgbClr val="000000"/>
                </a:solidFill>
              </a:rPr>
              <a:t>expliciet </a:t>
            </a:r>
            <a:r>
              <a:rPr lang="nl-NL" dirty="0" smtClean="0">
                <a:solidFill>
                  <a:srgbClr val="000000"/>
                </a:solidFill>
              </a:rPr>
              <a:t>vastgelegd</a:t>
            </a:r>
            <a:r>
              <a:rPr lang="nl-NL" dirty="0">
                <a:solidFill>
                  <a:srgbClr val="000000"/>
                </a:solidFill>
              </a:rPr>
              <a:t>. Een erkende kwaliteitsverklaring (</a:t>
            </a:r>
            <a:r>
              <a:rPr lang="nl-NL" dirty="0" smtClean="0">
                <a:solidFill>
                  <a:srgbClr val="000000"/>
                </a:solidFill>
              </a:rPr>
              <a:t>KIWA </a:t>
            </a:r>
            <a:r>
              <a:rPr lang="nl-NL" dirty="0">
                <a:solidFill>
                  <a:srgbClr val="000000"/>
                </a:solidFill>
              </a:rPr>
              <a:t>Water Mark) is voor </a:t>
            </a:r>
            <a:r>
              <a:rPr lang="nl-NL" dirty="0" smtClean="0">
                <a:solidFill>
                  <a:srgbClr val="000000"/>
                </a:solidFill>
              </a:rPr>
              <a:t>het desinfectiemiddel vereist</a:t>
            </a:r>
            <a:r>
              <a:rPr lang="nl-NL" dirty="0">
                <a:solidFill>
                  <a:srgbClr val="000000"/>
                </a:solidFill>
              </a:rPr>
              <a:t>. </a:t>
            </a:r>
            <a:r>
              <a:rPr lang="nl-NL" dirty="0" smtClean="0">
                <a:solidFill>
                  <a:srgbClr val="000000"/>
                </a:solidFill>
                <a:latin typeface="Lucida Sans"/>
              </a:rPr>
              <a:t>                                          </a:t>
            </a:r>
            <a:endParaRPr lang="nl-NL" dirty="0">
              <a:solidFill>
                <a:srgbClr val="000000"/>
              </a:solidFill>
              <a:latin typeface="Lucida Sans"/>
            </a:endParaRPr>
          </a:p>
        </p:txBody>
      </p:sp>
      <p:pic>
        <p:nvPicPr>
          <p:cNvPr id="3074" name="Picture 2" descr="https://tevanshop.com/wp-content/uploads/2016/11/TEVAN-PANOX-300.jpg"/>
          <p:cNvPicPr>
            <a:picLocks noChangeAspect="1" noChangeArrowheads="1"/>
          </p:cNvPicPr>
          <p:nvPr/>
        </p:nvPicPr>
        <p:blipFill rotWithShape="1">
          <a:blip r:embed="rId2">
            <a:extLst>
              <a:ext uri="{28A0092B-C50C-407E-A947-70E740481C1C}">
                <a14:useLocalDpi xmlns:a14="http://schemas.microsoft.com/office/drawing/2010/main" val="0"/>
              </a:ext>
            </a:extLst>
          </a:blip>
          <a:srcRect t="12989" b="13794"/>
          <a:stretch/>
        </p:blipFill>
        <p:spPr bwMode="auto">
          <a:xfrm>
            <a:off x="8177457" y="4258648"/>
            <a:ext cx="2677431" cy="1960326"/>
          </a:xfrm>
          <a:prstGeom prst="rect">
            <a:avLst/>
          </a:prstGeom>
          <a:noFill/>
          <a:extLst>
            <a:ext uri="{909E8E84-426E-40DD-AFC4-6F175D3DCCD1}">
              <a14:hiddenFill xmlns:a14="http://schemas.microsoft.com/office/drawing/2010/main">
                <a:solidFill>
                  <a:srgbClr val="FFFFFF"/>
                </a:solidFill>
              </a14:hiddenFill>
            </a:ext>
          </a:extLst>
        </p:spPr>
      </p:pic>
      <p:sp>
        <p:nvSpPr>
          <p:cNvPr id="5" name="Tekstvak 4"/>
          <p:cNvSpPr txBox="1"/>
          <p:nvPr/>
        </p:nvSpPr>
        <p:spPr>
          <a:xfrm>
            <a:off x="891518" y="4592480"/>
            <a:ext cx="6712158" cy="646331"/>
          </a:xfrm>
          <a:prstGeom prst="rect">
            <a:avLst/>
          </a:prstGeom>
          <a:noFill/>
        </p:spPr>
        <p:txBody>
          <a:bodyPr wrap="none" rtlCol="0">
            <a:spAutoFit/>
          </a:bodyPr>
          <a:lstStyle/>
          <a:p>
            <a:r>
              <a:rPr lang="nl-NL" dirty="0" smtClean="0"/>
              <a:t>Voorbeeld van een dergelijk gebruiksklaar desinfectiemiddel (op</a:t>
            </a:r>
          </a:p>
          <a:p>
            <a:r>
              <a:rPr lang="nl-NL" dirty="0" smtClean="0">
                <a:solidFill>
                  <a:prstClr val="black"/>
                </a:solidFill>
              </a:rPr>
              <a:t>basis van </a:t>
            </a:r>
            <a:r>
              <a:rPr lang="nl-NL" dirty="0" smtClean="0"/>
              <a:t>waterstofperoxide </a:t>
            </a:r>
            <a:r>
              <a:rPr lang="nl-NL" dirty="0"/>
              <a:t>met </a:t>
            </a:r>
            <a:r>
              <a:rPr lang="nl-NL" dirty="0" err="1" smtClean="0"/>
              <a:t>perazijnzuur</a:t>
            </a:r>
            <a:r>
              <a:rPr lang="nl-NL" dirty="0" smtClean="0"/>
              <a:t>) is PANOX 300. </a:t>
            </a:r>
            <a:endParaRPr lang="nl-NL" dirty="0"/>
          </a:p>
        </p:txBody>
      </p:sp>
    </p:spTree>
    <p:extLst>
      <p:ext uri="{BB962C8B-B14F-4D97-AF65-F5344CB8AC3E}">
        <p14:creationId xmlns:p14="http://schemas.microsoft.com/office/powerpoint/2010/main" val="11037666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B502C9A5-716F-45E6-800B-D4D02CE26F90}" type="slidenum">
              <a:rPr lang="nl-NL" smtClean="0"/>
              <a:t>21</a:t>
            </a:fld>
            <a:endParaRPr lang="nl-NL"/>
          </a:p>
        </p:txBody>
      </p:sp>
      <p:sp>
        <p:nvSpPr>
          <p:cNvPr id="3" name="Titel 2"/>
          <p:cNvSpPr>
            <a:spLocks noGrp="1"/>
          </p:cNvSpPr>
          <p:nvPr>
            <p:ph type="title"/>
          </p:nvPr>
        </p:nvSpPr>
        <p:spPr>
          <a:xfrm>
            <a:off x="625231" y="203795"/>
            <a:ext cx="10921493" cy="490400"/>
          </a:xfrm>
        </p:spPr>
        <p:txBody>
          <a:bodyPr/>
          <a:lstStyle/>
          <a:p>
            <a:pPr algn="ctr"/>
            <a:r>
              <a:rPr lang="nl-NL" sz="2800" dirty="0" smtClean="0"/>
              <a:t> Desinfecteren gereedschap en materieel </a:t>
            </a:r>
            <a:endParaRPr lang="nl-NL" sz="2800" dirty="0"/>
          </a:p>
        </p:txBody>
      </p:sp>
      <p:pic>
        <p:nvPicPr>
          <p:cNvPr id="3074" name="Picture 2" descr="https://tevanshop.com/wp-content/uploads/2016/11/TEVAN-PANOX-300.jpg"/>
          <p:cNvPicPr>
            <a:picLocks noChangeAspect="1" noChangeArrowheads="1"/>
          </p:cNvPicPr>
          <p:nvPr/>
        </p:nvPicPr>
        <p:blipFill rotWithShape="1">
          <a:blip r:embed="rId2">
            <a:extLst>
              <a:ext uri="{28A0092B-C50C-407E-A947-70E740481C1C}">
                <a14:useLocalDpi xmlns:a14="http://schemas.microsoft.com/office/drawing/2010/main" val="0"/>
              </a:ext>
            </a:extLst>
          </a:blip>
          <a:srcRect t="12989" b="13794"/>
          <a:stretch/>
        </p:blipFill>
        <p:spPr bwMode="auto">
          <a:xfrm>
            <a:off x="1030939" y="2357839"/>
            <a:ext cx="2677431" cy="1960326"/>
          </a:xfrm>
          <a:prstGeom prst="rect">
            <a:avLst/>
          </a:prstGeom>
          <a:noFill/>
          <a:extLst>
            <a:ext uri="{909E8E84-426E-40DD-AFC4-6F175D3DCCD1}">
              <a14:hiddenFill xmlns:a14="http://schemas.microsoft.com/office/drawing/2010/main">
                <a:solidFill>
                  <a:srgbClr val="FFFFFF"/>
                </a:solidFill>
              </a14:hiddenFill>
            </a:ext>
          </a:extLst>
        </p:spPr>
      </p:pic>
      <p:sp>
        <p:nvSpPr>
          <p:cNvPr id="7" name="Rechthoek 6"/>
          <p:cNvSpPr/>
          <p:nvPr/>
        </p:nvSpPr>
        <p:spPr>
          <a:xfrm>
            <a:off x="3847795" y="2183840"/>
            <a:ext cx="7724851" cy="2308324"/>
          </a:xfrm>
          <a:prstGeom prst="rect">
            <a:avLst/>
          </a:prstGeom>
        </p:spPr>
        <p:txBody>
          <a:bodyPr wrap="square">
            <a:spAutoFit/>
          </a:bodyPr>
          <a:lstStyle/>
          <a:p>
            <a:pPr lvl="0"/>
            <a:r>
              <a:rPr lang="nl-NL" dirty="0">
                <a:solidFill>
                  <a:srgbClr val="000000"/>
                </a:solidFill>
              </a:rPr>
              <a:t>Het gebruiksklare desinfectiemiddel op basis van waterstofperoxide met </a:t>
            </a:r>
            <a:r>
              <a:rPr lang="nl-NL" dirty="0" err="1">
                <a:solidFill>
                  <a:srgbClr val="000000"/>
                </a:solidFill>
              </a:rPr>
              <a:t>perazijnzuur</a:t>
            </a:r>
            <a:r>
              <a:rPr lang="nl-NL" dirty="0">
                <a:solidFill>
                  <a:srgbClr val="000000"/>
                </a:solidFill>
              </a:rPr>
              <a:t> kan ook gebruikt worden voor de desinfectie van  gereedschap en materieel (‘PT02’ toepassing). </a:t>
            </a:r>
          </a:p>
          <a:p>
            <a:pPr lvl="0"/>
            <a:endParaRPr lang="nl-NL" dirty="0">
              <a:solidFill>
                <a:srgbClr val="000000"/>
              </a:solidFill>
            </a:endParaRPr>
          </a:p>
          <a:p>
            <a:r>
              <a:rPr lang="nl-NL" dirty="0">
                <a:solidFill>
                  <a:srgbClr val="000000"/>
                </a:solidFill>
              </a:rPr>
              <a:t>Hiervoor kunnen ook andere producten worden gebruikt mits die beschikken over een </a:t>
            </a:r>
            <a:r>
              <a:rPr lang="nl-NL" dirty="0" err="1">
                <a:solidFill>
                  <a:srgbClr val="000000"/>
                </a:solidFill>
              </a:rPr>
              <a:t>Ctgb</a:t>
            </a:r>
            <a:r>
              <a:rPr lang="nl-NL" dirty="0">
                <a:solidFill>
                  <a:srgbClr val="000000"/>
                </a:solidFill>
              </a:rPr>
              <a:t>-toelating met een ‘PT02’- toepassing. </a:t>
            </a:r>
          </a:p>
          <a:p>
            <a:endParaRPr lang="nl-NL" dirty="0">
              <a:solidFill>
                <a:srgbClr val="000000"/>
              </a:solidFill>
            </a:endParaRPr>
          </a:p>
          <a:p>
            <a:r>
              <a:rPr lang="nl-NL" dirty="0">
                <a:solidFill>
                  <a:srgbClr val="000000"/>
                </a:solidFill>
              </a:rPr>
              <a:t>Een KIWA Water Mark is voor dergelijke toepassingen niet vereist. </a:t>
            </a:r>
          </a:p>
        </p:txBody>
      </p:sp>
    </p:spTree>
    <p:extLst>
      <p:ext uri="{BB962C8B-B14F-4D97-AF65-F5344CB8AC3E}">
        <p14:creationId xmlns:p14="http://schemas.microsoft.com/office/powerpoint/2010/main" val="403775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B502C9A5-716F-45E6-800B-D4D02CE26F90}" type="slidenum">
              <a:rPr lang="nl-NL" smtClean="0"/>
              <a:t>22</a:t>
            </a:fld>
            <a:endParaRPr lang="nl-NL"/>
          </a:p>
        </p:txBody>
      </p:sp>
      <p:sp>
        <p:nvSpPr>
          <p:cNvPr id="3" name="Titel 2"/>
          <p:cNvSpPr>
            <a:spLocks noGrp="1"/>
          </p:cNvSpPr>
          <p:nvPr>
            <p:ph type="title"/>
          </p:nvPr>
        </p:nvSpPr>
        <p:spPr>
          <a:xfrm>
            <a:off x="564543" y="211746"/>
            <a:ext cx="11125306" cy="490400"/>
          </a:xfrm>
        </p:spPr>
        <p:txBody>
          <a:bodyPr/>
          <a:lstStyle/>
          <a:p>
            <a:pPr algn="ctr"/>
            <a:r>
              <a:rPr lang="nl-NL" sz="2800" dirty="0" smtClean="0"/>
              <a:t>Overzicht (verdere) aandachtspunten voor hygiënisch werken (1)</a:t>
            </a:r>
            <a:endParaRPr lang="nl-NL" sz="2800" dirty="0"/>
          </a:p>
        </p:txBody>
      </p:sp>
      <p:sp>
        <p:nvSpPr>
          <p:cNvPr id="5" name="AutoShape 2" descr="Afbeeldingsresultaat voor hygiënisch werken aan waterleidingen">
            <a:hlinkClick r:id="rId2"/>
          </p:cNvPr>
          <p:cNvSpPr>
            <a:spLocks noChangeAspect="1" noChangeArrowheads="1"/>
          </p:cNvSpPr>
          <p:nvPr/>
        </p:nvSpPr>
        <p:spPr bwMode="auto">
          <a:xfrm>
            <a:off x="4962525" y="-1257300"/>
            <a:ext cx="1743075" cy="26193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graphicFrame>
        <p:nvGraphicFramePr>
          <p:cNvPr id="8" name="Tabel 7"/>
          <p:cNvGraphicFramePr>
            <a:graphicFrameLocks noGrp="1"/>
          </p:cNvGraphicFramePr>
          <p:nvPr>
            <p:extLst>
              <p:ext uri="{D42A27DB-BD31-4B8C-83A1-F6EECF244321}">
                <p14:modId xmlns:p14="http://schemas.microsoft.com/office/powerpoint/2010/main" val="2330134726"/>
              </p:ext>
            </p:extLst>
          </p:nvPr>
        </p:nvGraphicFramePr>
        <p:xfrm>
          <a:off x="1009816" y="1007512"/>
          <a:ext cx="10114059" cy="5047488"/>
        </p:xfrm>
        <a:graphic>
          <a:graphicData uri="http://schemas.openxmlformats.org/drawingml/2006/table">
            <a:tbl>
              <a:tblPr firstRow="1" firstCol="1" bandRow="1">
                <a:tableStyleId>{5C22544A-7EE6-4342-B048-85BDC9FD1C3A}</a:tableStyleId>
              </a:tblPr>
              <a:tblGrid>
                <a:gridCol w="683812">
                  <a:extLst>
                    <a:ext uri="{9D8B030D-6E8A-4147-A177-3AD203B41FA5}">
                      <a16:colId xmlns:a16="http://schemas.microsoft.com/office/drawing/2014/main" val="20000"/>
                    </a:ext>
                  </a:extLst>
                </a:gridCol>
                <a:gridCol w="9430247">
                  <a:extLst>
                    <a:ext uri="{9D8B030D-6E8A-4147-A177-3AD203B41FA5}">
                      <a16:colId xmlns:a16="http://schemas.microsoft.com/office/drawing/2014/main" val="20001"/>
                    </a:ext>
                  </a:extLst>
                </a:gridCol>
              </a:tblGrid>
              <a:tr h="272233">
                <a:tc>
                  <a:txBody>
                    <a:bodyPr/>
                    <a:lstStyle/>
                    <a:p>
                      <a:pPr>
                        <a:lnSpc>
                          <a:spcPct val="115000"/>
                        </a:lnSpc>
                        <a:spcAft>
                          <a:spcPts val="0"/>
                        </a:spcAft>
                      </a:pPr>
                      <a:r>
                        <a:rPr lang="nl-NL" sz="1600" dirty="0" smtClean="0">
                          <a:solidFill>
                            <a:schemeClr val="tx1"/>
                          </a:solidFill>
                          <a:effectLst/>
                          <a:latin typeface="Arial" panose="020B0604020202020204" pitchFamily="34" charset="0"/>
                          <a:ea typeface="Calibri"/>
                          <a:cs typeface="Arial" panose="020B0604020202020204" pitchFamily="34" charset="0"/>
                        </a:rPr>
                        <a:t>1</a:t>
                      </a:r>
                      <a:endParaRPr lang="nl-NL" sz="16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rgbClr val="D1D3D4"/>
                    </a:solidFill>
                  </a:tcPr>
                </a:tc>
                <a:tc>
                  <a:txBody>
                    <a:bodyPr/>
                    <a:lstStyle/>
                    <a:p>
                      <a:pPr>
                        <a:lnSpc>
                          <a:spcPct val="115000"/>
                        </a:lnSpc>
                        <a:spcAft>
                          <a:spcPts val="0"/>
                        </a:spcAft>
                      </a:pPr>
                      <a:r>
                        <a:rPr lang="nl-NL" sz="1600" dirty="0" smtClean="0">
                          <a:solidFill>
                            <a:schemeClr val="tx1"/>
                          </a:solidFill>
                          <a:effectLst/>
                          <a:latin typeface="Arial" panose="020B0604020202020204" pitchFamily="34" charset="0"/>
                          <a:ea typeface="Calibri"/>
                          <a:cs typeface="Arial" panose="020B0604020202020204" pitchFamily="34" charset="0"/>
                        </a:rPr>
                        <a:t>Persoonlijke hygiëne</a:t>
                      </a:r>
                      <a:endParaRPr lang="nl-NL" sz="16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rgbClr val="FFBB57"/>
                    </a:solidFill>
                  </a:tcPr>
                </a:tc>
                <a:extLst>
                  <a:ext uri="{0D108BD9-81ED-4DB2-BD59-A6C34878D82A}">
                    <a16:rowId xmlns:a16="http://schemas.microsoft.com/office/drawing/2014/main" val="10000"/>
                  </a:ext>
                </a:extLst>
              </a:tr>
              <a:tr h="272233">
                <a:tc>
                  <a:txBody>
                    <a:bodyPr/>
                    <a:lstStyle/>
                    <a:p>
                      <a:pPr>
                        <a:lnSpc>
                          <a:spcPct val="115000"/>
                        </a:lnSpc>
                        <a:spcAft>
                          <a:spcPts val="0"/>
                        </a:spcAft>
                      </a:pPr>
                      <a:r>
                        <a:rPr lang="nl-NL" sz="1600" b="0" dirty="0" smtClean="0">
                          <a:solidFill>
                            <a:schemeClr val="tx1"/>
                          </a:solidFill>
                          <a:effectLst/>
                          <a:latin typeface="Arial" panose="020B0604020202020204" pitchFamily="34" charset="0"/>
                          <a:ea typeface="Calibri"/>
                          <a:cs typeface="Arial" panose="020B0604020202020204" pitchFamily="34" charset="0"/>
                        </a:rPr>
                        <a:t>1.1</a:t>
                      </a:r>
                      <a:endParaRPr lang="nl-NL"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rgbClr val="FFBB57"/>
                    </a:solidFill>
                  </a:tcPr>
                </a:tc>
                <a:tc>
                  <a:txBody>
                    <a:bodyPr/>
                    <a:lstStyle/>
                    <a:p>
                      <a:pPr>
                        <a:lnSpc>
                          <a:spcPct val="115000"/>
                        </a:lnSpc>
                        <a:spcAft>
                          <a:spcPts val="0"/>
                        </a:spcAft>
                      </a:pPr>
                      <a:r>
                        <a:rPr lang="nl-NL" sz="1600" dirty="0">
                          <a:effectLst/>
                          <a:latin typeface="+mn-lt"/>
                          <a:ea typeface="Calibri"/>
                          <a:cs typeface="Times New Roman"/>
                        </a:rPr>
                        <a:t>Werk niet aan waterleidingen als je last hebt van braken en/of diarree.</a:t>
                      </a:r>
                    </a:p>
                  </a:txBody>
                  <a:tcPr marL="68580" marR="68580" marT="0" marB="0"/>
                </a:tc>
                <a:extLst>
                  <a:ext uri="{0D108BD9-81ED-4DB2-BD59-A6C34878D82A}">
                    <a16:rowId xmlns:a16="http://schemas.microsoft.com/office/drawing/2014/main" val="10001"/>
                  </a:ext>
                </a:extLst>
              </a:tr>
              <a:tr h="272233">
                <a:tc>
                  <a:txBody>
                    <a:bodyPr/>
                    <a:lstStyle/>
                    <a:p>
                      <a:pPr>
                        <a:lnSpc>
                          <a:spcPct val="115000"/>
                        </a:lnSpc>
                        <a:spcAft>
                          <a:spcPts val="0"/>
                        </a:spcAft>
                      </a:pPr>
                      <a:r>
                        <a:rPr lang="nl-NL" sz="1600" b="0" dirty="0" smtClean="0">
                          <a:solidFill>
                            <a:schemeClr val="tx1"/>
                          </a:solidFill>
                          <a:effectLst/>
                          <a:latin typeface="Arial" panose="020B0604020202020204" pitchFamily="34" charset="0"/>
                          <a:ea typeface="Calibri"/>
                          <a:cs typeface="Arial" panose="020B0604020202020204" pitchFamily="34" charset="0"/>
                        </a:rPr>
                        <a:t>1.2</a:t>
                      </a:r>
                      <a:endParaRPr lang="nl-NL"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rgbClr val="FFBB57"/>
                    </a:solidFill>
                  </a:tcPr>
                </a:tc>
                <a:tc>
                  <a:txBody>
                    <a:bodyPr/>
                    <a:lstStyle/>
                    <a:p>
                      <a:r>
                        <a:rPr lang="nl-NL" sz="1600" dirty="0" smtClean="0">
                          <a:effectLst/>
                          <a:latin typeface="+mn-lt"/>
                          <a:ea typeface="Calibri"/>
                        </a:rPr>
                        <a:t>Na toiletbezoek altijd handen wassen met zeep. </a:t>
                      </a:r>
                      <a:endParaRPr lang="nl-NL" sz="1600" dirty="0">
                        <a:latin typeface="+mn-lt"/>
                      </a:endParaRPr>
                    </a:p>
                  </a:txBody>
                  <a:tcPr marL="68580" marR="68580" marT="0" marB="0"/>
                </a:tc>
                <a:extLst>
                  <a:ext uri="{0D108BD9-81ED-4DB2-BD59-A6C34878D82A}">
                    <a16:rowId xmlns:a16="http://schemas.microsoft.com/office/drawing/2014/main" val="10002"/>
                  </a:ext>
                </a:extLst>
              </a:tr>
              <a:tr h="272233">
                <a:tc>
                  <a:txBody>
                    <a:bodyPr/>
                    <a:lstStyle/>
                    <a:p>
                      <a:pPr>
                        <a:lnSpc>
                          <a:spcPct val="115000"/>
                        </a:lnSpc>
                        <a:spcAft>
                          <a:spcPts val="0"/>
                        </a:spcAft>
                      </a:pPr>
                      <a:r>
                        <a:rPr lang="nl-NL" sz="1600" b="0" dirty="0" smtClean="0">
                          <a:solidFill>
                            <a:schemeClr val="tx1"/>
                          </a:solidFill>
                          <a:effectLst/>
                          <a:latin typeface="Arial" panose="020B0604020202020204" pitchFamily="34" charset="0"/>
                          <a:ea typeface="Calibri"/>
                          <a:cs typeface="Arial" panose="020B0604020202020204" pitchFamily="34" charset="0"/>
                        </a:rPr>
                        <a:t>1.3</a:t>
                      </a:r>
                      <a:endParaRPr lang="nl-NL"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rgbClr val="FFBB57"/>
                    </a:solidFill>
                  </a:tcPr>
                </a:tc>
                <a:tc>
                  <a:txBody>
                    <a:bodyPr/>
                    <a:lstStyle/>
                    <a:p>
                      <a:pPr>
                        <a:lnSpc>
                          <a:spcPct val="115000"/>
                        </a:lnSpc>
                        <a:spcAft>
                          <a:spcPts val="0"/>
                        </a:spcAft>
                      </a:pPr>
                      <a:r>
                        <a:rPr lang="nl-NL" sz="1600" dirty="0" smtClean="0">
                          <a:effectLst/>
                          <a:latin typeface="+mn-lt"/>
                          <a:ea typeface="Calibri"/>
                        </a:rPr>
                        <a:t>Zorg voor zo schoon mogelijke kleding (en werkhandschoenen). </a:t>
                      </a:r>
                      <a:endParaRPr lang="nl-NL" sz="1600" dirty="0">
                        <a:effectLst/>
                        <a:latin typeface="+mn-lt"/>
                        <a:ea typeface="Calibri"/>
                        <a:cs typeface="Times New Roman"/>
                      </a:endParaRPr>
                    </a:p>
                  </a:txBody>
                  <a:tcPr marL="68580" marR="68580" marT="0" marB="0"/>
                </a:tc>
                <a:extLst>
                  <a:ext uri="{0D108BD9-81ED-4DB2-BD59-A6C34878D82A}">
                    <a16:rowId xmlns:a16="http://schemas.microsoft.com/office/drawing/2014/main" val="10003"/>
                  </a:ext>
                </a:extLst>
              </a:tr>
              <a:tr h="272233">
                <a:tc>
                  <a:txBody>
                    <a:bodyPr/>
                    <a:lstStyle/>
                    <a:p>
                      <a:pPr>
                        <a:lnSpc>
                          <a:spcPct val="115000"/>
                        </a:lnSpc>
                        <a:spcAft>
                          <a:spcPts val="0"/>
                        </a:spcAft>
                      </a:pPr>
                      <a:r>
                        <a:rPr lang="nl-NL" sz="1600" b="0" dirty="0" smtClean="0">
                          <a:solidFill>
                            <a:schemeClr val="tx1"/>
                          </a:solidFill>
                          <a:effectLst/>
                          <a:latin typeface="Arial" panose="020B0604020202020204" pitchFamily="34" charset="0"/>
                          <a:ea typeface="Calibri"/>
                          <a:cs typeface="Arial" panose="020B0604020202020204" pitchFamily="34" charset="0"/>
                        </a:rPr>
                        <a:t>1.4</a:t>
                      </a:r>
                      <a:endParaRPr lang="nl-NL"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rgbClr val="FFBB57"/>
                    </a:solidFill>
                  </a:tcPr>
                </a:tc>
                <a:tc>
                  <a:txBody>
                    <a:bodyPr/>
                    <a:lstStyle/>
                    <a:p>
                      <a:pPr>
                        <a:lnSpc>
                          <a:spcPct val="115000"/>
                        </a:lnSpc>
                        <a:spcAft>
                          <a:spcPts val="0"/>
                        </a:spcAft>
                      </a:pPr>
                      <a:r>
                        <a:rPr lang="nl-NL" sz="1600" dirty="0" smtClean="0">
                          <a:effectLst/>
                          <a:latin typeface="+mn-lt"/>
                          <a:ea typeface="Calibri"/>
                        </a:rPr>
                        <a:t>Wondjes aan handen, armen en het gezicht goed afschermen. </a:t>
                      </a:r>
                      <a:endParaRPr lang="nl-NL" sz="1600" dirty="0">
                        <a:effectLst/>
                        <a:latin typeface="+mn-lt"/>
                        <a:ea typeface="Calibri"/>
                        <a:cs typeface="Times New Roman"/>
                      </a:endParaRPr>
                    </a:p>
                  </a:txBody>
                  <a:tcPr marL="68580" marR="68580" marT="0" marB="0"/>
                </a:tc>
                <a:extLst>
                  <a:ext uri="{0D108BD9-81ED-4DB2-BD59-A6C34878D82A}">
                    <a16:rowId xmlns:a16="http://schemas.microsoft.com/office/drawing/2014/main" val="10004"/>
                  </a:ext>
                </a:extLst>
              </a:tr>
              <a:tr h="272233">
                <a:tc>
                  <a:txBody>
                    <a:bodyPr/>
                    <a:lstStyle/>
                    <a:p>
                      <a:pPr>
                        <a:lnSpc>
                          <a:spcPct val="115000"/>
                        </a:lnSpc>
                        <a:spcAft>
                          <a:spcPts val="0"/>
                        </a:spcAft>
                      </a:pPr>
                      <a:r>
                        <a:rPr lang="nl-NL" sz="1600" b="1" dirty="0" smtClean="0">
                          <a:solidFill>
                            <a:schemeClr val="tx1"/>
                          </a:solidFill>
                          <a:effectLst/>
                          <a:latin typeface="Arial" panose="020B0604020202020204" pitchFamily="34" charset="0"/>
                          <a:ea typeface="Calibri"/>
                          <a:cs typeface="Arial" panose="020B0604020202020204" pitchFamily="34" charset="0"/>
                        </a:rPr>
                        <a:t>2</a:t>
                      </a:r>
                      <a:endParaRPr lang="nl-NL" sz="1600" b="1"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chemeClr val="bg1">
                        <a:lumMod val="75000"/>
                      </a:schemeClr>
                    </a:solidFill>
                  </a:tcPr>
                </a:tc>
                <a:tc>
                  <a:txBody>
                    <a:bodyPr/>
                    <a:lstStyle/>
                    <a:p>
                      <a:pPr>
                        <a:lnSpc>
                          <a:spcPct val="115000"/>
                        </a:lnSpc>
                        <a:spcAft>
                          <a:spcPts val="0"/>
                        </a:spcAft>
                      </a:pPr>
                      <a:r>
                        <a:rPr lang="nl-NL" sz="1600" b="1" dirty="0" smtClean="0">
                          <a:effectLst/>
                          <a:latin typeface="+mn-lt"/>
                          <a:ea typeface="Calibri"/>
                          <a:cs typeface="Times New Roman"/>
                        </a:rPr>
                        <a:t>Opslagruimte bouwplaats, gereedschappen en bedrijfsbus</a:t>
                      </a:r>
                      <a:endParaRPr lang="nl-NL" sz="1600" b="1" dirty="0">
                        <a:effectLst/>
                        <a:latin typeface="+mn-lt"/>
                        <a:ea typeface="Calibri"/>
                        <a:cs typeface="Times New Roman"/>
                      </a:endParaRPr>
                    </a:p>
                  </a:txBody>
                  <a:tcPr marL="68580" marR="68580" marT="0" marB="0">
                    <a:solidFill>
                      <a:srgbClr val="FFC000"/>
                    </a:solidFill>
                  </a:tcPr>
                </a:tc>
                <a:extLst>
                  <a:ext uri="{0D108BD9-81ED-4DB2-BD59-A6C34878D82A}">
                    <a16:rowId xmlns:a16="http://schemas.microsoft.com/office/drawing/2014/main" val="10005"/>
                  </a:ext>
                </a:extLst>
              </a:tr>
              <a:tr h="272233">
                <a:tc>
                  <a:txBody>
                    <a:bodyPr/>
                    <a:lstStyle/>
                    <a:p>
                      <a:pPr>
                        <a:lnSpc>
                          <a:spcPct val="115000"/>
                        </a:lnSpc>
                        <a:spcAft>
                          <a:spcPts val="0"/>
                        </a:spcAft>
                      </a:pPr>
                      <a:r>
                        <a:rPr lang="nl-NL" sz="1600" b="0" dirty="0" smtClean="0">
                          <a:solidFill>
                            <a:schemeClr val="tx1"/>
                          </a:solidFill>
                          <a:effectLst/>
                          <a:latin typeface="Arial" panose="020B0604020202020204" pitchFamily="34" charset="0"/>
                          <a:ea typeface="Calibri"/>
                          <a:cs typeface="Arial" panose="020B0604020202020204" pitchFamily="34" charset="0"/>
                        </a:rPr>
                        <a:t>2.1</a:t>
                      </a:r>
                      <a:endParaRPr lang="nl-NL"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rgbClr val="FFBB5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smtClean="0">
                          <a:ln>
                            <a:noFill/>
                          </a:ln>
                          <a:solidFill>
                            <a:srgbClr val="000000"/>
                          </a:solidFill>
                          <a:effectLst/>
                          <a:uLnTx/>
                          <a:uFillTx/>
                          <a:latin typeface="+mn-lt"/>
                          <a:ea typeface="Calibri"/>
                          <a:cs typeface="+mn-cs"/>
                        </a:rPr>
                        <a:t>Eet niet in de opslagruimte.  </a:t>
                      </a:r>
                      <a:endParaRPr lang="nl-NL" sz="1600" dirty="0">
                        <a:effectLst/>
                        <a:latin typeface="+mn-lt"/>
                        <a:ea typeface="Calibri"/>
                        <a:cs typeface="Times New Roman"/>
                      </a:endParaRPr>
                    </a:p>
                  </a:txBody>
                  <a:tcPr marL="68580" marR="68580" marT="0" marB="0"/>
                </a:tc>
                <a:extLst>
                  <a:ext uri="{0D108BD9-81ED-4DB2-BD59-A6C34878D82A}">
                    <a16:rowId xmlns:a16="http://schemas.microsoft.com/office/drawing/2014/main" val="10006"/>
                  </a:ext>
                </a:extLst>
              </a:tr>
              <a:tr h="272233">
                <a:tc>
                  <a:txBody>
                    <a:bodyPr/>
                    <a:lstStyle/>
                    <a:p>
                      <a:pPr>
                        <a:lnSpc>
                          <a:spcPct val="115000"/>
                        </a:lnSpc>
                        <a:spcAft>
                          <a:spcPts val="0"/>
                        </a:spcAft>
                      </a:pPr>
                      <a:r>
                        <a:rPr lang="nl-NL" sz="1600" b="0" dirty="0" smtClean="0">
                          <a:solidFill>
                            <a:schemeClr val="tx1"/>
                          </a:solidFill>
                          <a:effectLst/>
                          <a:latin typeface="Arial" panose="020B0604020202020204" pitchFamily="34" charset="0"/>
                          <a:ea typeface="Calibri"/>
                          <a:cs typeface="Arial" panose="020B0604020202020204" pitchFamily="34" charset="0"/>
                        </a:rPr>
                        <a:t>2.2</a:t>
                      </a:r>
                      <a:endParaRPr lang="nl-NL"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rgbClr val="FFBB57"/>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nl-NL" sz="1600" b="0" i="0" u="none" strike="noStrike" kern="1200" cap="none" spc="0" normalizeH="0" baseline="0" noProof="0" dirty="0" smtClean="0">
                          <a:ln>
                            <a:noFill/>
                          </a:ln>
                          <a:solidFill>
                            <a:prstClr val="black"/>
                          </a:solidFill>
                          <a:effectLst/>
                          <a:uLnTx/>
                          <a:uFillTx/>
                          <a:latin typeface="+mn-lt"/>
                          <a:ea typeface="Calibri"/>
                          <a:cs typeface="Times New Roman"/>
                        </a:rPr>
                        <a:t>Sluit niet alleen na, maar ook tijdens het werk de opslagvoorzieningen zorgvuldig af zodat dieren daar niet bij kunnen. </a:t>
                      </a:r>
                      <a:endParaRPr lang="nl-NL" sz="1600" dirty="0">
                        <a:effectLst/>
                        <a:latin typeface="+mn-lt"/>
                        <a:ea typeface="Calibri"/>
                        <a:cs typeface="Times New Roman"/>
                      </a:endParaRPr>
                    </a:p>
                  </a:txBody>
                  <a:tcPr marL="68580" marR="68580" marT="0" marB="0"/>
                </a:tc>
                <a:extLst>
                  <a:ext uri="{0D108BD9-81ED-4DB2-BD59-A6C34878D82A}">
                    <a16:rowId xmlns:a16="http://schemas.microsoft.com/office/drawing/2014/main" val="10007"/>
                  </a:ext>
                </a:extLst>
              </a:tr>
              <a:tr h="272233">
                <a:tc>
                  <a:txBody>
                    <a:bodyPr/>
                    <a:lstStyle/>
                    <a:p>
                      <a:pPr>
                        <a:lnSpc>
                          <a:spcPct val="115000"/>
                        </a:lnSpc>
                        <a:spcAft>
                          <a:spcPts val="0"/>
                        </a:spcAft>
                      </a:pPr>
                      <a:r>
                        <a:rPr lang="nl-NL" sz="1600" b="0" dirty="0" smtClean="0">
                          <a:solidFill>
                            <a:schemeClr val="tx1"/>
                          </a:solidFill>
                          <a:effectLst/>
                          <a:latin typeface="Arial" panose="020B0604020202020204" pitchFamily="34" charset="0"/>
                          <a:ea typeface="Calibri"/>
                          <a:cs typeface="Arial" panose="020B0604020202020204" pitchFamily="34" charset="0"/>
                        </a:rPr>
                        <a:t>2.3</a:t>
                      </a:r>
                      <a:endParaRPr lang="nl-NL"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rgbClr val="FFBB57"/>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nl-NL" sz="1600" b="0" i="0" u="none" strike="noStrike" kern="1200" cap="none" spc="0" normalizeH="0" baseline="0" noProof="0" dirty="0" smtClean="0">
                          <a:ln>
                            <a:noFill/>
                          </a:ln>
                          <a:solidFill>
                            <a:prstClr val="black"/>
                          </a:solidFill>
                          <a:effectLst/>
                          <a:uLnTx/>
                          <a:uFillTx/>
                          <a:latin typeface="+mn-lt"/>
                          <a:ea typeface="Calibri"/>
                          <a:cs typeface="+mn-cs"/>
                        </a:rPr>
                        <a:t>Zorg dat op de bouwplaats en/of in de bedrijfsbus een verbandtrommel aanwezig is. </a:t>
                      </a:r>
                      <a:endParaRPr lang="nl-NL" sz="1600" dirty="0">
                        <a:effectLst/>
                        <a:latin typeface="+mn-lt"/>
                        <a:ea typeface="Calibri"/>
                        <a:cs typeface="Times New Roman"/>
                      </a:endParaRPr>
                    </a:p>
                  </a:txBody>
                  <a:tcPr marL="68580" marR="68580" marT="0" marB="0"/>
                </a:tc>
                <a:extLst>
                  <a:ext uri="{0D108BD9-81ED-4DB2-BD59-A6C34878D82A}">
                    <a16:rowId xmlns:a16="http://schemas.microsoft.com/office/drawing/2014/main" val="10008"/>
                  </a:ext>
                </a:extLst>
              </a:tr>
              <a:tr h="272233">
                <a:tc>
                  <a:txBody>
                    <a:bodyPr/>
                    <a:lstStyle/>
                    <a:p>
                      <a:pPr>
                        <a:lnSpc>
                          <a:spcPct val="115000"/>
                        </a:lnSpc>
                        <a:spcAft>
                          <a:spcPts val="0"/>
                        </a:spcAft>
                      </a:pPr>
                      <a:r>
                        <a:rPr lang="nl-NL" sz="1600" b="0" dirty="0" smtClean="0">
                          <a:solidFill>
                            <a:schemeClr val="tx1"/>
                          </a:solidFill>
                          <a:effectLst/>
                          <a:latin typeface="Arial" panose="020B0604020202020204" pitchFamily="34" charset="0"/>
                          <a:ea typeface="Calibri"/>
                          <a:cs typeface="Arial" panose="020B0604020202020204" pitchFamily="34" charset="0"/>
                        </a:rPr>
                        <a:t>2.4</a:t>
                      </a:r>
                      <a:endParaRPr lang="nl-NL"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rgbClr val="FFBB57"/>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nl-NL" sz="1600" b="0" i="0" u="none" strike="noStrike" kern="1200" cap="none" spc="0" normalizeH="0" baseline="0" noProof="0" dirty="0" smtClean="0">
                          <a:ln>
                            <a:noFill/>
                          </a:ln>
                          <a:solidFill>
                            <a:prstClr val="black"/>
                          </a:solidFill>
                          <a:effectLst/>
                          <a:uLnTx/>
                          <a:uFillTx/>
                          <a:latin typeface="+mn-lt"/>
                          <a:ea typeface="Calibri"/>
                          <a:cs typeface="+mn-cs"/>
                        </a:rPr>
                        <a:t>Vuile en schone gereedschappen e.d. altijd strikt gescheiden houden. </a:t>
                      </a:r>
                      <a:endParaRPr lang="nl-NL" sz="1600" dirty="0">
                        <a:effectLst/>
                        <a:latin typeface="+mn-lt"/>
                        <a:ea typeface="Calibri"/>
                        <a:cs typeface="Times New Roman"/>
                      </a:endParaRPr>
                    </a:p>
                  </a:txBody>
                  <a:tcPr marL="68580" marR="68580" marT="0" marB="0"/>
                </a:tc>
                <a:extLst>
                  <a:ext uri="{0D108BD9-81ED-4DB2-BD59-A6C34878D82A}">
                    <a16:rowId xmlns:a16="http://schemas.microsoft.com/office/drawing/2014/main" val="10009"/>
                  </a:ext>
                </a:extLst>
              </a:tr>
              <a:tr h="272233">
                <a:tc>
                  <a:txBody>
                    <a:bodyPr/>
                    <a:lstStyle/>
                    <a:p>
                      <a:pPr>
                        <a:lnSpc>
                          <a:spcPct val="115000"/>
                        </a:lnSpc>
                        <a:spcAft>
                          <a:spcPts val="0"/>
                        </a:spcAft>
                      </a:pPr>
                      <a:r>
                        <a:rPr lang="nl-NL" sz="1600" b="0" dirty="0" smtClean="0">
                          <a:solidFill>
                            <a:schemeClr val="tx1"/>
                          </a:solidFill>
                          <a:effectLst/>
                          <a:latin typeface="Arial" panose="020B0604020202020204" pitchFamily="34" charset="0"/>
                          <a:ea typeface="Calibri"/>
                          <a:cs typeface="Arial" panose="020B0604020202020204" pitchFamily="34" charset="0"/>
                        </a:rPr>
                        <a:t>2.5</a:t>
                      </a:r>
                      <a:endParaRPr lang="nl-NL"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rgbClr val="FFBB57"/>
                    </a:solidFill>
                  </a:tcPr>
                </a:tc>
                <a:tc>
                  <a:txBody>
                    <a:bodyPr/>
                    <a:lstStyle/>
                    <a:p>
                      <a:pPr marL="0" marR="0" lvl="0" indent="0" algn="l" defTabSz="914400" rtl="0" eaLnBrk="1" fontAlgn="auto" latinLnBrk="0" hangingPunct="1">
                        <a:lnSpc>
                          <a:spcPct val="115000"/>
                        </a:lnSpc>
                        <a:spcBef>
                          <a:spcPts val="0"/>
                        </a:spcBef>
                        <a:spcAft>
                          <a:spcPts val="1000"/>
                        </a:spcAft>
                        <a:buClrTx/>
                        <a:buSzTx/>
                        <a:buFontTx/>
                        <a:buNone/>
                        <a:tabLst/>
                        <a:defRPr/>
                      </a:pPr>
                      <a:r>
                        <a:rPr kumimoji="0" lang="nl-NL" sz="1600" b="0" i="0" u="none" strike="noStrike" kern="1200" cap="none" spc="0" normalizeH="0" baseline="0" noProof="0" dirty="0" smtClean="0">
                          <a:ln>
                            <a:noFill/>
                          </a:ln>
                          <a:solidFill>
                            <a:prstClr val="black"/>
                          </a:solidFill>
                          <a:effectLst/>
                          <a:uLnTx/>
                          <a:uFillTx/>
                          <a:latin typeface="+mn-lt"/>
                          <a:ea typeface="Calibri"/>
                          <a:cs typeface="Times New Roman"/>
                        </a:rPr>
                        <a:t>Gereedschap dat gebruikt wordt voor werkzaamheden aan bijvoorbeeld rioleringssystemen, wordt niet gebruikt voor werkzaamheden aan leidingwaterinstallaties en wordt in gescheiden kisten opgeslagen. </a:t>
                      </a:r>
                      <a:endParaRPr lang="nl-NL" sz="1600" dirty="0">
                        <a:effectLst/>
                        <a:latin typeface="+mn-lt"/>
                        <a:ea typeface="Calibri"/>
                        <a:cs typeface="Times New Roman"/>
                      </a:endParaRPr>
                    </a:p>
                  </a:txBody>
                  <a:tcPr marL="68580" marR="68580" marT="0" marB="0"/>
                </a:tc>
                <a:extLst>
                  <a:ext uri="{0D108BD9-81ED-4DB2-BD59-A6C34878D82A}">
                    <a16:rowId xmlns:a16="http://schemas.microsoft.com/office/drawing/2014/main" val="10010"/>
                  </a:ext>
                </a:extLst>
              </a:tr>
              <a:tr h="272233">
                <a:tc>
                  <a:txBody>
                    <a:bodyPr/>
                    <a:lstStyle/>
                    <a:p>
                      <a:pPr>
                        <a:lnSpc>
                          <a:spcPct val="115000"/>
                        </a:lnSpc>
                        <a:spcAft>
                          <a:spcPts val="0"/>
                        </a:spcAft>
                      </a:pPr>
                      <a:r>
                        <a:rPr lang="nl-NL" sz="1600" b="0" dirty="0" smtClean="0">
                          <a:solidFill>
                            <a:schemeClr val="tx1"/>
                          </a:solidFill>
                          <a:effectLst/>
                          <a:latin typeface="Arial" panose="020B0604020202020204" pitchFamily="34" charset="0"/>
                          <a:ea typeface="Calibri"/>
                          <a:cs typeface="Arial" panose="020B0604020202020204" pitchFamily="34" charset="0"/>
                        </a:rPr>
                        <a:t>2.6</a:t>
                      </a:r>
                      <a:endParaRPr lang="nl-NL"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rgbClr val="FFBB57"/>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nl-NL" sz="1600" b="0" i="0" u="none" strike="noStrike" kern="1200" cap="none" spc="0" normalizeH="0" baseline="0" noProof="0" dirty="0" smtClean="0">
                          <a:ln>
                            <a:noFill/>
                          </a:ln>
                          <a:solidFill>
                            <a:prstClr val="black"/>
                          </a:solidFill>
                          <a:effectLst/>
                          <a:uLnTx/>
                          <a:uFillTx/>
                          <a:latin typeface="+mn-lt"/>
                          <a:ea typeface="Calibri"/>
                          <a:cs typeface="+mn-cs"/>
                        </a:rPr>
                        <a:t>Zorg dat de juiste desinfectiemiddelen voor materialen, gereedschappen en materieel op de bouwplaats en/of bedrijfsbus voorradig zijn. Let op de opslagcondities en houdbaarheidsdatum van de desinfectiemiddelen. </a:t>
                      </a:r>
                      <a:endParaRPr lang="nl-NL" sz="1600" dirty="0">
                        <a:effectLst/>
                        <a:latin typeface="+mn-lt"/>
                        <a:ea typeface="Calibri"/>
                        <a:cs typeface="Times New Roman"/>
                      </a:endParaRPr>
                    </a:p>
                  </a:txBody>
                  <a:tcPr marL="68580" marR="68580" marT="0" marB="0"/>
                </a:tc>
                <a:extLst>
                  <a:ext uri="{0D108BD9-81ED-4DB2-BD59-A6C34878D82A}">
                    <a16:rowId xmlns:a16="http://schemas.microsoft.com/office/drawing/2014/main" val="10011"/>
                  </a:ext>
                </a:extLst>
              </a:tr>
              <a:tr h="272233">
                <a:tc>
                  <a:txBody>
                    <a:bodyPr/>
                    <a:lstStyle/>
                    <a:p>
                      <a:pPr>
                        <a:lnSpc>
                          <a:spcPct val="115000"/>
                        </a:lnSpc>
                        <a:spcAft>
                          <a:spcPts val="0"/>
                        </a:spcAft>
                      </a:pPr>
                      <a:r>
                        <a:rPr lang="nl-NL" sz="1600" b="0" dirty="0" smtClean="0">
                          <a:solidFill>
                            <a:schemeClr val="tx1"/>
                          </a:solidFill>
                          <a:effectLst/>
                          <a:latin typeface="Arial" panose="020B0604020202020204" pitchFamily="34" charset="0"/>
                          <a:ea typeface="Calibri"/>
                          <a:cs typeface="Arial" panose="020B0604020202020204" pitchFamily="34" charset="0"/>
                        </a:rPr>
                        <a:t>2.7</a:t>
                      </a:r>
                      <a:endParaRPr lang="nl-NL"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rgbClr val="FFBB57"/>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nl-NL" sz="1600" b="0" i="0" u="none" strike="noStrike" kern="1200" cap="none" spc="0" normalizeH="0" baseline="0" noProof="0" dirty="0" smtClean="0">
                          <a:ln>
                            <a:noFill/>
                          </a:ln>
                          <a:solidFill>
                            <a:prstClr val="black"/>
                          </a:solidFill>
                          <a:effectLst/>
                          <a:uLnTx/>
                          <a:uFillTx/>
                          <a:latin typeface="+mn-lt"/>
                          <a:ea typeface="Calibri"/>
                          <a:cs typeface="+mn-cs"/>
                        </a:rPr>
                        <a:t>Afhankelijk van de werksituatie moet in de bedrijfsbus water, vloeibare desinfecterende zeep en wegwerphanddoekjes aanwezig zijn. </a:t>
                      </a:r>
                      <a:endParaRPr lang="nl-NL" sz="1600" dirty="0">
                        <a:latin typeface="+mn-lt"/>
                      </a:endParaRPr>
                    </a:p>
                  </a:txBody>
                  <a:tcPr marL="68580" marR="68580" marT="0" marB="0"/>
                </a:tc>
                <a:extLst>
                  <a:ext uri="{0D108BD9-81ED-4DB2-BD59-A6C34878D82A}">
                    <a16:rowId xmlns:a16="http://schemas.microsoft.com/office/drawing/2014/main" val="10012"/>
                  </a:ext>
                </a:extLst>
              </a:tr>
            </a:tbl>
          </a:graphicData>
        </a:graphic>
      </p:graphicFrame>
    </p:spTree>
    <p:extLst>
      <p:ext uri="{BB962C8B-B14F-4D97-AF65-F5344CB8AC3E}">
        <p14:creationId xmlns:p14="http://schemas.microsoft.com/office/powerpoint/2010/main" val="2903573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B502C9A5-716F-45E6-800B-D4D02CE26F90}" type="slidenum">
              <a:rPr lang="nl-NL" smtClean="0"/>
              <a:t>23</a:t>
            </a:fld>
            <a:endParaRPr lang="nl-NL"/>
          </a:p>
        </p:txBody>
      </p:sp>
      <p:sp>
        <p:nvSpPr>
          <p:cNvPr id="3" name="Titel 2"/>
          <p:cNvSpPr>
            <a:spLocks noGrp="1"/>
          </p:cNvSpPr>
          <p:nvPr>
            <p:ph type="title"/>
          </p:nvPr>
        </p:nvSpPr>
        <p:spPr>
          <a:xfrm>
            <a:off x="564543" y="211746"/>
            <a:ext cx="11125306" cy="490400"/>
          </a:xfrm>
        </p:spPr>
        <p:txBody>
          <a:bodyPr/>
          <a:lstStyle/>
          <a:p>
            <a:pPr algn="ctr"/>
            <a:r>
              <a:rPr lang="nl-NL" sz="2800" dirty="0" smtClean="0"/>
              <a:t>Overzicht (verdere) aandachtspunten voor hygiënisch werken (2)</a:t>
            </a:r>
            <a:endParaRPr lang="nl-NL" sz="2800" dirty="0"/>
          </a:p>
        </p:txBody>
      </p:sp>
      <p:sp>
        <p:nvSpPr>
          <p:cNvPr id="5" name="AutoShape 2" descr="Afbeeldingsresultaat voor hygiënisch werken aan waterleidingen">
            <a:hlinkClick r:id="rId2"/>
          </p:cNvPr>
          <p:cNvSpPr>
            <a:spLocks noChangeAspect="1" noChangeArrowheads="1"/>
          </p:cNvSpPr>
          <p:nvPr/>
        </p:nvSpPr>
        <p:spPr bwMode="auto">
          <a:xfrm>
            <a:off x="4962525" y="-1257300"/>
            <a:ext cx="1743075" cy="26193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graphicFrame>
        <p:nvGraphicFramePr>
          <p:cNvPr id="8" name="Tabel 7"/>
          <p:cNvGraphicFramePr>
            <a:graphicFrameLocks noGrp="1"/>
          </p:cNvGraphicFramePr>
          <p:nvPr>
            <p:extLst>
              <p:ext uri="{D42A27DB-BD31-4B8C-83A1-F6EECF244321}">
                <p14:modId xmlns:p14="http://schemas.microsoft.com/office/powerpoint/2010/main" val="2132192605"/>
              </p:ext>
            </p:extLst>
          </p:nvPr>
        </p:nvGraphicFramePr>
        <p:xfrm>
          <a:off x="1009816" y="1007512"/>
          <a:ext cx="10114059" cy="4974336"/>
        </p:xfrm>
        <a:graphic>
          <a:graphicData uri="http://schemas.openxmlformats.org/drawingml/2006/table">
            <a:tbl>
              <a:tblPr firstRow="1" firstCol="1" bandRow="1">
                <a:tableStyleId>{5C22544A-7EE6-4342-B048-85BDC9FD1C3A}</a:tableStyleId>
              </a:tblPr>
              <a:tblGrid>
                <a:gridCol w="683812">
                  <a:extLst>
                    <a:ext uri="{9D8B030D-6E8A-4147-A177-3AD203B41FA5}">
                      <a16:colId xmlns:a16="http://schemas.microsoft.com/office/drawing/2014/main" val="20000"/>
                    </a:ext>
                  </a:extLst>
                </a:gridCol>
                <a:gridCol w="9430247">
                  <a:extLst>
                    <a:ext uri="{9D8B030D-6E8A-4147-A177-3AD203B41FA5}">
                      <a16:colId xmlns:a16="http://schemas.microsoft.com/office/drawing/2014/main" val="20001"/>
                    </a:ext>
                  </a:extLst>
                </a:gridCol>
              </a:tblGrid>
              <a:tr h="272233">
                <a:tc>
                  <a:txBody>
                    <a:bodyPr/>
                    <a:lstStyle/>
                    <a:p>
                      <a:pPr>
                        <a:lnSpc>
                          <a:spcPct val="115000"/>
                        </a:lnSpc>
                        <a:spcAft>
                          <a:spcPts val="0"/>
                        </a:spcAft>
                      </a:pPr>
                      <a:r>
                        <a:rPr lang="nl-NL" sz="1600" dirty="0" smtClean="0">
                          <a:solidFill>
                            <a:schemeClr val="tx1"/>
                          </a:solidFill>
                          <a:effectLst/>
                          <a:latin typeface="Arial" panose="020B0604020202020204" pitchFamily="34" charset="0"/>
                          <a:ea typeface="Calibri"/>
                          <a:cs typeface="Arial" panose="020B0604020202020204" pitchFamily="34" charset="0"/>
                        </a:rPr>
                        <a:t>3</a:t>
                      </a:r>
                      <a:endParaRPr lang="nl-NL" sz="16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rgbClr val="D1D3D4"/>
                    </a:solidFill>
                  </a:tcPr>
                </a:tc>
                <a:tc>
                  <a:txBody>
                    <a:bodyPr/>
                    <a:lstStyle/>
                    <a:p>
                      <a:pPr>
                        <a:lnSpc>
                          <a:spcPct val="115000"/>
                        </a:lnSpc>
                        <a:spcAft>
                          <a:spcPts val="0"/>
                        </a:spcAft>
                      </a:pPr>
                      <a:r>
                        <a:rPr lang="nl-NL" sz="1600" dirty="0" smtClean="0">
                          <a:solidFill>
                            <a:schemeClr val="tx1"/>
                          </a:solidFill>
                          <a:effectLst/>
                          <a:latin typeface="Arial" panose="020B0604020202020204" pitchFamily="34" charset="0"/>
                          <a:ea typeface="Calibri"/>
                          <a:cs typeface="Arial" panose="020B0604020202020204" pitchFamily="34" charset="0"/>
                        </a:rPr>
                        <a:t>Materialen  </a:t>
                      </a:r>
                      <a:endParaRPr lang="nl-NL" sz="16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rgbClr val="FFBB57"/>
                    </a:solidFill>
                  </a:tcPr>
                </a:tc>
                <a:extLst>
                  <a:ext uri="{0D108BD9-81ED-4DB2-BD59-A6C34878D82A}">
                    <a16:rowId xmlns:a16="http://schemas.microsoft.com/office/drawing/2014/main" val="10000"/>
                  </a:ext>
                </a:extLst>
              </a:tr>
              <a:tr h="272233">
                <a:tc>
                  <a:txBody>
                    <a:bodyPr/>
                    <a:lstStyle/>
                    <a:p>
                      <a:pPr>
                        <a:lnSpc>
                          <a:spcPct val="115000"/>
                        </a:lnSpc>
                        <a:spcAft>
                          <a:spcPts val="0"/>
                        </a:spcAft>
                      </a:pPr>
                      <a:r>
                        <a:rPr lang="nl-NL" sz="1600" b="0" dirty="0" smtClean="0">
                          <a:solidFill>
                            <a:schemeClr val="tx1"/>
                          </a:solidFill>
                          <a:effectLst/>
                          <a:latin typeface="Arial" panose="020B0604020202020204" pitchFamily="34" charset="0"/>
                          <a:ea typeface="Calibri"/>
                          <a:cs typeface="Arial" panose="020B0604020202020204" pitchFamily="34" charset="0"/>
                        </a:rPr>
                        <a:t>3.1</a:t>
                      </a:r>
                      <a:endParaRPr lang="nl-NL"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rgbClr val="FFBB57"/>
                    </a:solidFill>
                  </a:tcPr>
                </a:tc>
                <a:tc>
                  <a:txBody>
                    <a:bodyPr/>
                    <a:lstStyle/>
                    <a:p>
                      <a:pPr>
                        <a:lnSpc>
                          <a:spcPct val="115000"/>
                        </a:lnSpc>
                        <a:spcAft>
                          <a:spcPts val="1000"/>
                        </a:spcAft>
                      </a:pPr>
                      <a:r>
                        <a:rPr lang="nl-NL" sz="1600" dirty="0" smtClean="0">
                          <a:effectLst/>
                          <a:latin typeface="+mn-lt"/>
                          <a:ea typeface="Calibri"/>
                          <a:cs typeface="Times New Roman"/>
                        </a:rPr>
                        <a:t>Controleer bij afleveringen van materialen op de bouwplaats de verpakkingen (doppen, folies, dozen en kisten). Is de verpakking beschadigd of ontbreekt deze, dan zo nodig het leidingmateriaal reinigen/desinfecteren en opnieuw verpakken. </a:t>
                      </a:r>
                      <a:endParaRPr lang="nl-NL" sz="1600" dirty="0">
                        <a:latin typeface="+mn-lt"/>
                      </a:endParaRPr>
                    </a:p>
                  </a:txBody>
                  <a:tcPr marL="68580" marR="68580" marT="0" marB="0"/>
                </a:tc>
                <a:extLst>
                  <a:ext uri="{0D108BD9-81ED-4DB2-BD59-A6C34878D82A}">
                    <a16:rowId xmlns:a16="http://schemas.microsoft.com/office/drawing/2014/main" val="10001"/>
                  </a:ext>
                </a:extLst>
              </a:tr>
              <a:tr h="272233">
                <a:tc>
                  <a:txBody>
                    <a:bodyPr/>
                    <a:lstStyle/>
                    <a:p>
                      <a:pPr>
                        <a:lnSpc>
                          <a:spcPct val="115000"/>
                        </a:lnSpc>
                        <a:spcAft>
                          <a:spcPts val="0"/>
                        </a:spcAft>
                      </a:pPr>
                      <a:r>
                        <a:rPr lang="nl-NL" sz="1600" b="0" dirty="0" smtClean="0">
                          <a:solidFill>
                            <a:schemeClr val="tx1"/>
                          </a:solidFill>
                          <a:effectLst/>
                          <a:latin typeface="Arial" panose="020B0604020202020204" pitchFamily="34" charset="0"/>
                          <a:ea typeface="Calibri"/>
                          <a:cs typeface="Arial" panose="020B0604020202020204" pitchFamily="34" charset="0"/>
                        </a:rPr>
                        <a:t>3.2</a:t>
                      </a:r>
                      <a:endParaRPr lang="nl-NL"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rgbClr val="FFBB57"/>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nl-NL" sz="1600" b="0" i="0" u="none" strike="noStrike" kern="1200" cap="none" spc="0" normalizeH="0" baseline="0" noProof="0" dirty="0" smtClean="0">
                          <a:ln>
                            <a:noFill/>
                          </a:ln>
                          <a:solidFill>
                            <a:prstClr val="black"/>
                          </a:solidFill>
                          <a:effectLst/>
                          <a:uLnTx/>
                          <a:uFillTx/>
                          <a:latin typeface="+mn-lt"/>
                          <a:ea typeface="Calibri"/>
                          <a:cs typeface="Times New Roman"/>
                        </a:rPr>
                        <a:t>Op de bouwplaats niet meer materiaal aanvoeren dan voor de voortgang van het werk nodig is. </a:t>
                      </a:r>
                      <a:endParaRPr lang="nl-NL" sz="1600" dirty="0">
                        <a:effectLst/>
                        <a:latin typeface="+mn-lt"/>
                        <a:ea typeface="Calibri"/>
                        <a:cs typeface="Times New Roman"/>
                      </a:endParaRPr>
                    </a:p>
                  </a:txBody>
                  <a:tcPr marL="68580" marR="68580" marT="0" marB="0"/>
                </a:tc>
                <a:extLst>
                  <a:ext uri="{0D108BD9-81ED-4DB2-BD59-A6C34878D82A}">
                    <a16:rowId xmlns:a16="http://schemas.microsoft.com/office/drawing/2014/main" val="10002"/>
                  </a:ext>
                </a:extLst>
              </a:tr>
              <a:tr h="272233">
                <a:tc>
                  <a:txBody>
                    <a:bodyPr/>
                    <a:lstStyle/>
                    <a:p>
                      <a:pPr>
                        <a:lnSpc>
                          <a:spcPct val="115000"/>
                        </a:lnSpc>
                        <a:spcAft>
                          <a:spcPts val="0"/>
                        </a:spcAft>
                      </a:pPr>
                      <a:r>
                        <a:rPr lang="nl-NL" sz="1600" b="0" dirty="0" smtClean="0">
                          <a:solidFill>
                            <a:schemeClr val="tx1"/>
                          </a:solidFill>
                          <a:effectLst/>
                          <a:latin typeface="Arial" panose="020B0604020202020204" pitchFamily="34" charset="0"/>
                          <a:ea typeface="Calibri"/>
                          <a:cs typeface="Arial" panose="020B0604020202020204" pitchFamily="34" charset="0"/>
                        </a:rPr>
                        <a:t>3.3</a:t>
                      </a:r>
                      <a:endParaRPr lang="nl-NL"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rgbClr val="FFBB57"/>
                    </a:solidFill>
                  </a:tcPr>
                </a:tc>
                <a:tc>
                  <a:txBody>
                    <a:bodyPr/>
                    <a:lstStyle/>
                    <a:p>
                      <a:pPr>
                        <a:lnSpc>
                          <a:spcPct val="115000"/>
                        </a:lnSpc>
                        <a:spcAft>
                          <a:spcPts val="1000"/>
                        </a:spcAft>
                      </a:pPr>
                      <a:r>
                        <a:rPr lang="nl-NL" sz="1600" kern="1200" dirty="0" smtClean="0">
                          <a:solidFill>
                            <a:srgbClr val="000000"/>
                          </a:solidFill>
                          <a:effectLst/>
                          <a:latin typeface="+mn-lt"/>
                          <a:ea typeface="+mn-ea"/>
                          <a:cs typeface="+mn-cs"/>
                        </a:rPr>
                        <a:t>Leidingmaterialen zodanig vrij van de grond opslaan dat de bescherming/verpakking niet wordt beschadigd.</a:t>
                      </a:r>
                      <a:endParaRPr lang="nl-NL" sz="1600" dirty="0">
                        <a:effectLst/>
                        <a:latin typeface="+mn-lt"/>
                        <a:ea typeface="Calibri"/>
                        <a:cs typeface="Times New Roman"/>
                      </a:endParaRPr>
                    </a:p>
                  </a:txBody>
                  <a:tcPr marL="68580" marR="68580" marT="0" marB="0"/>
                </a:tc>
                <a:extLst>
                  <a:ext uri="{0D108BD9-81ED-4DB2-BD59-A6C34878D82A}">
                    <a16:rowId xmlns:a16="http://schemas.microsoft.com/office/drawing/2014/main" val="10003"/>
                  </a:ext>
                </a:extLst>
              </a:tr>
              <a:tr h="272233">
                <a:tc>
                  <a:txBody>
                    <a:bodyPr/>
                    <a:lstStyle/>
                    <a:p>
                      <a:pPr>
                        <a:lnSpc>
                          <a:spcPct val="115000"/>
                        </a:lnSpc>
                        <a:spcAft>
                          <a:spcPts val="0"/>
                        </a:spcAft>
                      </a:pPr>
                      <a:r>
                        <a:rPr lang="nl-NL" sz="1600" b="0" dirty="0" smtClean="0">
                          <a:solidFill>
                            <a:schemeClr val="tx1"/>
                          </a:solidFill>
                          <a:effectLst/>
                          <a:latin typeface="Arial" panose="020B0604020202020204" pitchFamily="34" charset="0"/>
                          <a:ea typeface="Calibri"/>
                          <a:cs typeface="Arial" panose="020B0604020202020204" pitchFamily="34" charset="0"/>
                        </a:rPr>
                        <a:t>3.4</a:t>
                      </a:r>
                      <a:endParaRPr lang="nl-NL"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rgbClr val="FFBB57"/>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nl-NL" sz="1600" b="0" i="0" u="none" strike="noStrike" kern="1200" cap="none" spc="0" normalizeH="0" baseline="0" noProof="0" dirty="0" smtClean="0">
                          <a:ln>
                            <a:noFill/>
                          </a:ln>
                          <a:solidFill>
                            <a:prstClr val="black"/>
                          </a:solidFill>
                          <a:effectLst/>
                          <a:uLnTx/>
                          <a:uFillTx/>
                          <a:latin typeface="+mn-lt"/>
                          <a:ea typeface="Calibri"/>
                          <a:cs typeface="+mn-cs"/>
                        </a:rPr>
                        <a:t>Vuile en schone materialen altijd strikt gescheiden houden. </a:t>
                      </a:r>
                      <a:endParaRPr lang="nl-NL" sz="1600" dirty="0">
                        <a:effectLst/>
                        <a:latin typeface="+mn-lt"/>
                        <a:ea typeface="Calibri"/>
                        <a:cs typeface="Times New Roman"/>
                      </a:endParaRPr>
                    </a:p>
                  </a:txBody>
                  <a:tcPr marL="68580" marR="68580" marT="0" marB="0"/>
                </a:tc>
                <a:extLst>
                  <a:ext uri="{0D108BD9-81ED-4DB2-BD59-A6C34878D82A}">
                    <a16:rowId xmlns:a16="http://schemas.microsoft.com/office/drawing/2014/main" val="10004"/>
                  </a:ext>
                </a:extLst>
              </a:tr>
              <a:tr h="272233">
                <a:tc>
                  <a:txBody>
                    <a:bodyPr/>
                    <a:lstStyle/>
                    <a:p>
                      <a:pPr>
                        <a:lnSpc>
                          <a:spcPct val="115000"/>
                        </a:lnSpc>
                        <a:spcAft>
                          <a:spcPts val="0"/>
                        </a:spcAft>
                      </a:pPr>
                      <a:r>
                        <a:rPr lang="nl-NL" sz="1600" b="1" dirty="0" smtClean="0">
                          <a:solidFill>
                            <a:schemeClr val="tx1"/>
                          </a:solidFill>
                          <a:effectLst/>
                          <a:latin typeface="Arial" panose="020B0604020202020204" pitchFamily="34" charset="0"/>
                          <a:ea typeface="Calibri"/>
                          <a:cs typeface="Arial" panose="020B0604020202020204" pitchFamily="34" charset="0"/>
                        </a:rPr>
                        <a:t>4</a:t>
                      </a:r>
                      <a:endParaRPr lang="nl-NL" sz="1600" b="1"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chemeClr val="bg1">
                        <a:lumMod val="85000"/>
                      </a:schemeClr>
                    </a:solidFill>
                  </a:tcPr>
                </a:tc>
                <a:tc>
                  <a:txBody>
                    <a:bodyPr/>
                    <a:lstStyle/>
                    <a:p>
                      <a:pPr>
                        <a:lnSpc>
                          <a:spcPct val="115000"/>
                        </a:lnSpc>
                        <a:spcAft>
                          <a:spcPts val="0"/>
                        </a:spcAft>
                      </a:pPr>
                      <a:r>
                        <a:rPr lang="nl-NL" sz="1600" b="1" dirty="0" smtClean="0">
                          <a:effectLst/>
                          <a:latin typeface="+mn-lt"/>
                          <a:ea typeface="Calibri"/>
                          <a:cs typeface="Times New Roman"/>
                        </a:rPr>
                        <a:t>Werkplek</a:t>
                      </a:r>
                      <a:endParaRPr lang="nl-NL" sz="1600" b="1" dirty="0">
                        <a:effectLst/>
                        <a:latin typeface="+mn-lt"/>
                        <a:ea typeface="Calibri"/>
                        <a:cs typeface="Times New Roman"/>
                      </a:endParaRPr>
                    </a:p>
                  </a:txBody>
                  <a:tcPr marL="68580" marR="68580" marT="0" marB="0"/>
                </a:tc>
                <a:extLst>
                  <a:ext uri="{0D108BD9-81ED-4DB2-BD59-A6C34878D82A}">
                    <a16:rowId xmlns:a16="http://schemas.microsoft.com/office/drawing/2014/main" val="10005"/>
                  </a:ext>
                </a:extLst>
              </a:tr>
              <a:tr h="272233">
                <a:tc>
                  <a:txBody>
                    <a:bodyPr/>
                    <a:lstStyle/>
                    <a:p>
                      <a:pPr>
                        <a:lnSpc>
                          <a:spcPct val="115000"/>
                        </a:lnSpc>
                        <a:spcAft>
                          <a:spcPts val="0"/>
                        </a:spcAft>
                      </a:pPr>
                      <a:r>
                        <a:rPr lang="nl-NL" sz="1600" b="0" dirty="0" smtClean="0">
                          <a:solidFill>
                            <a:schemeClr val="tx1"/>
                          </a:solidFill>
                          <a:effectLst/>
                          <a:latin typeface="Arial" panose="020B0604020202020204" pitchFamily="34" charset="0"/>
                          <a:ea typeface="Calibri"/>
                          <a:cs typeface="Arial" panose="020B0604020202020204" pitchFamily="34" charset="0"/>
                        </a:rPr>
                        <a:t>4.1</a:t>
                      </a:r>
                      <a:endParaRPr lang="nl-NL"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rgbClr val="FFBB57"/>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nl-NL" sz="1600" b="0" i="0" u="none" strike="noStrike" kern="1200" cap="none" spc="0" normalizeH="0" baseline="0" noProof="0" dirty="0" smtClean="0">
                          <a:ln>
                            <a:noFill/>
                          </a:ln>
                          <a:solidFill>
                            <a:prstClr val="black"/>
                          </a:solidFill>
                          <a:effectLst/>
                          <a:uLnTx/>
                          <a:uFillTx/>
                          <a:latin typeface="+mn-lt"/>
                          <a:ea typeface="Calibri"/>
                          <a:cs typeface="Times New Roman"/>
                        </a:rPr>
                        <a:t>Zorg voor een schone werkplek.  </a:t>
                      </a:r>
                      <a:endParaRPr lang="nl-NL" sz="1600" dirty="0">
                        <a:effectLst/>
                        <a:latin typeface="+mn-lt"/>
                        <a:ea typeface="Calibri"/>
                        <a:cs typeface="Times New Roman"/>
                      </a:endParaRPr>
                    </a:p>
                  </a:txBody>
                  <a:tcPr marL="68580" marR="68580" marT="0" marB="0"/>
                </a:tc>
                <a:extLst>
                  <a:ext uri="{0D108BD9-81ED-4DB2-BD59-A6C34878D82A}">
                    <a16:rowId xmlns:a16="http://schemas.microsoft.com/office/drawing/2014/main" val="10006"/>
                  </a:ext>
                </a:extLst>
              </a:tr>
              <a:tr h="272233">
                <a:tc>
                  <a:txBody>
                    <a:bodyPr/>
                    <a:lstStyle/>
                    <a:p>
                      <a:pPr>
                        <a:lnSpc>
                          <a:spcPct val="115000"/>
                        </a:lnSpc>
                        <a:spcAft>
                          <a:spcPts val="0"/>
                        </a:spcAft>
                      </a:pPr>
                      <a:r>
                        <a:rPr lang="nl-NL" sz="1600" b="0" dirty="0" smtClean="0">
                          <a:solidFill>
                            <a:schemeClr val="tx1"/>
                          </a:solidFill>
                          <a:effectLst/>
                          <a:latin typeface="Arial" panose="020B0604020202020204" pitchFamily="34" charset="0"/>
                          <a:ea typeface="Calibri"/>
                          <a:cs typeface="Arial" panose="020B0604020202020204" pitchFamily="34" charset="0"/>
                        </a:rPr>
                        <a:t>4.2</a:t>
                      </a:r>
                      <a:endParaRPr lang="nl-NL"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rgbClr val="FFBB57"/>
                    </a:solidFill>
                  </a:tcPr>
                </a:tc>
                <a:tc>
                  <a:txBody>
                    <a:bodyPr/>
                    <a:lstStyle/>
                    <a:p>
                      <a:pPr>
                        <a:lnSpc>
                          <a:spcPct val="115000"/>
                        </a:lnSpc>
                        <a:spcAft>
                          <a:spcPts val="0"/>
                        </a:spcAft>
                      </a:pPr>
                      <a:r>
                        <a:rPr lang="nl-NL" sz="1600" dirty="0" smtClean="0">
                          <a:effectLst/>
                          <a:latin typeface="+mn-lt"/>
                          <a:ea typeface="Calibri"/>
                        </a:rPr>
                        <a:t>Controleer leidingmaterialen </a:t>
                      </a:r>
                      <a:r>
                        <a:rPr lang="nl-NL" sz="1600" dirty="0" err="1" smtClean="0">
                          <a:effectLst/>
                          <a:latin typeface="+mn-lt"/>
                          <a:ea typeface="Calibri"/>
                        </a:rPr>
                        <a:t>vòòr</a:t>
                      </a:r>
                      <a:r>
                        <a:rPr lang="nl-NL" sz="1600" dirty="0" smtClean="0">
                          <a:effectLst/>
                          <a:latin typeface="+mn-lt"/>
                          <a:ea typeface="Calibri"/>
                        </a:rPr>
                        <a:t> aanvang werkzaamheden op vervuilingen en reinig /desinfecteer </a:t>
                      </a:r>
                    </a:p>
                    <a:p>
                      <a:pPr>
                        <a:lnSpc>
                          <a:spcPct val="115000"/>
                        </a:lnSpc>
                        <a:spcAft>
                          <a:spcPts val="0"/>
                        </a:spcAft>
                      </a:pPr>
                      <a:r>
                        <a:rPr lang="nl-NL" sz="1600" dirty="0" smtClean="0">
                          <a:effectLst/>
                          <a:latin typeface="+mn-lt"/>
                          <a:ea typeface="Calibri"/>
                        </a:rPr>
                        <a:t>zo nodig.</a:t>
                      </a:r>
                      <a:endParaRPr lang="nl-NL" sz="1600" dirty="0">
                        <a:effectLst/>
                        <a:latin typeface="+mn-lt"/>
                        <a:ea typeface="Calibri"/>
                        <a:cs typeface="Times New Roman"/>
                      </a:endParaRPr>
                    </a:p>
                  </a:txBody>
                  <a:tcPr marL="68580" marR="68580" marT="0" marB="0"/>
                </a:tc>
                <a:extLst>
                  <a:ext uri="{0D108BD9-81ED-4DB2-BD59-A6C34878D82A}">
                    <a16:rowId xmlns:a16="http://schemas.microsoft.com/office/drawing/2014/main" val="10007"/>
                  </a:ext>
                </a:extLst>
              </a:tr>
              <a:tr h="272233">
                <a:tc>
                  <a:txBody>
                    <a:bodyPr/>
                    <a:lstStyle/>
                    <a:p>
                      <a:pPr>
                        <a:lnSpc>
                          <a:spcPct val="115000"/>
                        </a:lnSpc>
                        <a:spcAft>
                          <a:spcPts val="0"/>
                        </a:spcAft>
                      </a:pPr>
                      <a:r>
                        <a:rPr lang="nl-NL" sz="1600" b="0" dirty="0" smtClean="0">
                          <a:solidFill>
                            <a:schemeClr val="tx1"/>
                          </a:solidFill>
                          <a:effectLst/>
                          <a:latin typeface="Arial" panose="020B0604020202020204" pitchFamily="34" charset="0"/>
                          <a:ea typeface="Calibri"/>
                          <a:cs typeface="Arial" panose="020B0604020202020204" pitchFamily="34" charset="0"/>
                        </a:rPr>
                        <a:t>4.3</a:t>
                      </a:r>
                      <a:endParaRPr lang="nl-NL"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rgbClr val="FFBB57"/>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nl-NL" sz="1600" b="0" i="0" u="none" strike="noStrike" kern="1200" cap="none" spc="0" normalizeH="0" baseline="0" noProof="0" dirty="0" smtClean="0">
                          <a:ln>
                            <a:noFill/>
                          </a:ln>
                          <a:solidFill>
                            <a:prstClr val="black"/>
                          </a:solidFill>
                          <a:effectLst/>
                          <a:uLnTx/>
                          <a:uFillTx/>
                          <a:latin typeface="+mn-lt"/>
                          <a:ea typeface="Calibri"/>
                          <a:cs typeface="+mn-cs"/>
                        </a:rPr>
                        <a:t>Zorg dat gereedschap bij het in aanraking komen met leidingwater schoon en zo nodig </a:t>
                      </a:r>
                    </a:p>
                    <a:p>
                      <a:pPr marL="0" marR="0" lvl="0" indent="0" algn="l" defTabSz="914400" rtl="0" eaLnBrk="1" fontAlgn="auto" latinLnBrk="0" hangingPunct="1">
                        <a:lnSpc>
                          <a:spcPct val="115000"/>
                        </a:lnSpc>
                        <a:spcBef>
                          <a:spcPts val="0"/>
                        </a:spcBef>
                        <a:spcAft>
                          <a:spcPts val="0"/>
                        </a:spcAft>
                        <a:buClrTx/>
                        <a:buSzTx/>
                        <a:buFontTx/>
                        <a:buNone/>
                        <a:tabLst/>
                        <a:defRPr/>
                      </a:pPr>
                      <a:r>
                        <a:rPr kumimoji="0" lang="nl-NL" sz="1600" b="0" i="0" u="none" strike="noStrike" kern="1200" cap="none" spc="0" normalizeH="0" baseline="0" noProof="0" dirty="0" smtClean="0">
                          <a:ln>
                            <a:noFill/>
                          </a:ln>
                          <a:solidFill>
                            <a:prstClr val="black"/>
                          </a:solidFill>
                          <a:effectLst/>
                          <a:uLnTx/>
                          <a:uFillTx/>
                          <a:latin typeface="+mn-lt"/>
                          <a:ea typeface="Calibri"/>
                          <a:cs typeface="+mn-cs"/>
                        </a:rPr>
                        <a:t>gedesinfecteerd is.</a:t>
                      </a:r>
                      <a:endParaRPr lang="nl-NL" sz="1600" dirty="0">
                        <a:effectLst/>
                        <a:latin typeface="+mn-lt"/>
                        <a:ea typeface="Calibri"/>
                        <a:cs typeface="Times New Roman"/>
                      </a:endParaRPr>
                    </a:p>
                  </a:txBody>
                  <a:tcPr marL="68580" marR="68580" marT="0" marB="0"/>
                </a:tc>
                <a:extLst>
                  <a:ext uri="{0D108BD9-81ED-4DB2-BD59-A6C34878D82A}">
                    <a16:rowId xmlns:a16="http://schemas.microsoft.com/office/drawing/2014/main" val="10008"/>
                  </a:ext>
                </a:extLst>
              </a:tr>
              <a:tr h="272233">
                <a:tc>
                  <a:txBody>
                    <a:bodyPr/>
                    <a:lstStyle/>
                    <a:p>
                      <a:pPr>
                        <a:lnSpc>
                          <a:spcPct val="115000"/>
                        </a:lnSpc>
                        <a:spcAft>
                          <a:spcPts val="0"/>
                        </a:spcAft>
                      </a:pPr>
                      <a:r>
                        <a:rPr lang="nl-NL" sz="1600" b="0" dirty="0" smtClean="0">
                          <a:solidFill>
                            <a:schemeClr val="tx1"/>
                          </a:solidFill>
                          <a:effectLst/>
                          <a:latin typeface="Arial" panose="020B0604020202020204" pitchFamily="34" charset="0"/>
                          <a:ea typeface="Calibri"/>
                          <a:cs typeface="Arial" panose="020B0604020202020204" pitchFamily="34" charset="0"/>
                        </a:rPr>
                        <a:t>4.4</a:t>
                      </a:r>
                      <a:endParaRPr lang="nl-NL"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rgbClr val="FFBB57"/>
                    </a:solidFill>
                  </a:tcPr>
                </a:tc>
                <a:tc>
                  <a:txBody>
                    <a:bodyPr/>
                    <a:lstStyle/>
                    <a:p>
                      <a:pPr>
                        <a:lnSpc>
                          <a:spcPct val="115000"/>
                        </a:lnSpc>
                        <a:spcAft>
                          <a:spcPts val="1000"/>
                        </a:spcAft>
                      </a:pPr>
                      <a:r>
                        <a:rPr lang="nl-NL" sz="1600" dirty="0" smtClean="0">
                          <a:effectLst/>
                          <a:latin typeface="+mn-lt"/>
                          <a:ea typeface="Calibri"/>
                        </a:rPr>
                        <a:t>Houd buizen, appendages en hulpstukken zo lang mogelijk tot op de werkvloer afgedopt of verpakt, bij voorkeur tot het moment van installatie. </a:t>
                      </a:r>
                      <a:endParaRPr lang="nl-NL" sz="1600" dirty="0">
                        <a:effectLst/>
                        <a:latin typeface="+mn-lt"/>
                        <a:ea typeface="Calibri"/>
                        <a:cs typeface="Times New Roman"/>
                      </a:endParaRPr>
                    </a:p>
                  </a:txBody>
                  <a:tcPr marL="68580" marR="68580" marT="0" marB="0"/>
                </a:tc>
                <a:extLst>
                  <a:ext uri="{0D108BD9-81ED-4DB2-BD59-A6C34878D82A}">
                    <a16:rowId xmlns:a16="http://schemas.microsoft.com/office/drawing/2014/main" val="10009"/>
                  </a:ext>
                </a:extLst>
              </a:tr>
              <a:tr h="272233">
                <a:tc>
                  <a:txBody>
                    <a:bodyPr/>
                    <a:lstStyle/>
                    <a:p>
                      <a:pPr>
                        <a:lnSpc>
                          <a:spcPct val="115000"/>
                        </a:lnSpc>
                        <a:spcAft>
                          <a:spcPts val="0"/>
                        </a:spcAft>
                      </a:pPr>
                      <a:r>
                        <a:rPr lang="nl-NL" sz="1600" b="0" dirty="0" smtClean="0">
                          <a:solidFill>
                            <a:schemeClr val="tx1"/>
                          </a:solidFill>
                          <a:effectLst/>
                          <a:latin typeface="Arial" panose="020B0604020202020204" pitchFamily="34" charset="0"/>
                          <a:ea typeface="Calibri"/>
                          <a:cs typeface="Arial" panose="020B0604020202020204" pitchFamily="34" charset="0"/>
                        </a:rPr>
                        <a:t>4.5</a:t>
                      </a:r>
                      <a:endParaRPr lang="nl-NL"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rgbClr val="FFBB57"/>
                    </a:solidFill>
                  </a:tcPr>
                </a:tc>
                <a:tc>
                  <a:txBody>
                    <a:bodyPr/>
                    <a:lstStyle/>
                    <a:p>
                      <a:pPr>
                        <a:spcAft>
                          <a:spcPts val="0"/>
                        </a:spcAft>
                      </a:pPr>
                      <a:r>
                        <a:rPr lang="nl-NL" sz="1600" dirty="0" smtClean="0">
                          <a:solidFill>
                            <a:srgbClr val="000000"/>
                          </a:solidFill>
                          <a:effectLst/>
                          <a:latin typeface="+mn-lt"/>
                          <a:ea typeface="Calibri"/>
                        </a:rPr>
                        <a:t>Dop aan het einde van de werkdag en/of bij verontreinigende werkzaamheden in de directe omgeving, alle openingen van gemonteerde leidingdelen af. </a:t>
                      </a:r>
                      <a:endParaRPr lang="nl-NL" sz="1600" dirty="0">
                        <a:effectLst/>
                        <a:latin typeface="+mn-lt"/>
                        <a:ea typeface="Calibri"/>
                        <a:cs typeface="Times New Roman"/>
                      </a:endParaRPr>
                    </a:p>
                  </a:txBody>
                  <a:tcPr marL="68580" marR="68580" marT="0" marB="0"/>
                </a:tc>
                <a:extLst>
                  <a:ext uri="{0D108BD9-81ED-4DB2-BD59-A6C34878D82A}">
                    <a16:rowId xmlns:a16="http://schemas.microsoft.com/office/drawing/2014/main" val="10010"/>
                  </a:ext>
                </a:extLst>
              </a:tr>
            </a:tbl>
          </a:graphicData>
        </a:graphic>
      </p:graphicFrame>
    </p:spTree>
    <p:extLst>
      <p:ext uri="{BB962C8B-B14F-4D97-AF65-F5344CB8AC3E}">
        <p14:creationId xmlns:p14="http://schemas.microsoft.com/office/powerpoint/2010/main" val="39181762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B502C9A5-716F-45E6-800B-D4D02CE26F90}" type="slidenum">
              <a:rPr lang="nl-NL" smtClean="0"/>
              <a:t>24</a:t>
            </a:fld>
            <a:endParaRPr lang="nl-NL"/>
          </a:p>
        </p:txBody>
      </p:sp>
      <p:sp>
        <p:nvSpPr>
          <p:cNvPr id="3" name="Titel 2"/>
          <p:cNvSpPr>
            <a:spLocks noGrp="1"/>
          </p:cNvSpPr>
          <p:nvPr>
            <p:ph type="title"/>
          </p:nvPr>
        </p:nvSpPr>
        <p:spPr>
          <a:xfrm>
            <a:off x="564543" y="211746"/>
            <a:ext cx="11125306" cy="490400"/>
          </a:xfrm>
        </p:spPr>
        <p:txBody>
          <a:bodyPr/>
          <a:lstStyle/>
          <a:p>
            <a:pPr algn="ctr"/>
            <a:r>
              <a:rPr lang="nl-NL" sz="2800" dirty="0" smtClean="0"/>
              <a:t>Overzicht (verdere) aandachtspunten voor hygiënisch werken (3)</a:t>
            </a:r>
            <a:endParaRPr lang="nl-NL" sz="2800" dirty="0"/>
          </a:p>
        </p:txBody>
      </p:sp>
      <p:sp>
        <p:nvSpPr>
          <p:cNvPr id="5" name="AutoShape 2" descr="Afbeeldingsresultaat voor hygiënisch werken aan waterleidingen">
            <a:hlinkClick r:id="rId2"/>
          </p:cNvPr>
          <p:cNvSpPr>
            <a:spLocks noChangeAspect="1" noChangeArrowheads="1"/>
          </p:cNvSpPr>
          <p:nvPr/>
        </p:nvSpPr>
        <p:spPr bwMode="auto">
          <a:xfrm>
            <a:off x="4962525" y="-1257300"/>
            <a:ext cx="1743075" cy="2619375"/>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graphicFrame>
        <p:nvGraphicFramePr>
          <p:cNvPr id="8" name="Tabel 7"/>
          <p:cNvGraphicFramePr>
            <a:graphicFrameLocks noGrp="1"/>
          </p:cNvGraphicFramePr>
          <p:nvPr>
            <p:extLst>
              <p:ext uri="{D42A27DB-BD31-4B8C-83A1-F6EECF244321}">
                <p14:modId xmlns:p14="http://schemas.microsoft.com/office/powerpoint/2010/main" val="2648258931"/>
              </p:ext>
            </p:extLst>
          </p:nvPr>
        </p:nvGraphicFramePr>
        <p:xfrm>
          <a:off x="1009816" y="1007512"/>
          <a:ext cx="10114059" cy="2885469"/>
        </p:xfrm>
        <a:graphic>
          <a:graphicData uri="http://schemas.openxmlformats.org/drawingml/2006/table">
            <a:tbl>
              <a:tblPr firstRow="1" firstCol="1" bandRow="1">
                <a:tableStyleId>{5C22544A-7EE6-4342-B048-85BDC9FD1C3A}</a:tableStyleId>
              </a:tblPr>
              <a:tblGrid>
                <a:gridCol w="683812">
                  <a:extLst>
                    <a:ext uri="{9D8B030D-6E8A-4147-A177-3AD203B41FA5}">
                      <a16:colId xmlns:a16="http://schemas.microsoft.com/office/drawing/2014/main" val="20000"/>
                    </a:ext>
                  </a:extLst>
                </a:gridCol>
                <a:gridCol w="9430247">
                  <a:extLst>
                    <a:ext uri="{9D8B030D-6E8A-4147-A177-3AD203B41FA5}">
                      <a16:colId xmlns:a16="http://schemas.microsoft.com/office/drawing/2014/main" val="20001"/>
                    </a:ext>
                  </a:extLst>
                </a:gridCol>
              </a:tblGrid>
              <a:tr h="272233">
                <a:tc>
                  <a:txBody>
                    <a:bodyPr/>
                    <a:lstStyle/>
                    <a:p>
                      <a:pPr>
                        <a:lnSpc>
                          <a:spcPct val="115000"/>
                        </a:lnSpc>
                        <a:spcAft>
                          <a:spcPts val="0"/>
                        </a:spcAft>
                      </a:pPr>
                      <a:endParaRPr lang="nl-NL" sz="1600" dirty="0">
                        <a:solidFill>
                          <a:schemeClr val="tx1"/>
                        </a:solidFill>
                        <a:effectLst/>
                        <a:latin typeface="Calibri"/>
                        <a:ea typeface="Calibri"/>
                        <a:cs typeface="Times New Roman"/>
                      </a:endParaRPr>
                    </a:p>
                  </a:txBody>
                  <a:tcPr marL="68580" marR="68580" marT="0" marB="0">
                    <a:solidFill>
                      <a:srgbClr val="D1D3D4"/>
                    </a:solidFill>
                  </a:tcPr>
                </a:tc>
                <a:tc>
                  <a:txBody>
                    <a:bodyPr/>
                    <a:lstStyle/>
                    <a:p>
                      <a:pPr marL="0" marR="0" lvl="0" indent="0" algn="l" defTabSz="914400" rtl="0" eaLnBrk="1" fontAlgn="auto" latinLnBrk="0" hangingPunct="1">
                        <a:lnSpc>
                          <a:spcPct val="115000"/>
                        </a:lnSpc>
                        <a:spcBef>
                          <a:spcPts val="0"/>
                        </a:spcBef>
                        <a:spcAft>
                          <a:spcPts val="0"/>
                        </a:spcAft>
                        <a:buClrTx/>
                        <a:buSzTx/>
                        <a:buFontTx/>
                        <a:buNone/>
                        <a:tabLst/>
                        <a:defRPr/>
                      </a:pPr>
                      <a:r>
                        <a:rPr kumimoji="0" lang="nl-NL" sz="1600" b="1" i="0" u="none" strike="noStrike" kern="1200" cap="none" spc="0" normalizeH="0" baseline="0" noProof="0" dirty="0" smtClean="0">
                          <a:ln>
                            <a:noFill/>
                          </a:ln>
                          <a:solidFill>
                            <a:prstClr val="black"/>
                          </a:solidFill>
                          <a:effectLst/>
                          <a:uLnTx/>
                          <a:uFillTx/>
                          <a:latin typeface="+mn-lt"/>
                          <a:ea typeface="Calibri"/>
                          <a:cs typeface="Times New Roman"/>
                        </a:rPr>
                        <a:t>Werkplek (vervolg) </a:t>
                      </a:r>
                      <a:endParaRPr lang="nl-NL" sz="160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rgbClr val="FFBB57"/>
                    </a:solidFill>
                  </a:tcPr>
                </a:tc>
                <a:extLst>
                  <a:ext uri="{0D108BD9-81ED-4DB2-BD59-A6C34878D82A}">
                    <a16:rowId xmlns:a16="http://schemas.microsoft.com/office/drawing/2014/main" val="10000"/>
                  </a:ext>
                </a:extLst>
              </a:tr>
              <a:tr h="272233">
                <a:tc>
                  <a:txBody>
                    <a:bodyPr/>
                    <a:lstStyle/>
                    <a:p>
                      <a:pPr>
                        <a:lnSpc>
                          <a:spcPct val="115000"/>
                        </a:lnSpc>
                        <a:spcAft>
                          <a:spcPts val="0"/>
                        </a:spcAft>
                      </a:pPr>
                      <a:r>
                        <a:rPr lang="nl-NL" sz="1600" b="0" dirty="0" smtClean="0">
                          <a:solidFill>
                            <a:schemeClr val="tx1"/>
                          </a:solidFill>
                          <a:effectLst/>
                          <a:latin typeface="Arial" panose="020B0604020202020204" pitchFamily="34" charset="0"/>
                          <a:ea typeface="Calibri"/>
                          <a:cs typeface="Arial" panose="020B0604020202020204" pitchFamily="34" charset="0"/>
                        </a:rPr>
                        <a:t>4.6</a:t>
                      </a:r>
                      <a:endParaRPr lang="nl-NL"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rgbClr val="FFBB57"/>
                    </a:solidFill>
                  </a:tcPr>
                </a:tc>
                <a:tc>
                  <a:txBody>
                    <a:bodyPr/>
                    <a:lstStyle/>
                    <a:p>
                      <a:pPr>
                        <a:lnSpc>
                          <a:spcPct val="115000"/>
                        </a:lnSpc>
                        <a:spcAft>
                          <a:spcPts val="0"/>
                        </a:spcAft>
                      </a:pPr>
                      <a:r>
                        <a:rPr lang="nl-NL" sz="1600" dirty="0" smtClean="0">
                          <a:effectLst/>
                          <a:latin typeface="+mj-lt"/>
                          <a:ea typeface="Calibri"/>
                          <a:cs typeface="Times New Roman"/>
                        </a:rPr>
                        <a:t>Uitgenomen materialen die worden teruggeplaatst worden op basis van visuele controle gereinigd en als deze (direct of indirect) in aanraking zijn gekomen met bronnen van ziekteverwekkende organismen ook gedesinfecteerd. Denk er aan ook deze materialen (tijdelijk) hygiënisch op te slaan</a:t>
                      </a:r>
                    </a:p>
                    <a:p>
                      <a:pPr>
                        <a:lnSpc>
                          <a:spcPct val="115000"/>
                        </a:lnSpc>
                        <a:spcAft>
                          <a:spcPts val="0"/>
                        </a:spcAft>
                      </a:pPr>
                      <a:endParaRPr lang="nl-NL" sz="1600" dirty="0">
                        <a:effectLst/>
                        <a:latin typeface="+mj-lt"/>
                        <a:ea typeface="Calibri"/>
                        <a:cs typeface="Times New Roman"/>
                      </a:endParaRPr>
                    </a:p>
                  </a:txBody>
                  <a:tcPr marL="68580" marR="68580" marT="0" marB="0"/>
                </a:tc>
                <a:extLst>
                  <a:ext uri="{0D108BD9-81ED-4DB2-BD59-A6C34878D82A}">
                    <a16:rowId xmlns:a16="http://schemas.microsoft.com/office/drawing/2014/main" val="10001"/>
                  </a:ext>
                </a:extLst>
              </a:tr>
              <a:tr h="715293">
                <a:tc>
                  <a:txBody>
                    <a:bodyPr/>
                    <a:lstStyle/>
                    <a:p>
                      <a:pPr>
                        <a:lnSpc>
                          <a:spcPct val="115000"/>
                        </a:lnSpc>
                        <a:spcAft>
                          <a:spcPts val="0"/>
                        </a:spcAft>
                      </a:pPr>
                      <a:r>
                        <a:rPr lang="nl-NL" sz="1600" b="0" dirty="0" smtClean="0">
                          <a:solidFill>
                            <a:schemeClr val="tx1"/>
                          </a:solidFill>
                          <a:effectLst/>
                          <a:latin typeface="Arial" panose="020B0604020202020204" pitchFamily="34" charset="0"/>
                          <a:ea typeface="Calibri"/>
                          <a:cs typeface="Arial" panose="020B0604020202020204" pitchFamily="34" charset="0"/>
                        </a:rPr>
                        <a:t>4.7</a:t>
                      </a:r>
                      <a:endParaRPr lang="nl-NL"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rgbClr val="FFBB57"/>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smtClean="0">
                          <a:ln>
                            <a:noFill/>
                          </a:ln>
                          <a:solidFill>
                            <a:prstClr val="black"/>
                          </a:solidFill>
                          <a:effectLst/>
                          <a:uLnTx/>
                          <a:uFillTx/>
                          <a:latin typeface="+mn-lt"/>
                          <a:ea typeface="Calibri"/>
                          <a:cs typeface="+mn-cs"/>
                        </a:rPr>
                        <a:t>Let bij werkzaamheden in de grond op mogelijke bodemverontreiniging.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nl-NL" sz="1600" b="0" i="0" u="none" strike="noStrike" kern="1200" cap="none" spc="0" normalizeH="0" baseline="0" noProof="0" dirty="0" smtClean="0">
                          <a:ln>
                            <a:noFill/>
                          </a:ln>
                          <a:solidFill>
                            <a:prstClr val="black"/>
                          </a:solidFill>
                          <a:effectLst/>
                          <a:uLnTx/>
                          <a:uFillTx/>
                          <a:latin typeface="+mn-lt"/>
                          <a:ea typeface="Calibri"/>
                          <a:cs typeface="+mn-cs"/>
                        </a:rPr>
                        <a:t>Aanwijzingen daarvoor kunnen zijn  verkleuring van de grond en afwijkende geur</a:t>
                      </a:r>
                      <a:endParaRPr kumimoji="0" lang="nl-NL" sz="1600" b="0" i="0" u="none" strike="noStrike" kern="1200" cap="none" spc="0" normalizeH="0" baseline="0" noProof="0" dirty="0" smtClean="0">
                        <a:ln>
                          <a:noFill/>
                        </a:ln>
                        <a:solidFill>
                          <a:prstClr val="black"/>
                        </a:solidFill>
                        <a:effectLst/>
                        <a:uLnTx/>
                        <a:uFillTx/>
                        <a:latin typeface="+mn-lt"/>
                        <a:ea typeface="+mn-ea"/>
                        <a:cs typeface="+mn-cs"/>
                      </a:endParaRPr>
                    </a:p>
                    <a:p>
                      <a:pPr>
                        <a:lnSpc>
                          <a:spcPct val="115000"/>
                        </a:lnSpc>
                        <a:spcAft>
                          <a:spcPts val="1000"/>
                        </a:spcAft>
                      </a:pPr>
                      <a:endParaRPr lang="nl-NL" sz="1600" dirty="0">
                        <a:latin typeface="+mn-lt"/>
                      </a:endParaRPr>
                    </a:p>
                  </a:txBody>
                  <a:tcPr marL="68580" marR="68580" marT="0" marB="0"/>
                </a:tc>
                <a:extLst>
                  <a:ext uri="{0D108BD9-81ED-4DB2-BD59-A6C34878D82A}">
                    <a16:rowId xmlns:a16="http://schemas.microsoft.com/office/drawing/2014/main" val="10002"/>
                  </a:ext>
                </a:extLst>
              </a:tr>
              <a:tr h="715293">
                <a:tc>
                  <a:txBody>
                    <a:bodyPr/>
                    <a:lstStyle/>
                    <a:p>
                      <a:pPr>
                        <a:lnSpc>
                          <a:spcPct val="115000"/>
                        </a:lnSpc>
                        <a:spcAft>
                          <a:spcPts val="0"/>
                        </a:spcAft>
                      </a:pPr>
                      <a:r>
                        <a:rPr lang="nl-NL" sz="1600" b="0" dirty="0" smtClean="0">
                          <a:solidFill>
                            <a:schemeClr val="tx1"/>
                          </a:solidFill>
                          <a:effectLst/>
                          <a:latin typeface="Arial" panose="020B0604020202020204" pitchFamily="34" charset="0"/>
                          <a:ea typeface="Calibri"/>
                          <a:cs typeface="Arial" panose="020B0604020202020204" pitchFamily="34" charset="0"/>
                        </a:rPr>
                        <a:t>4.8</a:t>
                      </a:r>
                      <a:endParaRPr lang="nl-NL" sz="1600" b="0" dirty="0">
                        <a:solidFill>
                          <a:schemeClr val="tx1"/>
                        </a:solidFill>
                        <a:effectLst/>
                        <a:latin typeface="Arial" panose="020B0604020202020204" pitchFamily="34" charset="0"/>
                        <a:ea typeface="Calibri"/>
                        <a:cs typeface="Arial" panose="020B0604020202020204" pitchFamily="34" charset="0"/>
                      </a:endParaRPr>
                    </a:p>
                  </a:txBody>
                  <a:tcPr marL="68580" marR="68580" marT="0" marB="0">
                    <a:solidFill>
                      <a:srgbClr val="FFBB57"/>
                    </a:solidFill>
                  </a:tcPr>
                </a:tc>
                <a:tc>
                  <a:txBody>
                    <a:bodyPr/>
                    <a:lstStyle/>
                    <a:p>
                      <a:pPr>
                        <a:lnSpc>
                          <a:spcPct val="115000"/>
                        </a:lnSpc>
                        <a:spcAft>
                          <a:spcPts val="1000"/>
                        </a:spcAft>
                      </a:pPr>
                      <a:r>
                        <a:rPr lang="nl-NL" sz="1600" dirty="0" smtClean="0">
                          <a:effectLst/>
                          <a:latin typeface="+mn-lt"/>
                          <a:ea typeface="Calibri"/>
                        </a:rPr>
                        <a:t>Voordat de installatie of een deel hiervan wordt vrijgegeven voor consumptieve en/of hygiënische doeleinden, moet deze worden gespoeld, gereinigd en/of gedesinfecteerd, zie Waterwerkblad WB 2.4.</a:t>
                      </a:r>
                      <a:endParaRPr lang="nl-NL" sz="1600" dirty="0">
                        <a:latin typeface="+mn-lt"/>
                      </a:endParaRPr>
                    </a:p>
                  </a:txBody>
                  <a:tcPr marL="68580" marR="68580" marT="0" marB="0"/>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5348896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B502C9A5-716F-45E6-800B-D4D02CE26F90}" type="slidenum">
              <a:rPr lang="nl-NL" smtClean="0"/>
              <a:t>25</a:t>
            </a:fld>
            <a:endParaRPr lang="nl-NL"/>
          </a:p>
        </p:txBody>
      </p:sp>
      <p:sp>
        <p:nvSpPr>
          <p:cNvPr id="3" name="Titel 2"/>
          <p:cNvSpPr>
            <a:spLocks noGrp="1"/>
          </p:cNvSpPr>
          <p:nvPr>
            <p:ph type="title"/>
          </p:nvPr>
        </p:nvSpPr>
        <p:spPr>
          <a:xfrm>
            <a:off x="583440" y="187892"/>
            <a:ext cx="10772453" cy="490400"/>
          </a:xfrm>
        </p:spPr>
        <p:txBody>
          <a:bodyPr/>
          <a:lstStyle/>
          <a:p>
            <a:pPr algn="ctr"/>
            <a:r>
              <a:rPr lang="nl-NL" sz="2800" dirty="0" smtClean="0"/>
              <a:t>Inhoud instructie </a:t>
            </a:r>
            <a:endParaRPr lang="nl-NL" sz="2800" dirty="0"/>
          </a:p>
        </p:txBody>
      </p:sp>
      <p:sp>
        <p:nvSpPr>
          <p:cNvPr id="6" name="Tekstvak 5"/>
          <p:cNvSpPr txBox="1"/>
          <p:nvPr/>
        </p:nvSpPr>
        <p:spPr>
          <a:xfrm>
            <a:off x="1844703" y="834888"/>
            <a:ext cx="10002740" cy="1754326"/>
          </a:xfrm>
          <a:prstGeom prst="rect">
            <a:avLst/>
          </a:prstGeom>
          <a:noFill/>
        </p:spPr>
        <p:txBody>
          <a:bodyPr wrap="square" rtlCol="0">
            <a:spAutoFit/>
          </a:bodyPr>
          <a:lstStyle/>
          <a:p>
            <a:r>
              <a:rPr lang="nl-NL" b="1" dirty="0" smtClean="0"/>
              <a:t>Procedures:</a:t>
            </a:r>
          </a:p>
          <a:p>
            <a:r>
              <a:rPr lang="nl-NL" dirty="0" smtClean="0"/>
              <a:t>Schema </a:t>
            </a:r>
            <a:r>
              <a:rPr lang="nl-NL" dirty="0"/>
              <a:t>voor hygiënisch opleveren en in gebruik nemen leidingwaterinstallatie </a:t>
            </a:r>
            <a:endParaRPr lang="nl-NL" dirty="0" smtClean="0"/>
          </a:p>
          <a:p>
            <a:r>
              <a:rPr lang="nl-NL" dirty="0"/>
              <a:t>Spoelen/reinigen/desinfecteren </a:t>
            </a:r>
            <a:r>
              <a:rPr lang="nl-NL" dirty="0" smtClean="0"/>
              <a:t>leidingwaterinstallatie</a:t>
            </a:r>
          </a:p>
          <a:p>
            <a:r>
              <a:rPr lang="nl-NL" dirty="0"/>
              <a:t>Beheersmaatregelen na realisatie </a:t>
            </a:r>
            <a:r>
              <a:rPr lang="nl-NL" dirty="0" smtClean="0"/>
              <a:t>leidingwaterinstallatie en niet binnen een week ingebruikname</a:t>
            </a:r>
          </a:p>
          <a:p>
            <a:pPr lvl="0"/>
            <a:r>
              <a:rPr lang="nl-NL" dirty="0" smtClean="0">
                <a:solidFill>
                  <a:prstClr val="black"/>
                </a:solidFill>
              </a:rPr>
              <a:t>Beheersmaatregelen </a:t>
            </a:r>
            <a:r>
              <a:rPr lang="nl-NL" dirty="0">
                <a:solidFill>
                  <a:prstClr val="black"/>
                </a:solidFill>
              </a:rPr>
              <a:t>na realisatie leidingwaterinstallatie en </a:t>
            </a:r>
            <a:r>
              <a:rPr lang="nl-NL" dirty="0" smtClean="0">
                <a:solidFill>
                  <a:prstClr val="black"/>
                </a:solidFill>
              </a:rPr>
              <a:t>binnen </a:t>
            </a:r>
            <a:r>
              <a:rPr lang="nl-NL" dirty="0">
                <a:solidFill>
                  <a:prstClr val="black"/>
                </a:solidFill>
              </a:rPr>
              <a:t>een week ingebruikname   </a:t>
            </a:r>
          </a:p>
          <a:p>
            <a:r>
              <a:rPr lang="nl-NL" dirty="0" smtClean="0"/>
              <a:t> </a:t>
            </a:r>
            <a:endParaRPr lang="nl-NL" dirty="0"/>
          </a:p>
        </p:txBody>
      </p:sp>
    </p:spTree>
    <p:extLst>
      <p:ext uri="{BB962C8B-B14F-4D97-AF65-F5344CB8AC3E}">
        <p14:creationId xmlns:p14="http://schemas.microsoft.com/office/powerpoint/2010/main" val="3647069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kstvak 2"/>
          <p:cNvSpPr txBox="1"/>
          <p:nvPr/>
        </p:nvSpPr>
        <p:spPr>
          <a:xfrm>
            <a:off x="530103" y="552208"/>
            <a:ext cx="7682353" cy="276999"/>
          </a:xfrm>
          <a:prstGeom prst="rect">
            <a:avLst/>
          </a:prstGeom>
          <a:noFill/>
          <a:ln>
            <a:solidFill>
              <a:schemeClr val="accent1"/>
            </a:solidFill>
          </a:ln>
        </p:spPr>
        <p:txBody>
          <a:bodyPr wrap="square" rtlCol="0">
            <a:spAutoFit/>
          </a:bodyPr>
          <a:lstStyle/>
          <a:p>
            <a:pPr algn="ctr"/>
            <a:r>
              <a:rPr lang="nl-NL" sz="1200" b="1" dirty="0" smtClean="0"/>
              <a:t>Aanleg </a:t>
            </a:r>
            <a:r>
              <a:rPr lang="nl-NL" sz="1200" dirty="0" smtClean="0"/>
              <a:t>(delen) </a:t>
            </a:r>
            <a:r>
              <a:rPr lang="nl-NL" sz="1200" b="1" dirty="0" smtClean="0"/>
              <a:t>leidingwaterinstallatie </a:t>
            </a:r>
            <a:r>
              <a:rPr lang="nl-NL" sz="1200" dirty="0" smtClean="0"/>
              <a:t> </a:t>
            </a:r>
            <a:endParaRPr lang="nl-NL" sz="1200" dirty="0"/>
          </a:p>
        </p:txBody>
      </p:sp>
      <p:sp>
        <p:nvSpPr>
          <p:cNvPr id="5" name="Rechthoek 4"/>
          <p:cNvSpPr/>
          <p:nvPr/>
        </p:nvSpPr>
        <p:spPr>
          <a:xfrm>
            <a:off x="532915" y="1123306"/>
            <a:ext cx="4096760" cy="954107"/>
          </a:xfrm>
          <a:prstGeom prst="rect">
            <a:avLst/>
          </a:prstGeom>
          <a:noFill/>
          <a:ln>
            <a:solidFill>
              <a:schemeClr val="accent1"/>
            </a:solidFill>
          </a:ln>
        </p:spPr>
        <p:txBody>
          <a:bodyPr wrap="square">
            <a:spAutoFit/>
          </a:bodyPr>
          <a:lstStyle/>
          <a:p>
            <a:pPr lvl="0"/>
            <a:r>
              <a:rPr lang="nl-NL" sz="1400" b="1" dirty="0">
                <a:solidFill>
                  <a:prstClr val="black"/>
                </a:solidFill>
                <a:ea typeface="Calibri"/>
                <a:cs typeface="Times New Roman"/>
              </a:rPr>
              <a:t>Leidingen in (beton)vloeren/wanden:</a:t>
            </a:r>
          </a:p>
          <a:p>
            <a:pPr lvl="0"/>
            <a:r>
              <a:rPr lang="nl-NL" sz="1400" dirty="0">
                <a:solidFill>
                  <a:prstClr val="black"/>
                </a:solidFill>
                <a:ea typeface="Calibri"/>
                <a:cs typeface="Times New Roman"/>
              </a:rPr>
              <a:t>verbindingen </a:t>
            </a:r>
            <a:r>
              <a:rPr lang="nl-NL" sz="1400" b="1" dirty="0">
                <a:solidFill>
                  <a:prstClr val="black"/>
                </a:solidFill>
                <a:ea typeface="Calibri"/>
                <a:cs typeface="Times New Roman"/>
              </a:rPr>
              <a:t>afpersen</a:t>
            </a:r>
            <a:r>
              <a:rPr lang="nl-NL" sz="1400" dirty="0">
                <a:solidFill>
                  <a:prstClr val="black"/>
                </a:solidFill>
                <a:ea typeface="Calibri"/>
                <a:cs typeface="Times New Roman"/>
              </a:rPr>
              <a:t> vóór het </a:t>
            </a:r>
            <a:r>
              <a:rPr lang="nl-NL" sz="1400" dirty="0" smtClean="0">
                <a:solidFill>
                  <a:prstClr val="black"/>
                </a:solidFill>
                <a:ea typeface="Calibri"/>
                <a:cs typeface="Times New Roman"/>
              </a:rPr>
              <a:t>storten/gieten </a:t>
            </a:r>
            <a:r>
              <a:rPr lang="nl-NL" sz="1400" dirty="0">
                <a:solidFill>
                  <a:prstClr val="black"/>
                </a:solidFill>
                <a:ea typeface="Calibri"/>
                <a:cs typeface="Times New Roman"/>
              </a:rPr>
              <a:t>van (</a:t>
            </a:r>
            <a:r>
              <a:rPr lang="nl-NL" sz="1400" dirty="0" smtClean="0">
                <a:solidFill>
                  <a:prstClr val="black"/>
                </a:solidFill>
                <a:ea typeface="Calibri"/>
                <a:cs typeface="Times New Roman"/>
              </a:rPr>
              <a:t>beton)vloer/wand. </a:t>
            </a:r>
            <a:r>
              <a:rPr lang="nl-NL" sz="1400" b="1" dirty="0" smtClean="0">
                <a:solidFill>
                  <a:srgbClr val="FF9900"/>
                </a:solidFill>
                <a:ea typeface="Calibri"/>
                <a:cs typeface="Times New Roman"/>
              </a:rPr>
              <a:t>Na afpersen met drinkwater de leidingen droogzetten</a:t>
            </a:r>
            <a:r>
              <a:rPr lang="nl-NL" sz="1200" dirty="0" smtClean="0">
                <a:solidFill>
                  <a:srgbClr val="FF9900"/>
                </a:solidFill>
                <a:ea typeface="Calibri"/>
                <a:cs typeface="Times New Roman"/>
              </a:rPr>
              <a:t>. </a:t>
            </a:r>
            <a:endParaRPr lang="nl-NL" sz="1200" dirty="0">
              <a:solidFill>
                <a:srgbClr val="FF9900"/>
              </a:solidFill>
              <a:ea typeface="Calibri"/>
              <a:cs typeface="Times New Roman"/>
            </a:endParaRPr>
          </a:p>
        </p:txBody>
      </p:sp>
      <p:sp>
        <p:nvSpPr>
          <p:cNvPr id="6" name="Rechthoek 5"/>
          <p:cNvSpPr/>
          <p:nvPr/>
        </p:nvSpPr>
        <p:spPr>
          <a:xfrm>
            <a:off x="5134662" y="1141997"/>
            <a:ext cx="3077792" cy="954107"/>
          </a:xfrm>
          <a:prstGeom prst="rect">
            <a:avLst/>
          </a:prstGeom>
          <a:noFill/>
          <a:ln>
            <a:solidFill>
              <a:schemeClr val="accent1"/>
            </a:solidFill>
          </a:ln>
        </p:spPr>
        <p:txBody>
          <a:bodyPr wrap="square">
            <a:spAutoFit/>
          </a:bodyPr>
          <a:lstStyle/>
          <a:p>
            <a:pPr lvl="0"/>
            <a:r>
              <a:rPr lang="nl-NL" sz="1400" b="1" dirty="0">
                <a:solidFill>
                  <a:prstClr val="black"/>
                </a:solidFill>
                <a:ea typeface="Calibri"/>
                <a:cs typeface="Times New Roman"/>
              </a:rPr>
              <a:t>Leidingen in afwerklagen, </a:t>
            </a:r>
            <a:r>
              <a:rPr lang="nl-NL" sz="1400" b="1" dirty="0" smtClean="0">
                <a:solidFill>
                  <a:prstClr val="black"/>
                </a:solidFill>
                <a:ea typeface="Calibri"/>
                <a:cs typeface="Times New Roman"/>
              </a:rPr>
              <a:t>wandsystemen en </a:t>
            </a:r>
            <a:r>
              <a:rPr lang="nl-NL" sz="1400" b="1" dirty="0">
                <a:solidFill>
                  <a:prstClr val="black"/>
                </a:solidFill>
                <a:ea typeface="Calibri"/>
                <a:cs typeface="Times New Roman"/>
              </a:rPr>
              <a:t>wandsleuven:  </a:t>
            </a:r>
            <a:r>
              <a:rPr lang="nl-NL" sz="1400" dirty="0">
                <a:solidFill>
                  <a:prstClr val="black"/>
                </a:solidFill>
                <a:ea typeface="Calibri"/>
                <a:cs typeface="Times New Roman"/>
              </a:rPr>
              <a:t>verbindingen vóór het </a:t>
            </a:r>
            <a:r>
              <a:rPr lang="nl-NL" sz="1400" dirty="0" smtClean="0">
                <a:solidFill>
                  <a:prstClr val="black"/>
                </a:solidFill>
                <a:ea typeface="Calibri"/>
                <a:cs typeface="Times New Roman"/>
              </a:rPr>
              <a:t>wegwerken </a:t>
            </a:r>
            <a:r>
              <a:rPr lang="nl-NL" sz="1400" b="1" dirty="0">
                <a:solidFill>
                  <a:prstClr val="black"/>
                </a:solidFill>
                <a:ea typeface="Calibri"/>
                <a:cs typeface="Times New Roman"/>
              </a:rPr>
              <a:t>visueel controleren </a:t>
            </a:r>
            <a:r>
              <a:rPr lang="nl-NL" sz="1400" dirty="0">
                <a:solidFill>
                  <a:prstClr val="black"/>
                </a:solidFill>
                <a:ea typeface="Calibri"/>
                <a:cs typeface="Times New Roman"/>
              </a:rPr>
              <a:t>op </a:t>
            </a:r>
            <a:r>
              <a:rPr lang="nl-NL" sz="1400" dirty="0" smtClean="0">
                <a:solidFill>
                  <a:prstClr val="black"/>
                </a:solidFill>
                <a:ea typeface="Calibri"/>
                <a:cs typeface="Times New Roman"/>
              </a:rPr>
              <a:t>uitvoering </a:t>
            </a:r>
            <a:endParaRPr lang="nl-NL" sz="1400" dirty="0">
              <a:solidFill>
                <a:prstClr val="black"/>
              </a:solidFill>
              <a:ea typeface="Calibri"/>
              <a:cs typeface="Times New Roman"/>
            </a:endParaRPr>
          </a:p>
        </p:txBody>
      </p:sp>
      <p:sp>
        <p:nvSpPr>
          <p:cNvPr id="7" name="Rechthoek 6"/>
          <p:cNvSpPr/>
          <p:nvPr/>
        </p:nvSpPr>
        <p:spPr>
          <a:xfrm>
            <a:off x="530102" y="2249993"/>
            <a:ext cx="7682355" cy="1083374"/>
          </a:xfrm>
          <a:prstGeom prst="rect">
            <a:avLst/>
          </a:prstGeom>
          <a:noFill/>
          <a:ln>
            <a:solidFill>
              <a:schemeClr val="accent1"/>
            </a:solidFill>
          </a:ln>
        </p:spPr>
        <p:txBody>
          <a:bodyPr wrap="square">
            <a:spAutoFit/>
          </a:bodyPr>
          <a:lstStyle/>
          <a:p>
            <a:pPr lvl="0" algn="ctr">
              <a:lnSpc>
                <a:spcPct val="115000"/>
              </a:lnSpc>
            </a:pPr>
            <a:r>
              <a:rPr lang="nl-NL" sz="1400" dirty="0" smtClean="0">
                <a:solidFill>
                  <a:prstClr val="black"/>
                </a:solidFill>
                <a:ea typeface="Calibri"/>
                <a:cs typeface="Times New Roman"/>
              </a:rPr>
              <a:t>Na aanleg ingestorte, weggewerkte en zichtleidingen </a:t>
            </a:r>
          </a:p>
          <a:p>
            <a:pPr lvl="0" algn="ctr">
              <a:lnSpc>
                <a:spcPct val="115000"/>
              </a:lnSpc>
            </a:pPr>
            <a:r>
              <a:rPr lang="nl-NL" sz="1400" dirty="0" smtClean="0">
                <a:solidFill>
                  <a:prstClr val="black"/>
                </a:solidFill>
                <a:ea typeface="Calibri"/>
                <a:cs typeface="Times New Roman"/>
              </a:rPr>
              <a:t>(zonder aansluitingen van toestellen en bepaalde appendages):  </a:t>
            </a:r>
          </a:p>
          <a:p>
            <a:pPr lvl="0" algn="ctr">
              <a:lnSpc>
                <a:spcPct val="115000"/>
              </a:lnSpc>
            </a:pPr>
            <a:r>
              <a:rPr lang="nl-NL" sz="1400" b="1" dirty="0" smtClean="0">
                <a:solidFill>
                  <a:prstClr val="black"/>
                </a:solidFill>
                <a:ea typeface="Calibri"/>
                <a:cs typeface="Times New Roman"/>
              </a:rPr>
              <a:t>alle leidingverbindingen van de installatie(delen) afpersen. </a:t>
            </a:r>
          </a:p>
          <a:p>
            <a:pPr lvl="0" algn="ctr">
              <a:lnSpc>
                <a:spcPct val="115000"/>
              </a:lnSpc>
            </a:pPr>
            <a:r>
              <a:rPr lang="nl-NL" sz="1400" b="1" dirty="0" smtClean="0">
                <a:solidFill>
                  <a:srgbClr val="FF9900"/>
                </a:solidFill>
                <a:ea typeface="Calibri"/>
                <a:cs typeface="Times New Roman"/>
              </a:rPr>
              <a:t>Na afpersen met drinkwater de installatie droogzetten</a:t>
            </a:r>
            <a:r>
              <a:rPr lang="nl-NL" sz="1400" dirty="0" smtClean="0">
                <a:solidFill>
                  <a:prstClr val="black"/>
                </a:solidFill>
                <a:ea typeface="Calibri"/>
                <a:cs typeface="Times New Roman"/>
              </a:rPr>
              <a:t>.  </a:t>
            </a:r>
            <a:endParaRPr lang="nl-NL" sz="1400" dirty="0">
              <a:solidFill>
                <a:prstClr val="black"/>
              </a:solidFill>
              <a:ea typeface="Calibri"/>
              <a:cs typeface="Times New Roman"/>
            </a:endParaRPr>
          </a:p>
        </p:txBody>
      </p:sp>
      <p:sp>
        <p:nvSpPr>
          <p:cNvPr id="8" name="Rechthoek 7"/>
          <p:cNvSpPr/>
          <p:nvPr/>
        </p:nvSpPr>
        <p:spPr>
          <a:xfrm>
            <a:off x="847550" y="3438011"/>
            <a:ext cx="7047459" cy="587853"/>
          </a:xfrm>
          <a:prstGeom prst="rect">
            <a:avLst/>
          </a:prstGeom>
          <a:noFill/>
          <a:ln>
            <a:solidFill>
              <a:schemeClr val="accent1"/>
            </a:solidFill>
          </a:ln>
        </p:spPr>
        <p:txBody>
          <a:bodyPr wrap="square">
            <a:spAutoFit/>
          </a:bodyPr>
          <a:lstStyle/>
          <a:p>
            <a:pPr lvl="0" algn="ctr">
              <a:lnSpc>
                <a:spcPct val="115000"/>
              </a:lnSpc>
            </a:pPr>
            <a:r>
              <a:rPr lang="nl-NL" sz="1400" dirty="0" smtClean="0">
                <a:solidFill>
                  <a:prstClr val="black"/>
                </a:solidFill>
                <a:ea typeface="Calibri"/>
                <a:cs typeface="Times New Roman"/>
              </a:rPr>
              <a:t>Verbinding </a:t>
            </a:r>
            <a:r>
              <a:rPr lang="nl-NL" sz="1400" dirty="0">
                <a:solidFill>
                  <a:prstClr val="black"/>
                </a:solidFill>
                <a:ea typeface="Calibri"/>
                <a:cs typeface="Times New Roman"/>
              </a:rPr>
              <a:t>van afgeperste </a:t>
            </a:r>
            <a:r>
              <a:rPr lang="nl-NL" sz="1400" dirty="0" smtClean="0">
                <a:solidFill>
                  <a:prstClr val="black"/>
                </a:solidFill>
                <a:ea typeface="Calibri"/>
                <a:cs typeface="Times New Roman"/>
              </a:rPr>
              <a:t>leiding/installatiedelen </a:t>
            </a:r>
            <a:r>
              <a:rPr lang="nl-NL" sz="1400" dirty="0">
                <a:solidFill>
                  <a:prstClr val="black"/>
                </a:solidFill>
                <a:ea typeface="Calibri"/>
                <a:cs typeface="Times New Roman"/>
              </a:rPr>
              <a:t>(zie WB 2.3, par. </a:t>
            </a:r>
            <a:r>
              <a:rPr lang="nl-NL" sz="1400" dirty="0" smtClean="0">
                <a:solidFill>
                  <a:prstClr val="black"/>
                </a:solidFill>
                <a:ea typeface="Calibri"/>
                <a:cs typeface="Times New Roman"/>
              </a:rPr>
              <a:t>3.5.1)</a:t>
            </a:r>
            <a:endParaRPr lang="nl-NL" sz="1400" b="1" dirty="0" smtClean="0">
              <a:solidFill>
                <a:prstClr val="black"/>
              </a:solidFill>
              <a:ea typeface="Calibri"/>
              <a:cs typeface="Times New Roman"/>
            </a:endParaRPr>
          </a:p>
          <a:p>
            <a:pPr lvl="0" algn="ctr">
              <a:lnSpc>
                <a:spcPct val="115000"/>
              </a:lnSpc>
            </a:pPr>
            <a:r>
              <a:rPr lang="nl-NL" sz="1400" b="1" dirty="0" smtClean="0">
                <a:solidFill>
                  <a:prstClr val="black"/>
                </a:solidFill>
                <a:ea typeface="Calibri"/>
                <a:cs typeface="Times New Roman"/>
              </a:rPr>
              <a:t>visueel controleren </a:t>
            </a:r>
            <a:r>
              <a:rPr lang="nl-NL" sz="1400" dirty="0" smtClean="0">
                <a:solidFill>
                  <a:prstClr val="black"/>
                </a:solidFill>
                <a:ea typeface="Calibri"/>
                <a:cs typeface="Times New Roman"/>
              </a:rPr>
              <a:t>bij installatie onder </a:t>
            </a:r>
            <a:r>
              <a:rPr lang="nl-NL" sz="1400" dirty="0">
                <a:solidFill>
                  <a:prstClr val="black"/>
                </a:solidFill>
                <a:ea typeface="Calibri"/>
                <a:cs typeface="Times New Roman"/>
              </a:rPr>
              <a:t>heersende werkdruk </a:t>
            </a:r>
            <a:r>
              <a:rPr lang="nl-NL" sz="1400" dirty="0" smtClean="0">
                <a:solidFill>
                  <a:prstClr val="black"/>
                </a:solidFill>
                <a:ea typeface="Calibri"/>
                <a:cs typeface="Times New Roman"/>
              </a:rPr>
              <a:t>met drinkwater</a:t>
            </a:r>
            <a:endParaRPr lang="nl-NL" sz="1400" dirty="0">
              <a:solidFill>
                <a:prstClr val="black"/>
              </a:solidFill>
              <a:ea typeface="Calibri"/>
              <a:cs typeface="Times New Roman"/>
            </a:endParaRPr>
          </a:p>
        </p:txBody>
      </p:sp>
      <p:sp>
        <p:nvSpPr>
          <p:cNvPr id="9" name="Rechthoek 8"/>
          <p:cNvSpPr/>
          <p:nvPr/>
        </p:nvSpPr>
        <p:spPr>
          <a:xfrm>
            <a:off x="847550" y="4234563"/>
            <a:ext cx="7047459" cy="587853"/>
          </a:xfrm>
          <a:prstGeom prst="rect">
            <a:avLst/>
          </a:prstGeom>
          <a:solidFill>
            <a:srgbClr val="FFC000"/>
          </a:solidFill>
        </p:spPr>
        <p:txBody>
          <a:bodyPr wrap="square">
            <a:spAutoFit/>
          </a:bodyPr>
          <a:lstStyle/>
          <a:p>
            <a:pPr lvl="0" algn="ctr">
              <a:lnSpc>
                <a:spcPct val="115000"/>
              </a:lnSpc>
            </a:pPr>
            <a:r>
              <a:rPr lang="nl-NL" sz="1400" dirty="0" smtClean="0">
                <a:solidFill>
                  <a:prstClr val="black"/>
                </a:solidFill>
                <a:ea typeface="Calibri"/>
                <a:cs typeface="Times New Roman"/>
              </a:rPr>
              <a:t>Spoelen/reinigen/desinfecteren leidingwaterinstallatie </a:t>
            </a:r>
          </a:p>
          <a:p>
            <a:pPr lvl="0" algn="ctr">
              <a:lnSpc>
                <a:spcPct val="115000"/>
              </a:lnSpc>
            </a:pPr>
            <a:r>
              <a:rPr lang="nl-NL" sz="1400" dirty="0" smtClean="0">
                <a:solidFill>
                  <a:prstClr val="black"/>
                </a:solidFill>
                <a:ea typeface="Calibri"/>
                <a:cs typeface="Times New Roman"/>
              </a:rPr>
              <a:t>(</a:t>
            </a:r>
            <a:r>
              <a:rPr lang="nl-NL" sz="1400" dirty="0">
                <a:solidFill>
                  <a:prstClr val="black"/>
                </a:solidFill>
                <a:ea typeface="Calibri"/>
                <a:cs typeface="Times New Roman"/>
              </a:rPr>
              <a:t>zie WB 2.4 </a:t>
            </a:r>
            <a:r>
              <a:rPr lang="nl-NL" sz="1400" dirty="0" smtClean="0">
                <a:solidFill>
                  <a:prstClr val="black"/>
                </a:solidFill>
                <a:ea typeface="Calibri"/>
                <a:cs typeface="Times New Roman"/>
              </a:rPr>
              <a:t> </a:t>
            </a:r>
            <a:r>
              <a:rPr lang="nl-NL" sz="1400" dirty="0">
                <a:solidFill>
                  <a:prstClr val="black"/>
                </a:solidFill>
                <a:ea typeface="Calibri"/>
                <a:cs typeface="Times New Roman"/>
              </a:rPr>
              <a:t>januari </a:t>
            </a:r>
            <a:r>
              <a:rPr lang="nl-NL" sz="1400" dirty="0" smtClean="0">
                <a:solidFill>
                  <a:prstClr val="black"/>
                </a:solidFill>
                <a:ea typeface="Calibri"/>
                <a:cs typeface="Times New Roman"/>
              </a:rPr>
              <a:t>2017)</a:t>
            </a:r>
            <a:endParaRPr lang="nl-NL" sz="1400" dirty="0">
              <a:solidFill>
                <a:prstClr val="black"/>
              </a:solidFill>
              <a:ea typeface="Calibri"/>
              <a:cs typeface="Times New Roman"/>
            </a:endParaRPr>
          </a:p>
        </p:txBody>
      </p:sp>
      <p:sp>
        <p:nvSpPr>
          <p:cNvPr id="10" name="Rechthoek 9"/>
          <p:cNvSpPr/>
          <p:nvPr/>
        </p:nvSpPr>
        <p:spPr>
          <a:xfrm>
            <a:off x="847551" y="5603311"/>
            <a:ext cx="7047459" cy="587853"/>
          </a:xfrm>
          <a:prstGeom prst="rect">
            <a:avLst/>
          </a:prstGeom>
          <a:noFill/>
          <a:ln>
            <a:solidFill>
              <a:schemeClr val="accent1"/>
            </a:solidFill>
          </a:ln>
        </p:spPr>
        <p:txBody>
          <a:bodyPr wrap="square">
            <a:spAutoFit/>
          </a:bodyPr>
          <a:lstStyle/>
          <a:p>
            <a:pPr lvl="0" algn="ctr">
              <a:lnSpc>
                <a:spcPct val="115000"/>
              </a:lnSpc>
            </a:pPr>
            <a:r>
              <a:rPr lang="nl-NL" sz="1400" dirty="0" smtClean="0">
                <a:solidFill>
                  <a:prstClr val="black"/>
                </a:solidFill>
                <a:ea typeface="Calibri"/>
                <a:cs typeface="Times New Roman"/>
              </a:rPr>
              <a:t>Verbindingen </a:t>
            </a:r>
            <a:r>
              <a:rPr lang="nl-NL" sz="1400" dirty="0">
                <a:solidFill>
                  <a:prstClr val="black"/>
                </a:solidFill>
                <a:ea typeface="Calibri"/>
                <a:cs typeface="Times New Roman"/>
              </a:rPr>
              <a:t>met </a:t>
            </a:r>
            <a:r>
              <a:rPr lang="nl-NL" sz="1400" dirty="0" smtClean="0">
                <a:solidFill>
                  <a:prstClr val="black"/>
                </a:solidFill>
                <a:ea typeface="Calibri"/>
                <a:cs typeface="Times New Roman"/>
              </a:rPr>
              <a:t>toestellen en bepaalde appendages  </a:t>
            </a:r>
          </a:p>
          <a:p>
            <a:pPr lvl="0" algn="ctr">
              <a:lnSpc>
                <a:spcPct val="115000"/>
              </a:lnSpc>
            </a:pPr>
            <a:r>
              <a:rPr lang="nl-NL" sz="1400" b="1" dirty="0" smtClean="0">
                <a:solidFill>
                  <a:prstClr val="black"/>
                </a:solidFill>
                <a:ea typeface="Calibri"/>
                <a:cs typeface="Times New Roman"/>
              </a:rPr>
              <a:t>visueel </a:t>
            </a:r>
            <a:r>
              <a:rPr lang="nl-NL" sz="1400" b="1" dirty="0">
                <a:solidFill>
                  <a:prstClr val="black"/>
                </a:solidFill>
                <a:ea typeface="Calibri"/>
                <a:cs typeface="Times New Roman"/>
              </a:rPr>
              <a:t>controleren </a:t>
            </a:r>
            <a:r>
              <a:rPr lang="nl-NL" sz="1400" dirty="0">
                <a:solidFill>
                  <a:prstClr val="black"/>
                </a:solidFill>
                <a:ea typeface="Calibri"/>
                <a:cs typeface="Times New Roman"/>
              </a:rPr>
              <a:t>bij </a:t>
            </a:r>
            <a:r>
              <a:rPr lang="nl-NL" sz="1400" dirty="0" smtClean="0">
                <a:solidFill>
                  <a:prstClr val="black"/>
                </a:solidFill>
                <a:ea typeface="Calibri"/>
                <a:cs typeface="Times New Roman"/>
              </a:rPr>
              <a:t>heersende werkdruk drinkwater in de installatie</a:t>
            </a:r>
            <a:endParaRPr lang="nl-NL" sz="1400" dirty="0">
              <a:solidFill>
                <a:prstClr val="black"/>
              </a:solidFill>
              <a:ea typeface="Calibri"/>
              <a:cs typeface="Times New Roman"/>
            </a:endParaRPr>
          </a:p>
        </p:txBody>
      </p:sp>
      <p:sp>
        <p:nvSpPr>
          <p:cNvPr id="11" name="Rechthoek 10"/>
          <p:cNvSpPr/>
          <p:nvPr/>
        </p:nvSpPr>
        <p:spPr>
          <a:xfrm>
            <a:off x="847550" y="5046534"/>
            <a:ext cx="7047459" cy="340093"/>
          </a:xfrm>
          <a:prstGeom prst="rect">
            <a:avLst/>
          </a:prstGeom>
          <a:noFill/>
          <a:ln>
            <a:solidFill>
              <a:schemeClr val="accent1"/>
            </a:solidFill>
          </a:ln>
        </p:spPr>
        <p:txBody>
          <a:bodyPr wrap="square">
            <a:spAutoFit/>
          </a:bodyPr>
          <a:lstStyle/>
          <a:p>
            <a:pPr lvl="0" algn="ctr">
              <a:lnSpc>
                <a:spcPct val="115000"/>
              </a:lnSpc>
            </a:pPr>
            <a:r>
              <a:rPr lang="nl-NL" sz="1400" dirty="0" smtClean="0">
                <a:solidFill>
                  <a:prstClr val="black"/>
                </a:solidFill>
                <a:ea typeface="Calibri"/>
                <a:cs typeface="Times New Roman"/>
              </a:rPr>
              <a:t>Toestellen/bepaalde appendages (her)plaatsen / aansluiten</a:t>
            </a:r>
            <a:endParaRPr lang="nl-NL" sz="1400" dirty="0">
              <a:solidFill>
                <a:prstClr val="black"/>
              </a:solidFill>
              <a:ea typeface="Calibri"/>
              <a:cs typeface="Times New Roman"/>
            </a:endParaRPr>
          </a:p>
        </p:txBody>
      </p:sp>
      <p:sp>
        <p:nvSpPr>
          <p:cNvPr id="12" name="Rechthoek 11"/>
          <p:cNvSpPr/>
          <p:nvPr/>
        </p:nvSpPr>
        <p:spPr>
          <a:xfrm>
            <a:off x="847551" y="6407119"/>
            <a:ext cx="7047459" cy="340093"/>
          </a:xfrm>
          <a:prstGeom prst="rect">
            <a:avLst/>
          </a:prstGeom>
          <a:solidFill>
            <a:srgbClr val="FFC000"/>
          </a:solidFill>
        </p:spPr>
        <p:txBody>
          <a:bodyPr wrap="square">
            <a:spAutoFit/>
          </a:bodyPr>
          <a:lstStyle/>
          <a:p>
            <a:pPr lvl="0" algn="ctr">
              <a:lnSpc>
                <a:spcPct val="115000"/>
              </a:lnSpc>
            </a:pPr>
            <a:r>
              <a:rPr lang="nl-NL" sz="1400" dirty="0" smtClean="0">
                <a:solidFill>
                  <a:prstClr val="black"/>
                </a:solidFill>
                <a:ea typeface="Calibri"/>
                <a:cs typeface="Times New Roman"/>
              </a:rPr>
              <a:t>In gebruik nemen leidingwaterinstallatie</a:t>
            </a:r>
            <a:endParaRPr lang="nl-NL" sz="1400" dirty="0">
              <a:solidFill>
                <a:prstClr val="black"/>
              </a:solidFill>
              <a:ea typeface="Calibri"/>
              <a:cs typeface="Times New Roman"/>
            </a:endParaRPr>
          </a:p>
        </p:txBody>
      </p:sp>
      <p:sp>
        <p:nvSpPr>
          <p:cNvPr id="14" name="Tekstvak 13"/>
          <p:cNvSpPr txBox="1"/>
          <p:nvPr/>
        </p:nvSpPr>
        <p:spPr>
          <a:xfrm>
            <a:off x="8588464" y="776512"/>
            <a:ext cx="2592288" cy="276999"/>
          </a:xfrm>
          <a:prstGeom prst="rect">
            <a:avLst/>
          </a:prstGeom>
          <a:noFill/>
          <a:ln>
            <a:solidFill>
              <a:schemeClr val="tx1"/>
            </a:solidFill>
          </a:ln>
        </p:spPr>
        <p:txBody>
          <a:bodyPr wrap="square" rtlCol="0">
            <a:spAutoFit/>
          </a:bodyPr>
          <a:lstStyle/>
          <a:p>
            <a:pPr algn="ctr"/>
            <a:r>
              <a:rPr lang="nl-NL" sz="1200" dirty="0" smtClean="0"/>
              <a:t>Aanleg aansluitleiding</a:t>
            </a:r>
            <a:endParaRPr lang="nl-NL" sz="1200" dirty="0"/>
          </a:p>
        </p:txBody>
      </p:sp>
      <p:sp>
        <p:nvSpPr>
          <p:cNvPr id="15" name="Tekstvak 14"/>
          <p:cNvSpPr txBox="1"/>
          <p:nvPr/>
        </p:nvSpPr>
        <p:spPr>
          <a:xfrm>
            <a:off x="8597852" y="1269916"/>
            <a:ext cx="2592288" cy="276999"/>
          </a:xfrm>
          <a:prstGeom prst="rect">
            <a:avLst/>
          </a:prstGeom>
          <a:noFill/>
          <a:ln>
            <a:solidFill>
              <a:schemeClr val="tx1"/>
            </a:solidFill>
          </a:ln>
        </p:spPr>
        <p:txBody>
          <a:bodyPr wrap="square" rtlCol="0">
            <a:spAutoFit/>
          </a:bodyPr>
          <a:lstStyle/>
          <a:p>
            <a:pPr algn="ctr"/>
            <a:r>
              <a:rPr lang="nl-NL" sz="1200" dirty="0" smtClean="0"/>
              <a:t>Visuele beoordeling  aansluitleiding</a:t>
            </a:r>
            <a:endParaRPr lang="nl-NL" sz="1200" dirty="0"/>
          </a:p>
        </p:txBody>
      </p:sp>
      <p:sp>
        <p:nvSpPr>
          <p:cNvPr id="16" name="Tekstvak 15"/>
          <p:cNvSpPr txBox="1"/>
          <p:nvPr/>
        </p:nvSpPr>
        <p:spPr>
          <a:xfrm>
            <a:off x="8588464" y="1972994"/>
            <a:ext cx="2592288" cy="276999"/>
          </a:xfrm>
          <a:prstGeom prst="rect">
            <a:avLst/>
          </a:prstGeom>
          <a:noFill/>
          <a:ln>
            <a:solidFill>
              <a:schemeClr val="tx1"/>
            </a:solidFill>
          </a:ln>
        </p:spPr>
        <p:txBody>
          <a:bodyPr wrap="square" rtlCol="0">
            <a:spAutoFit/>
          </a:bodyPr>
          <a:lstStyle/>
          <a:p>
            <a:pPr algn="ctr"/>
            <a:r>
              <a:rPr lang="nl-NL" sz="1200" dirty="0" smtClean="0"/>
              <a:t>Openen dienstkraan</a:t>
            </a:r>
            <a:endParaRPr lang="nl-NL" sz="1200" dirty="0"/>
          </a:p>
        </p:txBody>
      </p:sp>
      <p:sp>
        <p:nvSpPr>
          <p:cNvPr id="17" name="Tekstvak 16"/>
          <p:cNvSpPr txBox="1"/>
          <p:nvPr/>
        </p:nvSpPr>
        <p:spPr>
          <a:xfrm>
            <a:off x="8640680" y="2537410"/>
            <a:ext cx="2592288" cy="276999"/>
          </a:xfrm>
          <a:prstGeom prst="rect">
            <a:avLst/>
          </a:prstGeom>
          <a:solidFill>
            <a:srgbClr val="FFC000"/>
          </a:solidFill>
          <a:ln>
            <a:solidFill>
              <a:schemeClr val="tx1"/>
            </a:solidFill>
          </a:ln>
        </p:spPr>
        <p:txBody>
          <a:bodyPr wrap="square" rtlCol="0">
            <a:spAutoFit/>
          </a:bodyPr>
          <a:lstStyle/>
          <a:p>
            <a:pPr algn="ctr"/>
            <a:r>
              <a:rPr lang="nl-NL" sz="1200" dirty="0" smtClean="0"/>
              <a:t>Spuien aansluitleiding</a:t>
            </a:r>
            <a:endParaRPr lang="nl-NL" sz="1200" dirty="0"/>
          </a:p>
        </p:txBody>
      </p:sp>
      <p:sp>
        <p:nvSpPr>
          <p:cNvPr id="18" name="Tekstvak 17"/>
          <p:cNvSpPr txBox="1"/>
          <p:nvPr/>
        </p:nvSpPr>
        <p:spPr>
          <a:xfrm>
            <a:off x="8609031" y="3110204"/>
            <a:ext cx="2592288" cy="276999"/>
          </a:xfrm>
          <a:prstGeom prst="rect">
            <a:avLst/>
          </a:prstGeom>
          <a:noFill/>
          <a:ln>
            <a:solidFill>
              <a:schemeClr val="tx1"/>
            </a:solidFill>
          </a:ln>
        </p:spPr>
        <p:txBody>
          <a:bodyPr wrap="square" rtlCol="0">
            <a:spAutoFit/>
          </a:bodyPr>
          <a:lstStyle/>
          <a:p>
            <a:pPr algn="ctr"/>
            <a:r>
              <a:rPr lang="nl-NL" sz="1200" dirty="0" smtClean="0"/>
              <a:t>Meterplaatsing</a:t>
            </a:r>
            <a:endParaRPr lang="nl-NL" sz="1200" dirty="0"/>
          </a:p>
        </p:txBody>
      </p:sp>
      <p:sp>
        <p:nvSpPr>
          <p:cNvPr id="19" name="Tekstvak 18"/>
          <p:cNvSpPr txBox="1"/>
          <p:nvPr/>
        </p:nvSpPr>
        <p:spPr>
          <a:xfrm>
            <a:off x="8597852" y="3651006"/>
            <a:ext cx="2592288" cy="276999"/>
          </a:xfrm>
          <a:prstGeom prst="rect">
            <a:avLst/>
          </a:prstGeom>
          <a:noFill/>
          <a:ln>
            <a:solidFill>
              <a:schemeClr val="tx1"/>
            </a:solidFill>
          </a:ln>
        </p:spPr>
        <p:txBody>
          <a:bodyPr wrap="square" rtlCol="0">
            <a:spAutoFit/>
          </a:bodyPr>
          <a:lstStyle/>
          <a:p>
            <a:pPr algn="ctr"/>
            <a:r>
              <a:rPr lang="nl-NL" sz="1200" dirty="0" smtClean="0"/>
              <a:t>Openen hoofdkraan</a:t>
            </a:r>
            <a:endParaRPr lang="nl-NL" sz="1200" dirty="0"/>
          </a:p>
        </p:txBody>
      </p:sp>
      <p:cxnSp>
        <p:nvCxnSpPr>
          <p:cNvPr id="25" name="Rechte verbindingslijn 24"/>
          <p:cNvCxnSpPr/>
          <p:nvPr/>
        </p:nvCxnSpPr>
        <p:spPr>
          <a:xfrm>
            <a:off x="11756156" y="789678"/>
            <a:ext cx="0" cy="3138327"/>
          </a:xfrm>
          <a:prstGeom prst="line">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27" name="Rechte verbindingslijn 26"/>
          <p:cNvCxnSpPr/>
          <p:nvPr/>
        </p:nvCxnSpPr>
        <p:spPr>
          <a:xfrm>
            <a:off x="11468124" y="789677"/>
            <a:ext cx="28803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Rechte verbindingslijn 28"/>
          <p:cNvCxnSpPr/>
          <p:nvPr/>
        </p:nvCxnSpPr>
        <p:spPr>
          <a:xfrm>
            <a:off x="11347610" y="3928004"/>
            <a:ext cx="480053"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31" name="Tekstvak 30"/>
          <p:cNvSpPr txBox="1"/>
          <p:nvPr/>
        </p:nvSpPr>
        <p:spPr>
          <a:xfrm rot="16200000">
            <a:off x="10911811" y="2111493"/>
            <a:ext cx="1351652" cy="276999"/>
          </a:xfrm>
          <a:prstGeom prst="rect">
            <a:avLst/>
          </a:prstGeom>
          <a:noFill/>
        </p:spPr>
        <p:txBody>
          <a:bodyPr wrap="none" rtlCol="0">
            <a:spAutoFit/>
          </a:bodyPr>
          <a:lstStyle/>
          <a:p>
            <a:r>
              <a:rPr lang="nl-NL" sz="1200" dirty="0" smtClean="0"/>
              <a:t>drinkwaterbedrijf </a:t>
            </a:r>
            <a:endParaRPr lang="nl-NL" sz="1200" dirty="0"/>
          </a:p>
        </p:txBody>
      </p:sp>
      <p:cxnSp>
        <p:nvCxnSpPr>
          <p:cNvPr id="33" name="Rechte verbindingslijn 32"/>
          <p:cNvCxnSpPr/>
          <p:nvPr/>
        </p:nvCxnSpPr>
        <p:spPr>
          <a:xfrm>
            <a:off x="8640680" y="4159015"/>
            <a:ext cx="376008"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5" name="Rechte verbindingslijn 34"/>
          <p:cNvCxnSpPr/>
          <p:nvPr/>
        </p:nvCxnSpPr>
        <p:spPr>
          <a:xfrm>
            <a:off x="8640680" y="6711817"/>
            <a:ext cx="385399"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7" name="Rechte verbindingslijn 36"/>
          <p:cNvCxnSpPr/>
          <p:nvPr/>
        </p:nvCxnSpPr>
        <p:spPr>
          <a:xfrm>
            <a:off x="8833379" y="4147999"/>
            <a:ext cx="0" cy="2563818"/>
          </a:xfrm>
          <a:prstGeom prst="line">
            <a:avLst/>
          </a:prstGeom>
          <a:ln>
            <a:solidFill>
              <a:schemeClr val="tx1"/>
            </a:solidFill>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39" name="Rechte verbindingslijn 38"/>
          <p:cNvCxnSpPr/>
          <p:nvPr/>
        </p:nvCxnSpPr>
        <p:spPr>
          <a:xfrm>
            <a:off x="4872272" y="844240"/>
            <a:ext cx="0" cy="1389133"/>
          </a:xfrm>
          <a:prstGeom prst="line">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1" name="Rechte verbindingslijn 50"/>
          <p:cNvCxnSpPr>
            <a:endCxn id="5" idx="0"/>
          </p:cNvCxnSpPr>
          <p:nvPr/>
        </p:nvCxnSpPr>
        <p:spPr>
          <a:xfrm>
            <a:off x="2581295" y="810515"/>
            <a:ext cx="0" cy="312791"/>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5" name="Rechte verbindingslijn 54"/>
          <p:cNvCxnSpPr/>
          <p:nvPr/>
        </p:nvCxnSpPr>
        <p:spPr>
          <a:xfrm>
            <a:off x="6673558" y="844240"/>
            <a:ext cx="0" cy="312791"/>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6" name="Rechte verbindingslijn 55"/>
          <p:cNvCxnSpPr/>
          <p:nvPr/>
        </p:nvCxnSpPr>
        <p:spPr>
          <a:xfrm>
            <a:off x="4629675" y="1538805"/>
            <a:ext cx="242597" cy="0"/>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8" name="Rechte verbindingslijn 57"/>
          <p:cNvCxnSpPr/>
          <p:nvPr/>
        </p:nvCxnSpPr>
        <p:spPr>
          <a:xfrm flipH="1">
            <a:off x="4892065" y="1556606"/>
            <a:ext cx="242597" cy="0"/>
          </a:xfrm>
          <a:prstGeom prst="line">
            <a:avLst/>
          </a:prstGeom>
          <a:ln w="28575">
            <a:solidFill>
              <a:schemeClr val="tx1"/>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9" name="Rechte verbindingslijn 58"/>
          <p:cNvCxnSpPr/>
          <p:nvPr/>
        </p:nvCxnSpPr>
        <p:spPr>
          <a:xfrm>
            <a:off x="4830083" y="3248703"/>
            <a:ext cx="0" cy="189308"/>
          </a:xfrm>
          <a:prstGeom prst="line">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4" name="Rechte verbindingslijn 63"/>
          <p:cNvCxnSpPr/>
          <p:nvPr/>
        </p:nvCxnSpPr>
        <p:spPr>
          <a:xfrm>
            <a:off x="4830083" y="4025864"/>
            <a:ext cx="0" cy="208698"/>
          </a:xfrm>
          <a:prstGeom prst="line">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6" name="Rechte verbindingslijn 65"/>
          <p:cNvCxnSpPr/>
          <p:nvPr/>
        </p:nvCxnSpPr>
        <p:spPr>
          <a:xfrm>
            <a:off x="4830083" y="4787022"/>
            <a:ext cx="0" cy="259512"/>
          </a:xfrm>
          <a:prstGeom prst="line">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69" name="Rechte verbindingslijn 68"/>
          <p:cNvCxnSpPr/>
          <p:nvPr/>
        </p:nvCxnSpPr>
        <p:spPr>
          <a:xfrm>
            <a:off x="4830083" y="5386627"/>
            <a:ext cx="0" cy="219043"/>
          </a:xfrm>
          <a:prstGeom prst="line">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1" name="Rechte verbindingslijn 70"/>
          <p:cNvCxnSpPr/>
          <p:nvPr/>
        </p:nvCxnSpPr>
        <p:spPr>
          <a:xfrm>
            <a:off x="4819480" y="6191164"/>
            <a:ext cx="10603" cy="215954"/>
          </a:xfrm>
          <a:prstGeom prst="line">
            <a:avLst/>
          </a:prstGeom>
          <a:ln w="57150">
            <a:solidFill>
              <a:schemeClr val="tx1"/>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3" name="Rechte verbindingslijn 72"/>
          <p:cNvCxnSpPr/>
          <p:nvPr/>
        </p:nvCxnSpPr>
        <p:spPr>
          <a:xfrm flipH="1">
            <a:off x="7895008" y="3789504"/>
            <a:ext cx="608483" cy="0"/>
          </a:xfrm>
          <a:prstGeom prst="line">
            <a:avLst/>
          </a:prstGeom>
          <a:ln w="5715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6" name="Tekstvak 75"/>
          <p:cNvSpPr txBox="1"/>
          <p:nvPr/>
        </p:nvSpPr>
        <p:spPr>
          <a:xfrm rot="16200000">
            <a:off x="7129689" y="5208341"/>
            <a:ext cx="2560317" cy="461665"/>
          </a:xfrm>
          <a:prstGeom prst="rect">
            <a:avLst/>
          </a:prstGeom>
          <a:solidFill>
            <a:srgbClr val="FFC000"/>
          </a:solidFill>
        </p:spPr>
        <p:txBody>
          <a:bodyPr wrap="none" rtlCol="0">
            <a:spAutoFit/>
          </a:bodyPr>
          <a:lstStyle/>
          <a:p>
            <a:pPr algn="ctr"/>
            <a:r>
              <a:rPr lang="nl-NL" sz="1200" dirty="0" smtClean="0"/>
              <a:t>uitvoering binnen een week,</a:t>
            </a:r>
          </a:p>
          <a:p>
            <a:pPr algn="ctr"/>
            <a:r>
              <a:rPr lang="nl-NL" sz="1200" dirty="0" smtClean="0"/>
              <a:t>anders beheersmaatregelen nodig </a:t>
            </a:r>
            <a:endParaRPr lang="nl-NL" sz="1200" dirty="0"/>
          </a:p>
        </p:txBody>
      </p:sp>
      <p:cxnSp>
        <p:nvCxnSpPr>
          <p:cNvPr id="77" name="Rechte verbindingslijn 76"/>
          <p:cNvCxnSpPr/>
          <p:nvPr/>
        </p:nvCxnSpPr>
        <p:spPr>
          <a:xfrm>
            <a:off x="9897783" y="1021380"/>
            <a:ext cx="0" cy="271300"/>
          </a:xfrm>
          <a:prstGeom prst="line">
            <a:avLst/>
          </a:prstGeom>
          <a:ln w="5715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Rechte verbindingslijn 78"/>
          <p:cNvCxnSpPr>
            <a:endCxn id="16" idx="0"/>
          </p:cNvCxnSpPr>
          <p:nvPr/>
        </p:nvCxnSpPr>
        <p:spPr>
          <a:xfrm flipH="1">
            <a:off x="9884609" y="1731580"/>
            <a:ext cx="2029" cy="241414"/>
          </a:xfrm>
          <a:prstGeom prst="line">
            <a:avLst/>
          </a:prstGeom>
          <a:ln w="5715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1" name="Rechte verbindingslijn 80"/>
          <p:cNvCxnSpPr/>
          <p:nvPr/>
        </p:nvCxnSpPr>
        <p:spPr>
          <a:xfrm>
            <a:off x="9909988" y="2251661"/>
            <a:ext cx="1" cy="293054"/>
          </a:xfrm>
          <a:prstGeom prst="line">
            <a:avLst/>
          </a:prstGeom>
          <a:ln w="5715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3" name="Rechte verbindingslijn 82"/>
          <p:cNvCxnSpPr/>
          <p:nvPr/>
        </p:nvCxnSpPr>
        <p:spPr>
          <a:xfrm>
            <a:off x="9916737" y="2814409"/>
            <a:ext cx="1" cy="295795"/>
          </a:xfrm>
          <a:prstGeom prst="line">
            <a:avLst/>
          </a:prstGeom>
          <a:ln w="5715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5" name="Rechte verbindingslijn 84"/>
          <p:cNvCxnSpPr/>
          <p:nvPr/>
        </p:nvCxnSpPr>
        <p:spPr>
          <a:xfrm>
            <a:off x="9909988" y="3387203"/>
            <a:ext cx="0" cy="263803"/>
          </a:xfrm>
          <a:prstGeom prst="line">
            <a:avLst/>
          </a:prstGeom>
          <a:ln w="57150">
            <a:solidFill>
              <a:schemeClr val="bg1">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2" name="Tekstvak 1"/>
          <p:cNvSpPr txBox="1"/>
          <p:nvPr/>
        </p:nvSpPr>
        <p:spPr>
          <a:xfrm>
            <a:off x="469304" y="90542"/>
            <a:ext cx="11629217" cy="461665"/>
          </a:xfrm>
          <a:prstGeom prst="rect">
            <a:avLst/>
          </a:prstGeom>
          <a:noFill/>
        </p:spPr>
        <p:txBody>
          <a:bodyPr wrap="square" rtlCol="0">
            <a:spAutoFit/>
          </a:bodyPr>
          <a:lstStyle/>
          <a:p>
            <a:r>
              <a:rPr lang="nl-NL" sz="2400" b="1" dirty="0">
                <a:solidFill>
                  <a:schemeClr val="bg2"/>
                </a:solidFill>
                <a:latin typeface="+mj-lt"/>
                <a:ea typeface="+mj-ea"/>
                <a:cs typeface="+mj-cs"/>
              </a:rPr>
              <a:t>Schema voor hygiënisch opleveren en in gebruik nemen leidingwaterinstallatie </a:t>
            </a:r>
          </a:p>
        </p:txBody>
      </p:sp>
      <p:pic>
        <p:nvPicPr>
          <p:cNvPr id="4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813" y="140677"/>
            <a:ext cx="530102" cy="482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ijdelijke aanduiding voor dianummer 12"/>
          <p:cNvSpPr>
            <a:spLocks noGrp="1"/>
          </p:cNvSpPr>
          <p:nvPr>
            <p:ph type="sldNum" sz="quarter" idx="12"/>
          </p:nvPr>
        </p:nvSpPr>
        <p:spPr>
          <a:xfrm>
            <a:off x="97445" y="6116578"/>
            <a:ext cx="652906" cy="365125"/>
          </a:xfrm>
        </p:spPr>
        <p:txBody>
          <a:bodyPr/>
          <a:lstStyle/>
          <a:p>
            <a:fld id="{8B7CAD2B-19C3-4162-9D9A-AC40502219B3}" type="slidenum">
              <a:rPr lang="nl-NL" smtClean="0"/>
              <a:t>26</a:t>
            </a:fld>
            <a:endParaRPr lang="nl-NL" dirty="0"/>
          </a:p>
        </p:txBody>
      </p:sp>
    </p:spTree>
    <p:extLst>
      <p:ext uri="{BB962C8B-B14F-4D97-AF65-F5344CB8AC3E}">
        <p14:creationId xmlns:p14="http://schemas.microsoft.com/office/powerpoint/2010/main" val="39985966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B502C9A5-716F-45E6-800B-D4D02CE26F90}" type="slidenum">
              <a:rPr lang="nl-NL" smtClean="0"/>
              <a:t>27</a:t>
            </a:fld>
            <a:endParaRPr lang="nl-NL"/>
          </a:p>
        </p:txBody>
      </p:sp>
      <p:sp>
        <p:nvSpPr>
          <p:cNvPr id="6" name="Titel 5"/>
          <p:cNvSpPr>
            <a:spLocks noGrp="1"/>
          </p:cNvSpPr>
          <p:nvPr>
            <p:ph type="title"/>
          </p:nvPr>
        </p:nvSpPr>
        <p:spPr>
          <a:xfrm>
            <a:off x="772841" y="173619"/>
            <a:ext cx="10772453" cy="490400"/>
          </a:xfrm>
        </p:spPr>
        <p:txBody>
          <a:bodyPr/>
          <a:lstStyle/>
          <a:p>
            <a:r>
              <a:rPr lang="nl-NL" dirty="0" smtClean="0"/>
              <a:t>    </a:t>
            </a:r>
            <a:r>
              <a:rPr lang="nl-NL" sz="2800" dirty="0" smtClean="0"/>
              <a:t>Spoelen/reinigen/desinfecteren </a:t>
            </a:r>
            <a:r>
              <a:rPr lang="nl-NL" sz="2800" dirty="0"/>
              <a:t>leidingwaterinstallatie</a:t>
            </a:r>
          </a:p>
        </p:txBody>
      </p:sp>
      <p:sp>
        <p:nvSpPr>
          <p:cNvPr id="3" name="Rechthoek 2"/>
          <p:cNvSpPr/>
          <p:nvPr/>
        </p:nvSpPr>
        <p:spPr>
          <a:xfrm>
            <a:off x="742122" y="1167014"/>
            <a:ext cx="10803172" cy="3970318"/>
          </a:xfrm>
          <a:prstGeom prst="rect">
            <a:avLst/>
          </a:prstGeom>
        </p:spPr>
        <p:txBody>
          <a:bodyPr wrap="square">
            <a:spAutoFit/>
          </a:bodyPr>
          <a:lstStyle/>
          <a:p>
            <a:r>
              <a:rPr lang="nl-NL" b="1" dirty="0" smtClean="0"/>
              <a:t>Preventief spoelen</a:t>
            </a:r>
          </a:p>
          <a:p>
            <a:r>
              <a:rPr lang="nl-NL" dirty="0" smtClean="0"/>
              <a:t>Kort voordat </a:t>
            </a:r>
            <a:r>
              <a:rPr lang="nl-NL" dirty="0"/>
              <a:t>een leidingwaterinstallatie (weer) in gebruik wordt genomen, moet deze </a:t>
            </a:r>
            <a:r>
              <a:rPr lang="nl-NL" dirty="0" smtClean="0"/>
              <a:t>(preventief) worden doorgespoeld</a:t>
            </a:r>
            <a:r>
              <a:rPr lang="nl-NL" dirty="0"/>
              <a:t>. Het doel hiervan is het verversen van de inhoud en het verwijderen van loszittende </a:t>
            </a:r>
            <a:r>
              <a:rPr lang="nl-NL" dirty="0" smtClean="0"/>
              <a:t>vervuiling. </a:t>
            </a:r>
            <a:r>
              <a:rPr lang="nl-NL" dirty="0" smtClean="0">
                <a:solidFill>
                  <a:srgbClr val="000000"/>
                </a:solidFill>
              </a:rPr>
              <a:t>Dit </a:t>
            </a:r>
            <a:r>
              <a:rPr lang="nl-NL" dirty="0">
                <a:solidFill>
                  <a:srgbClr val="000000"/>
                </a:solidFill>
              </a:rPr>
              <a:t>doorspoelen moet gebeuren met schoon drinkwater</a:t>
            </a:r>
            <a:r>
              <a:rPr lang="nl-NL" dirty="0" smtClean="0">
                <a:solidFill>
                  <a:srgbClr val="000000"/>
                </a:solidFill>
              </a:rPr>
              <a:t>.  Zie WB 2.4 (jan. 2017), par. 2. </a:t>
            </a:r>
          </a:p>
          <a:p>
            <a:endParaRPr lang="nl-NL" dirty="0">
              <a:solidFill>
                <a:srgbClr val="000000"/>
              </a:solidFill>
            </a:endParaRPr>
          </a:p>
          <a:p>
            <a:r>
              <a:rPr lang="nl-NL" b="1" dirty="0" smtClean="0">
                <a:solidFill>
                  <a:srgbClr val="000000"/>
                </a:solidFill>
              </a:rPr>
              <a:t>Curatief reinigen </a:t>
            </a:r>
            <a:endParaRPr lang="nl-NL" b="1" dirty="0">
              <a:solidFill>
                <a:srgbClr val="000000"/>
              </a:solidFill>
            </a:endParaRPr>
          </a:p>
          <a:p>
            <a:r>
              <a:rPr lang="nl-NL" dirty="0">
                <a:solidFill>
                  <a:srgbClr val="000000"/>
                </a:solidFill>
              </a:rPr>
              <a:t>In situaties waarbij er sprake is van vastzittende vervuiling of een mogelijke</a:t>
            </a:r>
          </a:p>
          <a:p>
            <a:r>
              <a:rPr lang="nl-NL" dirty="0" smtClean="0">
                <a:solidFill>
                  <a:srgbClr val="000000"/>
                </a:solidFill>
              </a:rPr>
              <a:t>microbiologische verontreiniging</a:t>
            </a:r>
            <a:r>
              <a:rPr lang="nl-NL" dirty="0">
                <a:solidFill>
                  <a:srgbClr val="000000"/>
                </a:solidFill>
              </a:rPr>
              <a:t> is reiniging </a:t>
            </a:r>
            <a:r>
              <a:rPr lang="nl-NL" dirty="0" smtClean="0">
                <a:solidFill>
                  <a:srgbClr val="000000"/>
                </a:solidFill>
              </a:rPr>
              <a:t>noodzakelijk. Zie WB 2.4 (jan. 2017</a:t>
            </a:r>
            <a:r>
              <a:rPr lang="nl-NL" dirty="0">
                <a:solidFill>
                  <a:srgbClr val="000000"/>
                </a:solidFill>
              </a:rPr>
              <a:t>), par. </a:t>
            </a:r>
            <a:r>
              <a:rPr lang="nl-NL" dirty="0" smtClean="0">
                <a:solidFill>
                  <a:srgbClr val="000000"/>
                </a:solidFill>
              </a:rPr>
              <a:t>3 </a:t>
            </a:r>
            <a:r>
              <a:rPr lang="nl-NL" dirty="0">
                <a:solidFill>
                  <a:srgbClr val="000000"/>
                </a:solidFill>
              </a:rPr>
              <a:t>en </a:t>
            </a:r>
            <a:r>
              <a:rPr lang="nl-NL" dirty="0" err="1" smtClean="0">
                <a:solidFill>
                  <a:srgbClr val="000000"/>
                </a:solidFill>
              </a:rPr>
              <a:t>controle-meting</a:t>
            </a:r>
            <a:r>
              <a:rPr lang="nl-NL" dirty="0" smtClean="0">
                <a:solidFill>
                  <a:srgbClr val="000000"/>
                </a:solidFill>
              </a:rPr>
              <a:t>).</a:t>
            </a:r>
            <a:endParaRPr lang="nl-NL" dirty="0">
              <a:solidFill>
                <a:srgbClr val="000000"/>
              </a:solidFill>
            </a:endParaRPr>
          </a:p>
          <a:p>
            <a:endParaRPr lang="nl-NL" dirty="0">
              <a:solidFill>
                <a:srgbClr val="000000"/>
              </a:solidFill>
            </a:endParaRPr>
          </a:p>
          <a:p>
            <a:r>
              <a:rPr lang="nl-NL" b="1" dirty="0" smtClean="0">
                <a:solidFill>
                  <a:srgbClr val="000000"/>
                </a:solidFill>
              </a:rPr>
              <a:t>Chemische desinfectie</a:t>
            </a:r>
          </a:p>
          <a:p>
            <a:r>
              <a:rPr lang="nl-NL" dirty="0" smtClean="0">
                <a:solidFill>
                  <a:srgbClr val="000000"/>
                </a:solidFill>
              </a:rPr>
              <a:t>Installaties</a:t>
            </a:r>
            <a:r>
              <a:rPr lang="nl-NL" dirty="0">
                <a:solidFill>
                  <a:srgbClr val="000000"/>
                </a:solidFill>
              </a:rPr>
              <a:t>, waarin leidingen voorkomen met een inwendige middellijn van 100 mm of groter, moeten na het doorspoelen en/of reinigen ook worden </a:t>
            </a:r>
            <a:r>
              <a:rPr lang="nl-NL" dirty="0" smtClean="0">
                <a:solidFill>
                  <a:srgbClr val="000000"/>
                </a:solidFill>
              </a:rPr>
              <a:t>gedesinfecteerd. Zie WB 2.4 (jan. 2017</a:t>
            </a:r>
            <a:r>
              <a:rPr lang="nl-NL" dirty="0">
                <a:solidFill>
                  <a:srgbClr val="000000"/>
                </a:solidFill>
              </a:rPr>
              <a:t>), par. </a:t>
            </a:r>
            <a:r>
              <a:rPr lang="nl-NL" dirty="0" smtClean="0">
                <a:solidFill>
                  <a:srgbClr val="000000"/>
                </a:solidFill>
              </a:rPr>
              <a:t>4 </a:t>
            </a:r>
            <a:r>
              <a:rPr lang="nl-NL" dirty="0">
                <a:solidFill>
                  <a:srgbClr val="000000"/>
                </a:solidFill>
              </a:rPr>
              <a:t>en 7 (</a:t>
            </a:r>
            <a:r>
              <a:rPr lang="nl-NL" dirty="0" smtClean="0">
                <a:solidFill>
                  <a:srgbClr val="000000"/>
                </a:solidFill>
              </a:rPr>
              <a:t>controlemeting).</a:t>
            </a:r>
            <a:endParaRPr lang="nl-NL" dirty="0"/>
          </a:p>
        </p:txBody>
      </p:sp>
    </p:spTree>
    <p:extLst>
      <p:ext uri="{BB962C8B-B14F-4D97-AF65-F5344CB8AC3E}">
        <p14:creationId xmlns:p14="http://schemas.microsoft.com/office/powerpoint/2010/main" val="87575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Rechthoek 1"/>
          <p:cNvSpPr/>
          <p:nvPr/>
        </p:nvSpPr>
        <p:spPr>
          <a:xfrm>
            <a:off x="870800" y="1906966"/>
            <a:ext cx="10465163" cy="3000821"/>
          </a:xfrm>
          <a:prstGeom prst="rect">
            <a:avLst/>
          </a:prstGeom>
        </p:spPr>
        <p:txBody>
          <a:bodyPr wrap="square">
            <a:spAutoFit/>
          </a:bodyPr>
          <a:lstStyle/>
          <a:p>
            <a:pPr marL="285750" indent="-285750">
              <a:lnSpc>
                <a:spcPct val="150000"/>
              </a:lnSpc>
              <a:spcAft>
                <a:spcPts val="0"/>
              </a:spcAft>
              <a:buFontTx/>
              <a:buChar char="-"/>
            </a:pPr>
            <a:r>
              <a:rPr lang="nl-NL" dirty="0" smtClean="0">
                <a:ea typeface="Calibri"/>
                <a:cs typeface="Times New Roman"/>
              </a:rPr>
              <a:t>het wekelijks verversen van de waterinhoud van de installatie, of</a:t>
            </a:r>
          </a:p>
          <a:p>
            <a:pPr marL="285750" indent="-285750">
              <a:spcAft>
                <a:spcPts val="0"/>
              </a:spcAft>
              <a:buFontTx/>
              <a:buChar char="-"/>
            </a:pPr>
            <a:endParaRPr lang="nl-NL" dirty="0" smtClean="0">
              <a:ea typeface="Calibri"/>
              <a:cs typeface="Times New Roman"/>
            </a:endParaRPr>
          </a:p>
          <a:p>
            <a:pPr marL="285750" indent="-285750">
              <a:spcAft>
                <a:spcPts val="0"/>
              </a:spcAft>
              <a:buFontTx/>
              <a:buChar char="-"/>
            </a:pPr>
            <a:r>
              <a:rPr lang="nl-NL" dirty="0" smtClean="0">
                <a:ea typeface="Calibri"/>
                <a:cs typeface="Times New Roman"/>
              </a:rPr>
              <a:t>de installatie volledig droogzetten en daags </a:t>
            </a:r>
            <a:r>
              <a:rPr lang="nl-NL" dirty="0">
                <a:ea typeface="Calibri"/>
                <a:cs typeface="Times New Roman"/>
              </a:rPr>
              <a:t>voor de ingebruikname </a:t>
            </a:r>
            <a:r>
              <a:rPr lang="nl-NL" dirty="0" smtClean="0">
                <a:ea typeface="Calibri"/>
                <a:cs typeface="Times New Roman"/>
              </a:rPr>
              <a:t>de installatie met aangesloten toestellen spoelen, of </a:t>
            </a:r>
          </a:p>
          <a:p>
            <a:pPr>
              <a:spcAft>
                <a:spcPts val="0"/>
              </a:spcAft>
            </a:pPr>
            <a:endParaRPr lang="nl-NL" dirty="0" smtClean="0">
              <a:ea typeface="Calibri"/>
              <a:cs typeface="Times New Roman"/>
            </a:endParaRPr>
          </a:p>
          <a:p>
            <a:pPr marL="285750" lvl="0" indent="-285750">
              <a:buFontTx/>
              <a:buChar char="-"/>
            </a:pPr>
            <a:r>
              <a:rPr lang="nl-NL" dirty="0" smtClean="0">
                <a:ea typeface="Calibri"/>
                <a:cs typeface="Times New Roman"/>
              </a:rPr>
              <a:t>bij zeer lange stilstand van het water, de installatie vóór de ingebruikname reinigen incl. </a:t>
            </a:r>
            <a:r>
              <a:rPr lang="nl-NL" dirty="0" smtClean="0">
                <a:solidFill>
                  <a:prstClr val="black"/>
                </a:solidFill>
                <a:ea typeface="Calibri"/>
                <a:cs typeface="Times New Roman"/>
              </a:rPr>
              <a:t>monstername volgens WB 2.4 (jan. 2017).</a:t>
            </a:r>
          </a:p>
          <a:p>
            <a:pPr lvl="0"/>
            <a:r>
              <a:rPr lang="nl-NL" dirty="0">
                <a:solidFill>
                  <a:prstClr val="black"/>
                </a:solidFill>
                <a:ea typeface="Calibri"/>
                <a:cs typeface="Times New Roman"/>
              </a:rPr>
              <a:t> </a:t>
            </a:r>
            <a:r>
              <a:rPr lang="nl-NL" dirty="0" smtClean="0">
                <a:solidFill>
                  <a:prstClr val="black"/>
                </a:solidFill>
                <a:ea typeface="Calibri"/>
                <a:cs typeface="Times New Roman"/>
              </a:rPr>
              <a:t>    </a:t>
            </a:r>
          </a:p>
          <a:p>
            <a:pPr lvl="0"/>
            <a:r>
              <a:rPr lang="nl-NL" dirty="0">
                <a:solidFill>
                  <a:prstClr val="black"/>
                </a:solidFill>
                <a:ea typeface="Calibri"/>
                <a:cs typeface="Times New Roman"/>
              </a:rPr>
              <a:t> </a:t>
            </a:r>
            <a:r>
              <a:rPr lang="nl-NL" dirty="0" smtClean="0">
                <a:solidFill>
                  <a:prstClr val="black"/>
                </a:solidFill>
                <a:ea typeface="Calibri"/>
                <a:cs typeface="Times New Roman"/>
              </a:rPr>
              <a:t>    </a:t>
            </a:r>
            <a:r>
              <a:rPr lang="nl-NL" i="1" dirty="0" smtClean="0">
                <a:solidFill>
                  <a:prstClr val="black"/>
                </a:solidFill>
                <a:ea typeface="Calibri"/>
                <a:cs typeface="Times New Roman"/>
              </a:rPr>
              <a:t>Let op! Voor het reinigen moeten toestellen en bepaalde appendages worden losgekoppeld. </a:t>
            </a:r>
          </a:p>
          <a:p>
            <a:pPr lvl="0"/>
            <a:r>
              <a:rPr lang="nl-NL" i="1" dirty="0" smtClean="0">
                <a:solidFill>
                  <a:prstClr val="black"/>
                </a:solidFill>
                <a:ea typeface="Calibri"/>
                <a:cs typeface="Times New Roman"/>
              </a:rPr>
              <a:t>     Na terugplaatsing volgt weer een visuele controle met drinkwater.</a:t>
            </a:r>
            <a:r>
              <a:rPr lang="nl-NL" dirty="0" smtClean="0">
                <a:solidFill>
                  <a:prstClr val="black"/>
                </a:solidFill>
                <a:ea typeface="Calibri"/>
                <a:cs typeface="Times New Roman"/>
              </a:rPr>
              <a:t> </a:t>
            </a:r>
            <a:endParaRPr lang="nl-NL" dirty="0">
              <a:ea typeface="Calibri"/>
              <a:cs typeface="Times New Roman"/>
            </a:endParaRPr>
          </a:p>
        </p:txBody>
      </p:sp>
      <p:sp>
        <p:nvSpPr>
          <p:cNvPr id="3" name="Rechthoek 2"/>
          <p:cNvSpPr/>
          <p:nvPr/>
        </p:nvSpPr>
        <p:spPr>
          <a:xfrm>
            <a:off x="656492" y="247842"/>
            <a:ext cx="10081120" cy="867930"/>
          </a:xfrm>
          <a:prstGeom prst="rect">
            <a:avLst/>
          </a:prstGeom>
        </p:spPr>
        <p:txBody>
          <a:bodyPr vert="horz" lIns="0" tIns="0" rIns="0" bIns="0" rtlCol="0" anchor="ctr" anchorCtr="0">
            <a:noAutofit/>
          </a:bodyPr>
          <a:lstStyle/>
          <a:p>
            <a:pPr algn="ctr">
              <a:lnSpc>
                <a:spcPct val="90000"/>
              </a:lnSpc>
              <a:spcBef>
                <a:spcPct val="0"/>
              </a:spcBef>
              <a:tabLst>
                <a:tab pos="1255713" algn="l"/>
              </a:tabLst>
            </a:pPr>
            <a:r>
              <a:rPr lang="nl-NL" sz="2800" b="1" dirty="0">
                <a:solidFill>
                  <a:schemeClr val="bg2"/>
                </a:solidFill>
                <a:latin typeface="+mj-lt"/>
                <a:ea typeface="+mj-ea"/>
                <a:cs typeface="+mj-cs"/>
              </a:rPr>
              <a:t>Beheersmaatregelen na realisatie leidingwaterinstallatie</a:t>
            </a:r>
          </a:p>
          <a:p>
            <a:pPr algn="ctr">
              <a:lnSpc>
                <a:spcPct val="90000"/>
              </a:lnSpc>
              <a:spcBef>
                <a:spcPct val="0"/>
              </a:spcBef>
              <a:tabLst>
                <a:tab pos="1255713" algn="l"/>
              </a:tabLst>
            </a:pPr>
            <a:r>
              <a:rPr lang="nl-NL" sz="2800" b="1" dirty="0">
                <a:solidFill>
                  <a:schemeClr val="bg2"/>
                </a:solidFill>
                <a:latin typeface="+mj-lt"/>
                <a:ea typeface="+mj-ea"/>
                <a:cs typeface="+mj-cs"/>
              </a:rPr>
              <a:t>en niet binnen een week ingebruikname     </a:t>
            </a:r>
          </a:p>
        </p:txBody>
      </p:sp>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6390" y="144113"/>
            <a:ext cx="530102" cy="482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jdelijke aanduiding voor dianummer 7"/>
          <p:cNvSpPr>
            <a:spLocks noGrp="1"/>
          </p:cNvSpPr>
          <p:nvPr>
            <p:ph type="sldNum" sz="quarter" idx="12"/>
          </p:nvPr>
        </p:nvSpPr>
        <p:spPr/>
        <p:txBody>
          <a:bodyPr/>
          <a:lstStyle/>
          <a:p>
            <a:fld id="{8B7CAD2B-19C3-4162-9D9A-AC40502219B3}" type="slidenum">
              <a:rPr lang="nl-NL" smtClean="0"/>
              <a:t>28</a:t>
            </a:fld>
            <a:endParaRPr lang="nl-NL" dirty="0"/>
          </a:p>
        </p:txBody>
      </p:sp>
      <p:sp>
        <p:nvSpPr>
          <p:cNvPr id="6" name="AutoShape 3" descr="Afbeeldingsresultaat voor waterleiding doorspoelen">
            <a:hlinkClick r:id="rId4"/>
          </p:cNvPr>
          <p:cNvSpPr>
            <a:spLocks noChangeAspect="1" noChangeArrowheads="1"/>
          </p:cNvSpPr>
          <p:nvPr/>
        </p:nvSpPr>
        <p:spPr bwMode="auto">
          <a:xfrm>
            <a:off x="92075"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spTree>
    <p:extLst>
      <p:ext uri="{BB962C8B-B14F-4D97-AF65-F5344CB8AC3E}">
        <p14:creationId xmlns:p14="http://schemas.microsoft.com/office/powerpoint/2010/main" val="1496122427"/>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hthoek 2"/>
          <p:cNvSpPr/>
          <p:nvPr/>
        </p:nvSpPr>
        <p:spPr>
          <a:xfrm>
            <a:off x="656492" y="247842"/>
            <a:ext cx="10081120" cy="867930"/>
          </a:xfrm>
          <a:prstGeom prst="rect">
            <a:avLst/>
          </a:prstGeom>
        </p:spPr>
        <p:txBody>
          <a:bodyPr vert="horz" lIns="0" tIns="0" rIns="0" bIns="0" rtlCol="0" anchor="ctr" anchorCtr="0">
            <a:noAutofit/>
          </a:bodyPr>
          <a:lstStyle/>
          <a:p>
            <a:pPr algn="ctr">
              <a:lnSpc>
                <a:spcPct val="90000"/>
              </a:lnSpc>
              <a:spcBef>
                <a:spcPct val="0"/>
              </a:spcBef>
              <a:tabLst>
                <a:tab pos="1255713" algn="l"/>
              </a:tabLst>
            </a:pPr>
            <a:r>
              <a:rPr lang="nl-NL" sz="2800" b="1" dirty="0">
                <a:solidFill>
                  <a:schemeClr val="bg2"/>
                </a:solidFill>
                <a:latin typeface="+mj-lt"/>
                <a:ea typeface="+mj-ea"/>
                <a:cs typeface="+mj-cs"/>
              </a:rPr>
              <a:t>Beheersmaatregelen na realisatie leidingwaterinstallatie</a:t>
            </a:r>
          </a:p>
          <a:p>
            <a:pPr algn="ctr">
              <a:lnSpc>
                <a:spcPct val="90000"/>
              </a:lnSpc>
              <a:spcBef>
                <a:spcPct val="0"/>
              </a:spcBef>
              <a:tabLst>
                <a:tab pos="1255713" algn="l"/>
              </a:tabLst>
            </a:pPr>
            <a:r>
              <a:rPr lang="nl-NL" sz="2800" b="1" dirty="0">
                <a:solidFill>
                  <a:schemeClr val="bg2"/>
                </a:solidFill>
                <a:latin typeface="+mj-lt"/>
                <a:ea typeface="+mj-ea"/>
                <a:cs typeface="+mj-cs"/>
              </a:rPr>
              <a:t>en binnen een week ingebruikname  </a:t>
            </a:r>
          </a:p>
        </p:txBody>
      </p:sp>
      <p:pic>
        <p:nvPicPr>
          <p:cNvPr id="7"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6390" y="144113"/>
            <a:ext cx="530102" cy="4826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ijdelijke aanduiding voor dianummer 7"/>
          <p:cNvSpPr>
            <a:spLocks noGrp="1"/>
          </p:cNvSpPr>
          <p:nvPr>
            <p:ph type="sldNum" sz="quarter" idx="12"/>
          </p:nvPr>
        </p:nvSpPr>
        <p:spPr/>
        <p:txBody>
          <a:bodyPr/>
          <a:lstStyle/>
          <a:p>
            <a:fld id="{8B7CAD2B-19C3-4162-9D9A-AC40502219B3}" type="slidenum">
              <a:rPr lang="nl-NL" smtClean="0"/>
              <a:t>29</a:t>
            </a:fld>
            <a:endParaRPr lang="nl-NL" dirty="0"/>
          </a:p>
        </p:txBody>
      </p:sp>
      <p:sp>
        <p:nvSpPr>
          <p:cNvPr id="4" name="Rechthoek 3"/>
          <p:cNvSpPr/>
          <p:nvPr/>
        </p:nvSpPr>
        <p:spPr>
          <a:xfrm>
            <a:off x="870801" y="2504285"/>
            <a:ext cx="10730152" cy="2585323"/>
          </a:xfrm>
          <a:prstGeom prst="rect">
            <a:avLst/>
          </a:prstGeom>
        </p:spPr>
        <p:txBody>
          <a:bodyPr wrap="square">
            <a:spAutoFit/>
          </a:bodyPr>
          <a:lstStyle/>
          <a:p>
            <a:pPr marL="285750" indent="-285750">
              <a:buFontTx/>
              <a:buChar char="-"/>
            </a:pPr>
            <a:r>
              <a:rPr lang="nl-NL" dirty="0" smtClean="0">
                <a:solidFill>
                  <a:srgbClr val="000000"/>
                </a:solidFill>
              </a:rPr>
              <a:t>na ingebruikstelling nieuwe installaties: gedurende </a:t>
            </a:r>
            <a:r>
              <a:rPr lang="nl-NL" dirty="0">
                <a:solidFill>
                  <a:srgbClr val="000000"/>
                </a:solidFill>
              </a:rPr>
              <a:t>de eerste 3 maanden </a:t>
            </a:r>
            <a:r>
              <a:rPr lang="nl-NL" dirty="0" smtClean="0">
                <a:solidFill>
                  <a:srgbClr val="000000"/>
                </a:solidFill>
              </a:rPr>
              <a:t>van                                         gebruik </a:t>
            </a:r>
            <a:r>
              <a:rPr lang="nl-NL" dirty="0">
                <a:solidFill>
                  <a:srgbClr val="000000"/>
                </a:solidFill>
              </a:rPr>
              <a:t>de </a:t>
            </a:r>
            <a:r>
              <a:rPr lang="nl-NL" dirty="0" smtClean="0">
                <a:solidFill>
                  <a:srgbClr val="000000"/>
                </a:solidFill>
              </a:rPr>
              <a:t>leidingwaterinstallatie </a:t>
            </a:r>
            <a:r>
              <a:rPr lang="nl-NL" dirty="0">
                <a:solidFill>
                  <a:srgbClr val="000000"/>
                </a:solidFill>
              </a:rPr>
              <a:t>en de consumptietappunten dagelijks kort </a:t>
            </a:r>
            <a:r>
              <a:rPr lang="nl-NL" dirty="0" smtClean="0">
                <a:solidFill>
                  <a:srgbClr val="000000"/>
                </a:solidFill>
              </a:rPr>
              <a:t>                                                 (2 min.) voor het </a:t>
            </a:r>
            <a:r>
              <a:rPr lang="nl-NL" dirty="0">
                <a:solidFill>
                  <a:srgbClr val="000000"/>
                </a:solidFill>
              </a:rPr>
              <a:t>eerste gebruik </a:t>
            </a:r>
            <a:r>
              <a:rPr lang="nl-NL" dirty="0" smtClean="0">
                <a:solidFill>
                  <a:srgbClr val="000000"/>
                </a:solidFill>
              </a:rPr>
              <a:t>spoelen</a:t>
            </a:r>
            <a:r>
              <a:rPr lang="nl-NL" dirty="0">
                <a:solidFill>
                  <a:srgbClr val="000000"/>
                </a:solidFill>
              </a:rPr>
              <a:t>. </a:t>
            </a:r>
            <a:endParaRPr lang="nl-NL" dirty="0" smtClean="0">
              <a:solidFill>
                <a:srgbClr val="000000"/>
              </a:solidFill>
            </a:endParaRPr>
          </a:p>
          <a:p>
            <a:endParaRPr lang="nl-NL" dirty="0" smtClean="0">
              <a:solidFill>
                <a:srgbClr val="000000"/>
              </a:solidFill>
            </a:endParaRPr>
          </a:p>
          <a:p>
            <a:pPr marL="285750" indent="-285750">
              <a:buFontTx/>
              <a:buChar char="-"/>
            </a:pPr>
            <a:r>
              <a:rPr lang="nl-NL" dirty="0" smtClean="0">
                <a:solidFill>
                  <a:srgbClr val="000000"/>
                </a:solidFill>
              </a:rPr>
              <a:t>na </a:t>
            </a:r>
            <a:r>
              <a:rPr lang="nl-NL" dirty="0">
                <a:solidFill>
                  <a:srgbClr val="000000"/>
                </a:solidFill>
              </a:rPr>
              <a:t>de her-ingebruikstelling van </a:t>
            </a:r>
            <a:r>
              <a:rPr lang="nl-NL" dirty="0" smtClean="0">
                <a:solidFill>
                  <a:srgbClr val="000000"/>
                </a:solidFill>
              </a:rPr>
              <a:t>leidingwaterinstallaties die </a:t>
            </a:r>
            <a:r>
              <a:rPr lang="nl-NL" dirty="0">
                <a:solidFill>
                  <a:srgbClr val="000000"/>
                </a:solidFill>
              </a:rPr>
              <a:t>een langere periode </a:t>
            </a:r>
            <a:r>
              <a:rPr lang="nl-NL" dirty="0" smtClean="0">
                <a:solidFill>
                  <a:srgbClr val="000000"/>
                </a:solidFill>
              </a:rPr>
              <a:t>                                            (&gt; </a:t>
            </a:r>
            <a:r>
              <a:rPr lang="nl-NL" dirty="0">
                <a:solidFill>
                  <a:srgbClr val="000000"/>
                </a:solidFill>
              </a:rPr>
              <a:t>1 maand) niet </a:t>
            </a:r>
            <a:r>
              <a:rPr lang="nl-NL" dirty="0" smtClean="0">
                <a:solidFill>
                  <a:srgbClr val="000000"/>
                </a:solidFill>
              </a:rPr>
              <a:t>in gebruik </a:t>
            </a:r>
            <a:r>
              <a:rPr lang="nl-NL" dirty="0">
                <a:solidFill>
                  <a:srgbClr val="000000"/>
                </a:solidFill>
              </a:rPr>
              <a:t>zijn geweest </a:t>
            </a:r>
            <a:r>
              <a:rPr lang="nl-NL" dirty="0" smtClean="0">
                <a:solidFill>
                  <a:srgbClr val="000000"/>
                </a:solidFill>
              </a:rPr>
              <a:t>(renovatie / lange </a:t>
            </a:r>
            <a:r>
              <a:rPr lang="nl-NL" dirty="0">
                <a:solidFill>
                  <a:srgbClr val="000000"/>
                </a:solidFill>
              </a:rPr>
              <a:t>vakantieperioden</a:t>
            </a:r>
            <a:r>
              <a:rPr lang="nl-NL" dirty="0" smtClean="0">
                <a:solidFill>
                  <a:srgbClr val="000000"/>
                </a:solidFill>
              </a:rPr>
              <a:t>): </a:t>
            </a:r>
          </a:p>
          <a:p>
            <a:r>
              <a:rPr lang="nl-NL" dirty="0" smtClean="0">
                <a:solidFill>
                  <a:srgbClr val="000000"/>
                </a:solidFill>
              </a:rPr>
              <a:t>     doorspoelen en de </a:t>
            </a:r>
            <a:r>
              <a:rPr lang="nl-NL" dirty="0">
                <a:solidFill>
                  <a:srgbClr val="000000"/>
                </a:solidFill>
              </a:rPr>
              <a:t>eerste </a:t>
            </a:r>
            <a:r>
              <a:rPr lang="nl-NL" dirty="0" smtClean="0">
                <a:solidFill>
                  <a:srgbClr val="000000"/>
                </a:solidFill>
              </a:rPr>
              <a:t>periode consumptietappunten </a:t>
            </a:r>
            <a:r>
              <a:rPr lang="nl-NL" dirty="0">
                <a:solidFill>
                  <a:srgbClr val="000000"/>
                </a:solidFill>
              </a:rPr>
              <a:t>dagelijks kort </a:t>
            </a:r>
            <a:r>
              <a:rPr lang="nl-NL" dirty="0" smtClean="0">
                <a:solidFill>
                  <a:srgbClr val="000000"/>
                </a:solidFill>
              </a:rPr>
              <a:t>spoelen</a:t>
            </a:r>
            <a:r>
              <a:rPr lang="nl-NL" dirty="0">
                <a:solidFill>
                  <a:srgbClr val="000000"/>
                </a:solidFill>
              </a:rPr>
              <a:t>; </a:t>
            </a:r>
            <a:endParaRPr lang="nl-NL" dirty="0" smtClean="0">
              <a:solidFill>
                <a:srgbClr val="000000"/>
              </a:solidFill>
            </a:endParaRPr>
          </a:p>
          <a:p>
            <a:endParaRPr lang="nl-NL" dirty="0" smtClean="0">
              <a:solidFill>
                <a:srgbClr val="000000"/>
              </a:solidFill>
            </a:endParaRPr>
          </a:p>
          <a:p>
            <a:r>
              <a:rPr lang="nl-NL" dirty="0">
                <a:solidFill>
                  <a:srgbClr val="000000"/>
                </a:solidFill>
              </a:rPr>
              <a:t> </a:t>
            </a:r>
            <a:r>
              <a:rPr lang="nl-NL" dirty="0" smtClean="0">
                <a:solidFill>
                  <a:srgbClr val="000000"/>
                </a:solidFill>
              </a:rPr>
              <a:t>    </a:t>
            </a:r>
            <a:r>
              <a:rPr lang="nl-NL" dirty="0" smtClean="0">
                <a:solidFill>
                  <a:srgbClr val="FF0000"/>
                </a:solidFill>
              </a:rPr>
              <a:t>zie </a:t>
            </a:r>
            <a:r>
              <a:rPr lang="nl-NL" dirty="0">
                <a:solidFill>
                  <a:srgbClr val="FF0000"/>
                </a:solidFill>
              </a:rPr>
              <a:t>www.kraandoorspoelen.nu </a:t>
            </a:r>
            <a:r>
              <a:rPr lang="nl-NL" dirty="0" smtClean="0">
                <a:solidFill>
                  <a:srgbClr val="FF0000"/>
                </a:solidFill>
              </a:rPr>
              <a:t>  </a:t>
            </a:r>
            <a:endParaRPr lang="nl-NL" dirty="0">
              <a:solidFill>
                <a:srgbClr val="FF0000"/>
              </a:solidFill>
            </a:endParaRPr>
          </a:p>
        </p:txBody>
      </p:sp>
      <p:sp>
        <p:nvSpPr>
          <p:cNvPr id="5" name="Tekstvak 4"/>
          <p:cNvSpPr txBox="1"/>
          <p:nvPr/>
        </p:nvSpPr>
        <p:spPr>
          <a:xfrm>
            <a:off x="870801" y="1845201"/>
            <a:ext cx="2262158" cy="369332"/>
          </a:xfrm>
          <a:prstGeom prst="rect">
            <a:avLst/>
          </a:prstGeom>
          <a:noFill/>
        </p:spPr>
        <p:txBody>
          <a:bodyPr wrap="none" rtlCol="0">
            <a:spAutoFit/>
          </a:bodyPr>
          <a:lstStyle/>
          <a:p>
            <a:r>
              <a:rPr lang="nl-NL" dirty="0" smtClean="0"/>
              <a:t>Informeer gebruiker:</a:t>
            </a:r>
            <a:endParaRPr lang="nl-NL" dirty="0"/>
          </a:p>
        </p:txBody>
      </p:sp>
      <p:sp>
        <p:nvSpPr>
          <p:cNvPr id="6" name="AutoShape 3" descr="Afbeeldingsresultaat voor waterleiding doorspoelen">
            <a:hlinkClick r:id="rId3"/>
          </p:cNvPr>
          <p:cNvSpPr>
            <a:spLocks noChangeAspect="1" noChangeArrowheads="1"/>
          </p:cNvSpPr>
          <p:nvPr/>
        </p:nvSpPr>
        <p:spPr bwMode="auto">
          <a:xfrm>
            <a:off x="92075" y="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nl-NL"/>
          </a:p>
        </p:txBody>
      </p:sp>
      <p:pic>
        <p:nvPicPr>
          <p:cNvPr id="1029"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586752" y="1892010"/>
            <a:ext cx="2301720" cy="3497130"/>
          </a:xfrm>
          <a:prstGeom prst="rect">
            <a:avLst/>
          </a:prstGeom>
          <a:noFill/>
          <a:ln w="12700">
            <a:solidFill>
              <a:srgbClr val="FF0000"/>
            </a:solidFill>
            <a:miter lim="800000"/>
            <a:headEnd/>
            <a:tailEnd/>
          </a:ln>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030289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B502C9A5-716F-45E6-800B-D4D02CE26F90}" type="slidenum">
              <a:rPr lang="nl-NL" smtClean="0"/>
              <a:t>3</a:t>
            </a:fld>
            <a:endParaRPr lang="nl-NL"/>
          </a:p>
        </p:txBody>
      </p:sp>
      <p:sp>
        <p:nvSpPr>
          <p:cNvPr id="3" name="Titel 2"/>
          <p:cNvSpPr>
            <a:spLocks noGrp="1"/>
          </p:cNvSpPr>
          <p:nvPr>
            <p:ph type="title"/>
          </p:nvPr>
        </p:nvSpPr>
        <p:spPr>
          <a:xfrm>
            <a:off x="583440" y="187892"/>
            <a:ext cx="10772453" cy="490400"/>
          </a:xfrm>
        </p:spPr>
        <p:txBody>
          <a:bodyPr/>
          <a:lstStyle/>
          <a:p>
            <a:pPr algn="ctr"/>
            <a:r>
              <a:rPr lang="nl-NL" sz="2800" dirty="0" smtClean="0"/>
              <a:t>Inhoud instructie </a:t>
            </a:r>
            <a:endParaRPr lang="nl-NL" sz="2800" dirty="0"/>
          </a:p>
        </p:txBody>
      </p:sp>
      <p:sp>
        <p:nvSpPr>
          <p:cNvPr id="6" name="Tekstvak 5"/>
          <p:cNvSpPr txBox="1"/>
          <p:nvPr/>
        </p:nvSpPr>
        <p:spPr>
          <a:xfrm>
            <a:off x="1844703" y="834888"/>
            <a:ext cx="10002740" cy="1754326"/>
          </a:xfrm>
          <a:prstGeom prst="rect">
            <a:avLst/>
          </a:prstGeom>
          <a:noFill/>
        </p:spPr>
        <p:txBody>
          <a:bodyPr wrap="square" rtlCol="0">
            <a:spAutoFit/>
          </a:bodyPr>
          <a:lstStyle/>
          <a:p>
            <a:r>
              <a:rPr lang="nl-NL" b="1" dirty="0" smtClean="0"/>
              <a:t>Procedures:</a:t>
            </a:r>
          </a:p>
          <a:p>
            <a:r>
              <a:rPr lang="nl-NL" dirty="0" smtClean="0"/>
              <a:t>Schema </a:t>
            </a:r>
            <a:r>
              <a:rPr lang="nl-NL" dirty="0"/>
              <a:t>voor hygiënisch opleveren en in gebruik nemen leidingwaterinstallatie </a:t>
            </a:r>
            <a:endParaRPr lang="nl-NL" dirty="0" smtClean="0"/>
          </a:p>
          <a:p>
            <a:r>
              <a:rPr lang="nl-NL" dirty="0"/>
              <a:t>Spoelen/reinigen/desinfecteren </a:t>
            </a:r>
            <a:r>
              <a:rPr lang="nl-NL" dirty="0" smtClean="0"/>
              <a:t>leidingwaterinstallatie</a:t>
            </a:r>
          </a:p>
          <a:p>
            <a:r>
              <a:rPr lang="nl-NL" dirty="0"/>
              <a:t>Beheersmaatregelen na realisatie </a:t>
            </a:r>
            <a:r>
              <a:rPr lang="nl-NL" dirty="0" smtClean="0"/>
              <a:t>leidingwaterinstallatie en niet binnen een week ingebruikname</a:t>
            </a:r>
          </a:p>
          <a:p>
            <a:pPr lvl="0"/>
            <a:r>
              <a:rPr lang="nl-NL" dirty="0" smtClean="0">
                <a:solidFill>
                  <a:prstClr val="black"/>
                </a:solidFill>
              </a:rPr>
              <a:t>Beheersmaatregelen </a:t>
            </a:r>
            <a:r>
              <a:rPr lang="nl-NL" dirty="0">
                <a:solidFill>
                  <a:prstClr val="black"/>
                </a:solidFill>
              </a:rPr>
              <a:t>na realisatie leidingwaterinstallatie en </a:t>
            </a:r>
            <a:r>
              <a:rPr lang="nl-NL" dirty="0" smtClean="0">
                <a:solidFill>
                  <a:prstClr val="black"/>
                </a:solidFill>
              </a:rPr>
              <a:t>binnen </a:t>
            </a:r>
            <a:r>
              <a:rPr lang="nl-NL" dirty="0">
                <a:solidFill>
                  <a:prstClr val="black"/>
                </a:solidFill>
              </a:rPr>
              <a:t>een week ingebruikname   </a:t>
            </a:r>
          </a:p>
          <a:p>
            <a:r>
              <a:rPr lang="nl-NL" dirty="0" smtClean="0"/>
              <a:t> </a:t>
            </a:r>
            <a:endParaRPr lang="nl-NL" dirty="0"/>
          </a:p>
        </p:txBody>
      </p:sp>
    </p:spTree>
    <p:extLst>
      <p:ext uri="{BB962C8B-B14F-4D97-AF65-F5344CB8AC3E}">
        <p14:creationId xmlns:p14="http://schemas.microsoft.com/office/powerpoint/2010/main" val="41961853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984127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B502C9A5-716F-45E6-800B-D4D02CE26F90}" type="slidenum">
              <a:rPr lang="nl-NL" smtClean="0"/>
              <a:t>4</a:t>
            </a:fld>
            <a:endParaRPr lang="nl-NL"/>
          </a:p>
        </p:txBody>
      </p:sp>
      <p:sp>
        <p:nvSpPr>
          <p:cNvPr id="3" name="Titel 2"/>
          <p:cNvSpPr>
            <a:spLocks noGrp="1"/>
          </p:cNvSpPr>
          <p:nvPr>
            <p:ph type="title"/>
          </p:nvPr>
        </p:nvSpPr>
        <p:spPr>
          <a:xfrm>
            <a:off x="583440" y="187892"/>
            <a:ext cx="10772453" cy="490400"/>
          </a:xfrm>
        </p:spPr>
        <p:txBody>
          <a:bodyPr/>
          <a:lstStyle/>
          <a:p>
            <a:pPr algn="ctr"/>
            <a:r>
              <a:rPr lang="nl-NL" sz="2800" dirty="0" smtClean="0"/>
              <a:t>Inhoud instructie </a:t>
            </a:r>
            <a:endParaRPr lang="nl-NL" sz="2800" dirty="0"/>
          </a:p>
        </p:txBody>
      </p:sp>
      <p:sp>
        <p:nvSpPr>
          <p:cNvPr id="6" name="Tekstvak 5"/>
          <p:cNvSpPr txBox="1"/>
          <p:nvPr/>
        </p:nvSpPr>
        <p:spPr>
          <a:xfrm>
            <a:off x="1844703" y="834888"/>
            <a:ext cx="10002740" cy="2031325"/>
          </a:xfrm>
          <a:prstGeom prst="rect">
            <a:avLst/>
          </a:prstGeom>
          <a:noFill/>
        </p:spPr>
        <p:txBody>
          <a:bodyPr wrap="square" rtlCol="0">
            <a:spAutoFit/>
          </a:bodyPr>
          <a:lstStyle/>
          <a:p>
            <a:r>
              <a:rPr lang="nl-NL" b="1" dirty="0" smtClean="0"/>
              <a:t>Wat en waarom:</a:t>
            </a:r>
          </a:p>
          <a:p>
            <a:pPr marL="285750" indent="-285750">
              <a:buFont typeface="Arial" panose="020B0604020202020204" pitchFamily="34" charset="0"/>
              <a:buChar char="•"/>
            </a:pPr>
            <a:r>
              <a:rPr lang="nl-NL" dirty="0" smtClean="0"/>
              <a:t>Reikwijdte instructie</a:t>
            </a:r>
          </a:p>
          <a:p>
            <a:pPr marL="285750" indent="-285750">
              <a:buFont typeface="Arial" panose="020B0604020202020204" pitchFamily="34" charset="0"/>
              <a:buChar char="•"/>
            </a:pPr>
            <a:r>
              <a:rPr lang="nl-NL" dirty="0" smtClean="0"/>
              <a:t>Noodzaak </a:t>
            </a:r>
            <a:r>
              <a:rPr lang="nl-NL" dirty="0"/>
              <a:t>hygiënisch </a:t>
            </a:r>
            <a:r>
              <a:rPr lang="nl-NL" dirty="0" smtClean="0"/>
              <a:t>werken</a:t>
            </a:r>
          </a:p>
          <a:p>
            <a:pPr marL="285750" indent="-285750">
              <a:buFont typeface="Arial" panose="020B0604020202020204" pitchFamily="34" charset="0"/>
              <a:buChar char="•"/>
            </a:pPr>
            <a:r>
              <a:rPr lang="nl-NL" dirty="0" smtClean="0"/>
              <a:t>Bronnen ziekteverwekkende </a:t>
            </a:r>
            <a:r>
              <a:rPr lang="nl-NL" dirty="0"/>
              <a:t>organismen </a:t>
            </a:r>
            <a:endParaRPr lang="nl-NL" dirty="0" smtClean="0"/>
          </a:p>
          <a:p>
            <a:pPr marL="285750" indent="-285750">
              <a:buFont typeface="Arial" panose="020B0604020202020204" pitchFamily="34" charset="0"/>
              <a:buChar char="•"/>
            </a:pPr>
            <a:r>
              <a:rPr lang="nl-NL" dirty="0" smtClean="0"/>
              <a:t>Vuil in leidingen</a:t>
            </a:r>
          </a:p>
          <a:p>
            <a:pPr marL="285750" indent="-285750">
              <a:buFont typeface="Arial" panose="020B0604020202020204" pitchFamily="34" charset="0"/>
              <a:buChar char="•"/>
            </a:pPr>
            <a:r>
              <a:rPr lang="nl-NL" dirty="0" smtClean="0"/>
              <a:t>Regelgeving </a:t>
            </a:r>
            <a:r>
              <a:rPr lang="nl-NL" dirty="0"/>
              <a:t>en richtlijnen </a:t>
            </a:r>
            <a:r>
              <a:rPr lang="nl-NL" dirty="0" smtClean="0"/>
              <a:t>hygiënisch werken</a:t>
            </a:r>
          </a:p>
          <a:p>
            <a:endParaRPr lang="nl-NL" dirty="0" smtClean="0"/>
          </a:p>
        </p:txBody>
      </p:sp>
    </p:spTree>
    <p:extLst>
      <p:ext uri="{BB962C8B-B14F-4D97-AF65-F5344CB8AC3E}">
        <p14:creationId xmlns:p14="http://schemas.microsoft.com/office/powerpoint/2010/main" val="124527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B502C9A5-716F-45E6-800B-D4D02CE26F90}" type="slidenum">
              <a:rPr lang="nl-NL" smtClean="0"/>
              <a:t>5</a:t>
            </a:fld>
            <a:endParaRPr lang="nl-NL"/>
          </a:p>
        </p:txBody>
      </p:sp>
      <p:sp>
        <p:nvSpPr>
          <p:cNvPr id="3" name="Titel 2"/>
          <p:cNvSpPr>
            <a:spLocks noGrp="1"/>
          </p:cNvSpPr>
          <p:nvPr>
            <p:ph type="title"/>
          </p:nvPr>
        </p:nvSpPr>
        <p:spPr>
          <a:xfrm>
            <a:off x="782087" y="195978"/>
            <a:ext cx="10772453" cy="490400"/>
          </a:xfrm>
        </p:spPr>
        <p:txBody>
          <a:bodyPr/>
          <a:lstStyle/>
          <a:p>
            <a:r>
              <a:rPr lang="nl-NL" sz="2800" dirty="0" smtClean="0"/>
              <a:t>                           Reikwijdte instructie </a:t>
            </a:r>
            <a:endParaRPr lang="nl-NL" sz="2800" dirty="0"/>
          </a:p>
        </p:txBody>
      </p:sp>
      <p:sp>
        <p:nvSpPr>
          <p:cNvPr id="5" name="Rechthoek 4"/>
          <p:cNvSpPr/>
          <p:nvPr/>
        </p:nvSpPr>
        <p:spPr>
          <a:xfrm>
            <a:off x="1104180" y="881817"/>
            <a:ext cx="9998016" cy="3139321"/>
          </a:xfrm>
          <a:prstGeom prst="rect">
            <a:avLst/>
          </a:prstGeom>
        </p:spPr>
        <p:txBody>
          <a:bodyPr wrap="square">
            <a:spAutoFit/>
          </a:bodyPr>
          <a:lstStyle/>
          <a:p>
            <a:r>
              <a:rPr lang="nl-NL" dirty="0" smtClean="0">
                <a:latin typeface="BookAntiqua"/>
              </a:rPr>
              <a:t>Drink- en warmtapwater moeten </a:t>
            </a:r>
            <a:r>
              <a:rPr lang="nl-NL" dirty="0">
                <a:latin typeface="BookAntiqua"/>
              </a:rPr>
              <a:t>veilig zijn</a:t>
            </a:r>
            <a:r>
              <a:rPr lang="nl-NL" dirty="0" smtClean="0">
                <a:latin typeface="BookAntiqua"/>
              </a:rPr>
              <a:t>. Naast ziekteverwekkende </a:t>
            </a:r>
            <a:r>
              <a:rPr lang="nl-NL" dirty="0">
                <a:latin typeface="BookAntiqua"/>
              </a:rPr>
              <a:t>organismen </a:t>
            </a:r>
            <a:r>
              <a:rPr lang="nl-NL" dirty="0" smtClean="0">
                <a:latin typeface="BookAntiqua"/>
              </a:rPr>
              <a:t>mogen ook geen voor de gezondheid schadelijke (chemische) stoffen in leidingwater </a:t>
            </a:r>
            <a:r>
              <a:rPr lang="nl-NL" dirty="0">
                <a:latin typeface="BookAntiqua"/>
              </a:rPr>
              <a:t>terechtkomen. </a:t>
            </a:r>
            <a:endParaRPr lang="nl-NL" dirty="0" smtClean="0">
              <a:latin typeface="BookAntiqua"/>
            </a:endParaRPr>
          </a:p>
          <a:p>
            <a:endParaRPr lang="nl-NL" dirty="0">
              <a:latin typeface="BookAntiqua"/>
            </a:endParaRPr>
          </a:p>
          <a:p>
            <a:r>
              <a:rPr lang="nl-NL" dirty="0" smtClean="0">
                <a:latin typeface="BookAntiqua"/>
              </a:rPr>
              <a:t>Als monteur speel je daarbij </a:t>
            </a:r>
            <a:r>
              <a:rPr lang="nl-NL" dirty="0">
                <a:latin typeface="BookAntiqua"/>
              </a:rPr>
              <a:t>een belangrijke rol omdat </a:t>
            </a:r>
            <a:r>
              <a:rPr lang="nl-NL" dirty="0" smtClean="0">
                <a:latin typeface="BookAntiqua"/>
              </a:rPr>
              <a:t>je leidingen aanlegt en </a:t>
            </a:r>
            <a:r>
              <a:rPr lang="nl-NL" dirty="0">
                <a:latin typeface="BookAntiqua"/>
              </a:rPr>
              <a:t>onderhoudt waar </a:t>
            </a:r>
            <a:r>
              <a:rPr lang="nl-NL" dirty="0" smtClean="0">
                <a:latin typeface="BookAntiqua"/>
              </a:rPr>
              <a:t> drink- en warmtapwater doorheen stroomt. Ook sluit je daarop (gevaarlijke) toestellen aan. </a:t>
            </a:r>
          </a:p>
          <a:p>
            <a:r>
              <a:rPr lang="nl-NL" dirty="0" smtClean="0">
                <a:latin typeface="BookAntiqua"/>
              </a:rPr>
              <a:t> </a:t>
            </a:r>
          </a:p>
          <a:p>
            <a:r>
              <a:rPr lang="nl-NL" dirty="0" smtClean="0">
                <a:latin typeface="BookAntiqua"/>
              </a:rPr>
              <a:t>De hygiëneketen voor leidingwaterinstallaties heeft betrekking op ontwerp, materiaalvoorziening, aanleg, beheer/onderhoud en gebruik.     </a:t>
            </a:r>
          </a:p>
          <a:p>
            <a:endParaRPr lang="nl-NL" dirty="0">
              <a:latin typeface="BookAntiqua"/>
            </a:endParaRPr>
          </a:p>
          <a:p>
            <a:r>
              <a:rPr lang="nl-NL" dirty="0" smtClean="0">
                <a:latin typeface="BookAntiqua"/>
              </a:rPr>
              <a:t>Deze instructie beperkt </a:t>
            </a:r>
            <a:r>
              <a:rPr lang="nl-NL" dirty="0">
                <a:latin typeface="BookAntiqua"/>
              </a:rPr>
              <a:t>zich </a:t>
            </a:r>
            <a:r>
              <a:rPr lang="nl-NL" dirty="0" smtClean="0">
                <a:latin typeface="BookAntiqua"/>
              </a:rPr>
              <a:t>tot het voorkomen van de risico’s </a:t>
            </a:r>
            <a:r>
              <a:rPr lang="nl-NL" dirty="0">
                <a:solidFill>
                  <a:prstClr val="black"/>
                </a:solidFill>
                <a:latin typeface="BookAntiqua"/>
              </a:rPr>
              <a:t>door ziekteverwekkende </a:t>
            </a:r>
            <a:r>
              <a:rPr lang="nl-NL" dirty="0" smtClean="0">
                <a:solidFill>
                  <a:prstClr val="black"/>
                </a:solidFill>
                <a:latin typeface="BookAntiqua"/>
              </a:rPr>
              <a:t>organismen tijdens aanleg, onderhoud, controle en reparatie van waterleidingen</a:t>
            </a:r>
            <a:r>
              <a:rPr lang="nl-NL" dirty="0" smtClean="0">
                <a:latin typeface="BookAntiqua"/>
              </a:rPr>
              <a:t>. </a:t>
            </a:r>
            <a:endParaRPr lang="nl-NL" dirty="0"/>
          </a:p>
        </p:txBody>
      </p:sp>
      <p:pic>
        <p:nvPicPr>
          <p:cNvPr id="6" name="Picture 2" descr="Afbeeldingsresultaat voor magazijn loodgietersbedrijf">
            <a:hlinkClick r:id="rId2"/>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r="22605"/>
          <a:stretch/>
        </p:blipFill>
        <p:spPr bwMode="auto">
          <a:xfrm>
            <a:off x="1195606" y="4231262"/>
            <a:ext cx="3721451" cy="1789165"/>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Afbeeldingsresultaat voor herstellen lekkage waterleiding">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332808" y="4231263"/>
            <a:ext cx="2707011" cy="1804674"/>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tse1.mm.bing.net/th?id=OIP.x64vXZx5Ca9CoDYQ5JoVHgHaGD&amp;pid=15.1&amp;P=0&amp;w=300&amp;h=300"/>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8315864" y="4166559"/>
            <a:ext cx="2376667" cy="19409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6319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B502C9A5-716F-45E6-800B-D4D02CE26F90}" type="slidenum">
              <a:rPr lang="nl-NL" smtClean="0"/>
              <a:t>6</a:t>
            </a:fld>
            <a:endParaRPr lang="nl-NL"/>
          </a:p>
        </p:txBody>
      </p:sp>
      <p:sp>
        <p:nvSpPr>
          <p:cNvPr id="3" name="Titel 2"/>
          <p:cNvSpPr>
            <a:spLocks noGrp="1"/>
          </p:cNvSpPr>
          <p:nvPr>
            <p:ph type="title"/>
          </p:nvPr>
        </p:nvSpPr>
        <p:spPr>
          <a:xfrm>
            <a:off x="836795" y="227241"/>
            <a:ext cx="10772453" cy="490400"/>
          </a:xfrm>
        </p:spPr>
        <p:txBody>
          <a:bodyPr/>
          <a:lstStyle/>
          <a:p>
            <a:pPr algn="ctr"/>
            <a:r>
              <a:rPr lang="nl-NL" sz="2800" dirty="0" smtClean="0"/>
              <a:t>Noodzaak hygiënisch werken </a:t>
            </a:r>
            <a:endParaRPr lang="nl-NL" sz="2800" dirty="0"/>
          </a:p>
        </p:txBody>
      </p:sp>
      <p:sp>
        <p:nvSpPr>
          <p:cNvPr id="4" name="Tekstvak 3"/>
          <p:cNvSpPr txBox="1"/>
          <p:nvPr/>
        </p:nvSpPr>
        <p:spPr>
          <a:xfrm>
            <a:off x="1289536" y="969108"/>
            <a:ext cx="10091975" cy="3416320"/>
          </a:xfrm>
          <a:prstGeom prst="rect">
            <a:avLst/>
          </a:prstGeom>
          <a:noFill/>
        </p:spPr>
        <p:txBody>
          <a:bodyPr wrap="square" rtlCol="0">
            <a:spAutoFit/>
          </a:bodyPr>
          <a:lstStyle/>
          <a:p>
            <a:r>
              <a:rPr lang="nl-NL" dirty="0" smtClean="0"/>
              <a:t>In leidingwaterinstallaties bestaat het risico dat het water besmet raakt met al dan niet </a:t>
            </a:r>
          </a:p>
          <a:p>
            <a:r>
              <a:rPr lang="nl-NL" dirty="0" smtClean="0"/>
              <a:t>ziekteverwekkende micro-organismen omdat de installatie niet altijd hermetisch gesloten blijft.</a:t>
            </a:r>
          </a:p>
          <a:p>
            <a:endParaRPr lang="nl-NL" dirty="0"/>
          </a:p>
          <a:p>
            <a:r>
              <a:rPr lang="nl-NL" dirty="0" smtClean="0"/>
              <a:t>Besmettingen kunnen worden veroorzaakt:</a:t>
            </a:r>
          </a:p>
          <a:p>
            <a:pPr marL="285750" indent="-285750">
              <a:buFontTx/>
              <a:buChar char="-"/>
            </a:pPr>
            <a:r>
              <a:rPr lang="nl-NL" dirty="0" smtClean="0"/>
              <a:t>bij aanleg van nieuwe installaties</a:t>
            </a:r>
          </a:p>
          <a:p>
            <a:pPr marL="285750" indent="-285750">
              <a:buFontTx/>
              <a:buChar char="-"/>
            </a:pPr>
            <a:r>
              <a:rPr lang="nl-NL" dirty="0" smtClean="0"/>
              <a:t>bij uitbreidingen van bestaande installaties      </a:t>
            </a:r>
          </a:p>
          <a:p>
            <a:pPr marL="285750" indent="-285750">
              <a:buFontTx/>
              <a:buChar char="-"/>
            </a:pPr>
            <a:r>
              <a:rPr lang="nl-NL" dirty="0" smtClean="0"/>
              <a:t>tijdens onderhoud en reparaties,</a:t>
            </a:r>
          </a:p>
          <a:p>
            <a:pPr marL="285750" indent="-285750">
              <a:buFontTx/>
              <a:buChar char="-"/>
            </a:pPr>
            <a:r>
              <a:rPr lang="nl-NL" dirty="0" smtClean="0"/>
              <a:t>tijdens controlewerkzaamheden van bijvoorbeeld brandslanghaspels en terugstroombeveiligingen</a:t>
            </a:r>
          </a:p>
          <a:p>
            <a:endParaRPr lang="nl-NL" dirty="0"/>
          </a:p>
          <a:p>
            <a:r>
              <a:rPr lang="nl-NL" dirty="0" smtClean="0"/>
              <a:t>Door hygiënisch te werken kunnen besmettingen worden vermeden en daarmee het ontstaan van ziektegevallen onder gebruikers van leidingwater worden voorkomen.  </a:t>
            </a:r>
            <a:endParaRPr lang="nl-NL" dirty="0"/>
          </a:p>
        </p:txBody>
      </p:sp>
      <p:pic>
        <p:nvPicPr>
          <p:cNvPr id="1026" name="Picture 2" descr="Afbeeldingsresultaat voor kraanwater">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414583" y="4617305"/>
            <a:ext cx="3117058" cy="197887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Gerelateerde afbeelding">
            <a:hlinkClick r:id="rId4"/>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072550" y="4617305"/>
            <a:ext cx="2804194" cy="186946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Afbeeldingsresultaat voor ziek kind in bed">
            <a:hlinkClick r:id="rId6"/>
          </p:cNvP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8399708" y="4617306"/>
            <a:ext cx="2846630" cy="189775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490413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B502C9A5-716F-45E6-800B-D4D02CE26F90}" type="slidenum">
              <a:rPr lang="nl-NL" smtClean="0"/>
              <a:t>7</a:t>
            </a:fld>
            <a:endParaRPr lang="nl-NL"/>
          </a:p>
        </p:txBody>
      </p:sp>
      <p:sp>
        <p:nvSpPr>
          <p:cNvPr id="3" name="Titel 2"/>
          <p:cNvSpPr>
            <a:spLocks noGrp="1"/>
          </p:cNvSpPr>
          <p:nvPr>
            <p:ph type="title"/>
          </p:nvPr>
        </p:nvSpPr>
        <p:spPr>
          <a:xfrm>
            <a:off x="816888" y="153141"/>
            <a:ext cx="10772453" cy="490400"/>
          </a:xfrm>
        </p:spPr>
        <p:txBody>
          <a:bodyPr/>
          <a:lstStyle/>
          <a:p>
            <a:r>
              <a:rPr lang="nl-NL" dirty="0" smtClean="0"/>
              <a:t>            Bronnen ziekteverwekkende organismen </a:t>
            </a:r>
            <a:endParaRPr lang="nl-NL" dirty="0"/>
          </a:p>
        </p:txBody>
      </p:sp>
      <p:sp>
        <p:nvSpPr>
          <p:cNvPr id="5" name="Rechthoek 4"/>
          <p:cNvSpPr/>
          <p:nvPr/>
        </p:nvSpPr>
        <p:spPr>
          <a:xfrm>
            <a:off x="2941983" y="1063263"/>
            <a:ext cx="6551874" cy="1754326"/>
          </a:xfrm>
          <a:prstGeom prst="rect">
            <a:avLst/>
          </a:prstGeom>
        </p:spPr>
        <p:txBody>
          <a:bodyPr wrap="square">
            <a:spAutoFit/>
          </a:bodyPr>
          <a:lstStyle/>
          <a:p>
            <a:r>
              <a:rPr lang="nl-NL" dirty="0" smtClean="0"/>
              <a:t>Voorbeelden van bronnen </a:t>
            </a:r>
            <a:r>
              <a:rPr lang="nl-NL" dirty="0">
                <a:solidFill>
                  <a:prstClr val="black"/>
                </a:solidFill>
              </a:rPr>
              <a:t>ziekteverwekkende organismen </a:t>
            </a:r>
            <a:r>
              <a:rPr lang="nl-NL" dirty="0" smtClean="0">
                <a:solidFill>
                  <a:prstClr val="black"/>
                </a:solidFill>
              </a:rPr>
              <a:t>zijn:</a:t>
            </a:r>
            <a:r>
              <a:rPr lang="nl-NL" dirty="0" smtClean="0"/>
              <a:t> </a:t>
            </a:r>
          </a:p>
          <a:p>
            <a:endParaRPr lang="nl-NL" dirty="0"/>
          </a:p>
          <a:p>
            <a:r>
              <a:rPr lang="nl-NL" dirty="0" smtClean="0"/>
              <a:t>-   fecaal materiaal van </a:t>
            </a:r>
            <a:r>
              <a:rPr lang="nl-NL" dirty="0"/>
              <a:t>dieren en mensen;</a:t>
            </a:r>
          </a:p>
          <a:p>
            <a:pPr marL="285750" indent="-285750">
              <a:buFontTx/>
              <a:buChar char="-"/>
            </a:pPr>
            <a:r>
              <a:rPr lang="nl-NL" dirty="0" smtClean="0"/>
              <a:t>kadavers;</a:t>
            </a:r>
          </a:p>
          <a:p>
            <a:pPr marL="285750" indent="-285750">
              <a:buFontTx/>
              <a:buChar char="-"/>
            </a:pPr>
            <a:r>
              <a:rPr lang="nl-NL" dirty="0" smtClean="0"/>
              <a:t>onbeschermde wonden; </a:t>
            </a:r>
            <a:endParaRPr lang="nl-NL" dirty="0"/>
          </a:p>
          <a:p>
            <a:r>
              <a:rPr lang="nl-NL" dirty="0" smtClean="0"/>
              <a:t>-   riool- </a:t>
            </a:r>
            <a:r>
              <a:rPr lang="nl-NL" dirty="0"/>
              <a:t>en grondwater.</a:t>
            </a:r>
          </a:p>
        </p:txBody>
      </p:sp>
      <p:pic>
        <p:nvPicPr>
          <p:cNvPr id="3076" name="Picture 4" descr="Afbeeldingsresultaat voor handen wassen">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930325" y="3043284"/>
            <a:ext cx="2281357" cy="1521901"/>
          </a:xfrm>
          <a:prstGeom prst="rect">
            <a:avLst/>
          </a:prstGeom>
          <a:noFill/>
          <a:extLst>
            <a:ext uri="{909E8E84-426E-40DD-AFC4-6F175D3DCCD1}">
              <a14:hiddenFill xmlns:a14="http://schemas.microsoft.com/office/drawing/2010/main">
                <a:solidFill>
                  <a:srgbClr val="FFFFFF"/>
                </a:solidFill>
              </a14:hiddenFill>
            </a:ext>
          </a:extLst>
        </p:spPr>
      </p:pic>
      <p:sp>
        <p:nvSpPr>
          <p:cNvPr id="6" name="Tekstvak 5"/>
          <p:cNvSpPr txBox="1"/>
          <p:nvPr/>
        </p:nvSpPr>
        <p:spPr>
          <a:xfrm>
            <a:off x="4535165" y="4720101"/>
            <a:ext cx="3071675" cy="1323439"/>
          </a:xfrm>
          <a:prstGeom prst="rect">
            <a:avLst/>
          </a:prstGeom>
          <a:noFill/>
        </p:spPr>
        <p:txBody>
          <a:bodyPr wrap="none" rtlCol="0">
            <a:spAutoFit/>
          </a:bodyPr>
          <a:lstStyle/>
          <a:p>
            <a:r>
              <a:rPr lang="nl-NL" sz="1600" i="1" dirty="0" smtClean="0"/>
              <a:t>vergeten handen te wassen:</a:t>
            </a:r>
          </a:p>
          <a:p>
            <a:pPr marL="285750" indent="-285750">
              <a:buFontTx/>
              <a:buChar char="-"/>
            </a:pPr>
            <a:r>
              <a:rPr lang="nl-NL" sz="1600" i="1" dirty="0" smtClean="0"/>
              <a:t>na verwijdering fecaal </a:t>
            </a:r>
          </a:p>
          <a:p>
            <a:r>
              <a:rPr lang="nl-NL" sz="1600" i="1" dirty="0"/>
              <a:t> </a:t>
            </a:r>
            <a:r>
              <a:rPr lang="nl-NL" sz="1600" i="1" dirty="0" smtClean="0"/>
              <a:t>    materiaal en kadavers op </a:t>
            </a:r>
          </a:p>
          <a:p>
            <a:r>
              <a:rPr lang="nl-NL" sz="1600" i="1" dirty="0"/>
              <a:t> </a:t>
            </a:r>
            <a:r>
              <a:rPr lang="nl-NL" sz="1600" i="1" dirty="0" smtClean="0"/>
              <a:t>    werkplek en in opslagruimte;</a:t>
            </a:r>
          </a:p>
          <a:p>
            <a:r>
              <a:rPr lang="nl-NL" sz="1600" i="1" dirty="0" smtClean="0"/>
              <a:t>-    na toiletgebruik </a:t>
            </a:r>
            <a:endParaRPr lang="nl-NL" sz="1600" i="1" dirty="0"/>
          </a:p>
        </p:txBody>
      </p:sp>
      <p:pic>
        <p:nvPicPr>
          <p:cNvPr id="3078" name="Picture 6" descr="Afbeeldingsresultaat voor muizen keutels">
            <a:hlinkClick r:id="rId4"/>
          </p:cNvPr>
          <p:cNvPicPr>
            <a:picLocks noChangeAspect="1" noChangeArrowheads="1"/>
          </p:cNvPicPr>
          <p:nvPr/>
        </p:nvPicPr>
        <p:blipFill>
          <a:blip r:embed="rId5" cstate="print">
            <a:extLst>
              <a:ext uri="{BEBA8EAE-BF5A-486C-A8C5-ECC9F3942E4B}">
                <a14:imgProps xmlns:a14="http://schemas.microsoft.com/office/drawing/2010/main">
                  <a14:imgLayer r:embed="rId6">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680978" y="3277938"/>
            <a:ext cx="1152464" cy="1324959"/>
          </a:xfrm>
          <a:prstGeom prst="rect">
            <a:avLst/>
          </a:prstGeom>
          <a:noFill/>
          <a:extLst>
            <a:ext uri="{909E8E84-426E-40DD-AFC4-6F175D3DCCD1}">
              <a14:hiddenFill xmlns:a14="http://schemas.microsoft.com/office/drawing/2010/main">
                <a:solidFill>
                  <a:srgbClr val="FFFFFF"/>
                </a:solidFill>
              </a14:hiddenFill>
            </a:ext>
          </a:extLst>
        </p:spPr>
      </p:pic>
      <p:sp>
        <p:nvSpPr>
          <p:cNvPr id="7" name="Tekstvak 6"/>
          <p:cNvSpPr txBox="1"/>
          <p:nvPr/>
        </p:nvSpPr>
        <p:spPr>
          <a:xfrm>
            <a:off x="569636" y="4718384"/>
            <a:ext cx="1609736" cy="338554"/>
          </a:xfrm>
          <a:prstGeom prst="rect">
            <a:avLst/>
          </a:prstGeom>
          <a:noFill/>
        </p:spPr>
        <p:txBody>
          <a:bodyPr wrap="none" rtlCol="0">
            <a:spAutoFit/>
          </a:bodyPr>
          <a:lstStyle/>
          <a:p>
            <a:r>
              <a:rPr lang="nl-NL" sz="1600" i="1" dirty="0" smtClean="0"/>
              <a:t>muizenkeutels </a:t>
            </a:r>
            <a:endParaRPr lang="nl-NL" sz="1600" i="1" dirty="0"/>
          </a:p>
        </p:txBody>
      </p:sp>
      <p:pic>
        <p:nvPicPr>
          <p:cNvPr id="3080" name="Picture 8" descr="Afbeeldingsresultaat voor dode muis">
            <a:hlinkClick r:id="rId7"/>
          </p:cNvPr>
          <p:cNvPicPr>
            <a:picLocks noChangeAspect="1" noChangeArrowheads="1"/>
          </p:cNvPicPr>
          <p:nvPr/>
        </p:nvPicPr>
        <p:blipFill rotWithShape="1">
          <a:blip r:embed="rId8">
            <a:extLst>
              <a:ext uri="{BEBA8EAE-BF5A-486C-A8C5-ECC9F3942E4B}">
                <a14:imgProps xmlns:a14="http://schemas.microsoft.com/office/drawing/2010/main">
                  <a14:imgLayer r:embed="rId9">
                    <a14:imgEffect>
                      <a14:brightnessContrast bright="20000" contrast="-40000"/>
                    </a14:imgEffect>
                  </a14:imgLayer>
                </a14:imgProps>
              </a:ext>
              <a:ext uri="{28A0092B-C50C-407E-A947-70E740481C1C}">
                <a14:useLocalDpi xmlns:a14="http://schemas.microsoft.com/office/drawing/2010/main" val="0"/>
              </a:ext>
            </a:extLst>
          </a:blip>
          <a:srcRect l="8109" b="24822"/>
          <a:stretch/>
        </p:blipFill>
        <p:spPr bwMode="auto">
          <a:xfrm>
            <a:off x="2278512" y="3195575"/>
            <a:ext cx="2231935" cy="1217321"/>
          </a:xfrm>
          <a:prstGeom prst="rect">
            <a:avLst/>
          </a:prstGeom>
          <a:noFill/>
          <a:extLst>
            <a:ext uri="{909E8E84-426E-40DD-AFC4-6F175D3DCCD1}">
              <a14:hiddenFill xmlns:a14="http://schemas.microsoft.com/office/drawing/2010/main">
                <a:solidFill>
                  <a:srgbClr val="FFFFFF"/>
                </a:solidFill>
              </a14:hiddenFill>
            </a:ext>
          </a:extLst>
        </p:spPr>
      </p:pic>
      <p:sp>
        <p:nvSpPr>
          <p:cNvPr id="8" name="Tekstvak 7"/>
          <p:cNvSpPr txBox="1"/>
          <p:nvPr/>
        </p:nvSpPr>
        <p:spPr>
          <a:xfrm>
            <a:off x="2278512" y="4712951"/>
            <a:ext cx="2122697" cy="338554"/>
          </a:xfrm>
          <a:prstGeom prst="rect">
            <a:avLst/>
          </a:prstGeom>
          <a:noFill/>
        </p:spPr>
        <p:txBody>
          <a:bodyPr wrap="none" rtlCol="0">
            <a:spAutoFit/>
          </a:bodyPr>
          <a:lstStyle/>
          <a:p>
            <a:r>
              <a:rPr lang="nl-NL" sz="1600" i="1" dirty="0" smtClean="0"/>
              <a:t>kadavers van muizen</a:t>
            </a:r>
            <a:endParaRPr lang="nl-NL" sz="1600" i="1" dirty="0"/>
          </a:p>
        </p:txBody>
      </p:sp>
      <p:pic>
        <p:nvPicPr>
          <p:cNvPr id="14" name="Picture 2"/>
          <p:cNvPicPr>
            <a:picLocks noChangeAspect="1" noChangeArrowheads="1"/>
          </p:cNvPicPr>
          <p:nvPr/>
        </p:nvPicPr>
        <p:blipFill>
          <a:blip r:embed="rId10" cstate="hqprint">
            <a:lum bright="20000"/>
            <a:extLst>
              <a:ext uri="{28A0092B-C50C-407E-A947-70E740481C1C}">
                <a14:useLocalDpi xmlns:a14="http://schemas.microsoft.com/office/drawing/2010/main" val="0"/>
              </a:ext>
            </a:extLst>
          </a:blip>
          <a:srcRect/>
          <a:stretch>
            <a:fillRect/>
          </a:stretch>
        </p:blipFill>
        <p:spPr bwMode="auto">
          <a:xfrm>
            <a:off x="9693649" y="3295204"/>
            <a:ext cx="1971459" cy="13085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5" name="Tekstvak 14"/>
          <p:cNvSpPr txBox="1"/>
          <p:nvPr/>
        </p:nvSpPr>
        <p:spPr>
          <a:xfrm>
            <a:off x="9581504" y="4718384"/>
            <a:ext cx="2395207" cy="584775"/>
          </a:xfrm>
          <a:prstGeom prst="rect">
            <a:avLst/>
          </a:prstGeom>
          <a:noFill/>
        </p:spPr>
        <p:txBody>
          <a:bodyPr wrap="none" rtlCol="0">
            <a:spAutoFit/>
          </a:bodyPr>
          <a:lstStyle/>
          <a:p>
            <a:pPr algn="ctr"/>
            <a:r>
              <a:rPr lang="nl-NL" sz="1600" i="1" dirty="0" smtClean="0"/>
              <a:t>lekke leiding in grond of </a:t>
            </a:r>
          </a:p>
          <a:p>
            <a:pPr algn="ctr"/>
            <a:r>
              <a:rPr lang="nl-NL" sz="1600" i="1" dirty="0" smtClean="0"/>
              <a:t>grondwater</a:t>
            </a:r>
            <a:endParaRPr lang="nl-NL" sz="1600" i="1" dirty="0"/>
          </a:p>
        </p:txBody>
      </p:sp>
      <p:sp>
        <p:nvSpPr>
          <p:cNvPr id="16" name="Tekstvak 15"/>
          <p:cNvSpPr txBox="1"/>
          <p:nvPr/>
        </p:nvSpPr>
        <p:spPr>
          <a:xfrm>
            <a:off x="7737009" y="4731151"/>
            <a:ext cx="1598516" cy="584775"/>
          </a:xfrm>
          <a:prstGeom prst="rect">
            <a:avLst/>
          </a:prstGeom>
          <a:noFill/>
        </p:spPr>
        <p:txBody>
          <a:bodyPr wrap="none" rtlCol="0">
            <a:spAutoFit/>
          </a:bodyPr>
          <a:lstStyle/>
          <a:p>
            <a:pPr algn="ctr"/>
            <a:r>
              <a:rPr lang="nl-NL" sz="1600" i="1" dirty="0" smtClean="0"/>
              <a:t>onbeschermde </a:t>
            </a:r>
          </a:p>
          <a:p>
            <a:pPr algn="ctr"/>
            <a:r>
              <a:rPr lang="nl-NL" sz="1600" i="1" dirty="0" smtClean="0"/>
              <a:t>wonden</a:t>
            </a:r>
            <a:endParaRPr lang="nl-NL" sz="1600" i="1" dirty="0"/>
          </a:p>
        </p:txBody>
      </p:sp>
      <p:pic>
        <p:nvPicPr>
          <p:cNvPr id="1026" name="Picture 2" descr="Afbeeldingsresultaat voor handwonden">
            <a:hlinkClick r:id="rId11"/>
          </p:cNvPr>
          <p:cNvPicPr>
            <a:picLocks noChangeAspect="1" noChangeArrowheads="1"/>
          </p:cNvPicPr>
          <p:nvPr/>
        </p:nvPicPr>
        <p:blipFill rotWithShape="1">
          <a:blip r:embed="rId12" cstate="print">
            <a:duotone>
              <a:schemeClr val="bg2">
                <a:shade val="45000"/>
                <a:satMod val="135000"/>
              </a:schemeClr>
              <a:prstClr val="white"/>
            </a:duotone>
            <a:extLst>
              <a:ext uri="{BEBA8EAE-BF5A-486C-A8C5-ECC9F3942E4B}">
                <a14:imgProps xmlns:a14="http://schemas.microsoft.com/office/drawing/2010/main">
                  <a14:imgLayer r:embed="rId13">
                    <a14:imgEffect>
                      <a14:brightnessContrast contrast="40000"/>
                    </a14:imgEffect>
                  </a14:imgLayer>
                </a14:imgProps>
              </a:ext>
              <a:ext uri="{28A0092B-C50C-407E-A947-70E740481C1C}">
                <a14:useLocalDpi xmlns:a14="http://schemas.microsoft.com/office/drawing/2010/main" val="0"/>
              </a:ext>
            </a:extLst>
          </a:blip>
          <a:srcRect l="21868"/>
          <a:stretch/>
        </p:blipFill>
        <p:spPr bwMode="auto">
          <a:xfrm>
            <a:off x="7731223" y="3295204"/>
            <a:ext cx="1610089" cy="11591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15482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B502C9A5-716F-45E6-800B-D4D02CE26F90}" type="slidenum">
              <a:rPr lang="nl-NL" smtClean="0"/>
              <a:t>8</a:t>
            </a:fld>
            <a:endParaRPr lang="nl-NL"/>
          </a:p>
        </p:txBody>
      </p:sp>
      <p:sp>
        <p:nvSpPr>
          <p:cNvPr id="3" name="Titel 2"/>
          <p:cNvSpPr>
            <a:spLocks noGrp="1"/>
          </p:cNvSpPr>
          <p:nvPr>
            <p:ph type="title"/>
          </p:nvPr>
        </p:nvSpPr>
        <p:spPr>
          <a:xfrm>
            <a:off x="816888" y="153141"/>
            <a:ext cx="10772453" cy="490400"/>
          </a:xfrm>
        </p:spPr>
        <p:txBody>
          <a:bodyPr/>
          <a:lstStyle/>
          <a:p>
            <a:r>
              <a:rPr lang="nl-NL" dirty="0" smtClean="0"/>
              <a:t>                  Vuil in leidingen </a:t>
            </a:r>
            <a:endParaRPr lang="nl-NL" dirty="0"/>
          </a:p>
        </p:txBody>
      </p:sp>
      <p:sp>
        <p:nvSpPr>
          <p:cNvPr id="4" name="Rechthoek 3"/>
          <p:cNvSpPr/>
          <p:nvPr/>
        </p:nvSpPr>
        <p:spPr>
          <a:xfrm>
            <a:off x="1828799" y="1439982"/>
            <a:ext cx="8261405" cy="1176219"/>
          </a:xfrm>
          <a:prstGeom prst="rect">
            <a:avLst/>
          </a:prstGeom>
        </p:spPr>
        <p:txBody>
          <a:bodyPr wrap="square">
            <a:spAutoFit/>
          </a:bodyPr>
          <a:lstStyle/>
          <a:p>
            <a:pPr>
              <a:lnSpc>
                <a:spcPct val="115000"/>
              </a:lnSpc>
              <a:spcAft>
                <a:spcPts val="1000"/>
              </a:spcAft>
            </a:pPr>
            <a:r>
              <a:rPr lang="nl-NL" dirty="0" smtClean="0">
                <a:latin typeface="Arial" panose="020B0604020202020204" pitchFamily="34" charset="0"/>
                <a:ea typeface="Calibri"/>
                <a:cs typeface="Arial" panose="020B0604020202020204" pitchFamily="34" charset="0"/>
              </a:rPr>
              <a:t>Vuil in leidingen kan de </a:t>
            </a:r>
            <a:r>
              <a:rPr lang="nl-NL" dirty="0">
                <a:latin typeface="Arial" panose="020B0604020202020204" pitchFamily="34" charset="0"/>
                <a:ea typeface="Calibri"/>
                <a:cs typeface="Arial" panose="020B0604020202020204" pitchFamily="34" charset="0"/>
              </a:rPr>
              <a:t>waterkwaliteit nadelig beïnvloeden. </a:t>
            </a:r>
            <a:endParaRPr lang="nl-NL" dirty="0" smtClean="0">
              <a:latin typeface="Arial" panose="020B0604020202020204" pitchFamily="34" charset="0"/>
              <a:ea typeface="Calibri"/>
              <a:cs typeface="Arial" panose="020B0604020202020204" pitchFamily="34" charset="0"/>
            </a:endParaRPr>
          </a:p>
          <a:p>
            <a:pPr>
              <a:lnSpc>
                <a:spcPct val="115000"/>
              </a:lnSpc>
              <a:spcAft>
                <a:spcPts val="1000"/>
              </a:spcAft>
            </a:pPr>
            <a:r>
              <a:rPr lang="nl-NL" dirty="0" smtClean="0">
                <a:latin typeface="Arial" panose="020B0604020202020204" pitchFamily="34" charset="0"/>
                <a:ea typeface="Calibri"/>
                <a:cs typeface="Arial" panose="020B0604020202020204" pitchFamily="34" charset="0"/>
              </a:rPr>
              <a:t>Het </a:t>
            </a:r>
            <a:r>
              <a:rPr lang="nl-NL" dirty="0">
                <a:latin typeface="Arial" panose="020B0604020202020204" pitchFamily="34" charset="0"/>
                <a:ea typeface="Calibri"/>
                <a:cs typeface="Arial" panose="020B0604020202020204" pitchFamily="34" charset="0"/>
              </a:rPr>
              <a:t>kan ook een voedingsbodem vormen voor </a:t>
            </a:r>
            <a:r>
              <a:rPr lang="nl-NL" dirty="0" smtClean="0">
                <a:latin typeface="Arial" panose="020B0604020202020204" pitchFamily="34" charset="0"/>
                <a:ea typeface="Calibri"/>
                <a:cs typeface="Arial" panose="020B0604020202020204" pitchFamily="34" charset="0"/>
              </a:rPr>
              <a:t>bacteriën (</a:t>
            </a:r>
            <a:r>
              <a:rPr lang="nl-NL" dirty="0" err="1" smtClean="0">
                <a:latin typeface="Arial" panose="020B0604020202020204" pitchFamily="34" charset="0"/>
                <a:ea typeface="Calibri"/>
                <a:cs typeface="Arial" panose="020B0604020202020204" pitchFamily="34" charset="0"/>
              </a:rPr>
              <a:t>biofilm</a:t>
            </a:r>
            <a:r>
              <a:rPr lang="nl-NL" dirty="0" smtClean="0">
                <a:latin typeface="Arial" panose="020B0604020202020204" pitchFamily="34" charset="0"/>
                <a:ea typeface="Calibri"/>
                <a:cs typeface="Arial" panose="020B0604020202020204" pitchFamily="34" charset="0"/>
              </a:rPr>
              <a:t>), </a:t>
            </a:r>
            <a:r>
              <a:rPr lang="nl-NL" dirty="0">
                <a:latin typeface="Arial" panose="020B0604020202020204" pitchFamily="34" charset="0"/>
                <a:ea typeface="Calibri"/>
                <a:cs typeface="Arial" panose="020B0604020202020204" pitchFamily="34" charset="0"/>
              </a:rPr>
              <a:t>die gevaarlijk worden voor onze gezondheid als ze zich </a:t>
            </a:r>
            <a:r>
              <a:rPr lang="nl-NL" dirty="0" smtClean="0">
                <a:latin typeface="Arial" panose="020B0604020202020204" pitchFamily="34" charset="0"/>
                <a:ea typeface="Calibri"/>
                <a:cs typeface="Arial" panose="020B0604020202020204" pitchFamily="34" charset="0"/>
              </a:rPr>
              <a:t>vermenigvuldigen, zoals Legionella</a:t>
            </a:r>
            <a:r>
              <a:rPr lang="nl-NL" dirty="0">
                <a:latin typeface="Arial" panose="020B0604020202020204" pitchFamily="34" charset="0"/>
                <a:ea typeface="Calibri"/>
                <a:cs typeface="Arial" panose="020B0604020202020204" pitchFamily="34" charset="0"/>
              </a:rPr>
              <a:t>. </a:t>
            </a:r>
            <a:endParaRPr lang="nl-NL" dirty="0">
              <a:effectLst/>
              <a:latin typeface="Arial" panose="020B0604020202020204" pitchFamily="34" charset="0"/>
              <a:ea typeface="Calibri"/>
              <a:cs typeface="Arial" panose="020B0604020202020204" pitchFamily="34" charset="0"/>
            </a:endParaRPr>
          </a:p>
        </p:txBody>
      </p:sp>
      <p:grpSp>
        <p:nvGrpSpPr>
          <p:cNvPr id="5" name="Groep 4"/>
          <p:cNvGrpSpPr/>
          <p:nvPr/>
        </p:nvGrpSpPr>
        <p:grpSpPr>
          <a:xfrm>
            <a:off x="2263985" y="3118015"/>
            <a:ext cx="7308934" cy="2969684"/>
            <a:chOff x="2129546" y="3127878"/>
            <a:chExt cx="7308934" cy="2969684"/>
          </a:xfrm>
        </p:grpSpPr>
        <p:grpSp>
          <p:nvGrpSpPr>
            <p:cNvPr id="18" name="Groep 17"/>
            <p:cNvGrpSpPr/>
            <p:nvPr/>
          </p:nvGrpSpPr>
          <p:grpSpPr>
            <a:xfrm>
              <a:off x="2129546" y="3127878"/>
              <a:ext cx="7262346" cy="2600076"/>
              <a:chOff x="3271906" y="3212327"/>
              <a:chExt cx="7262346" cy="2600076"/>
            </a:xfrm>
          </p:grpSpPr>
          <p:grpSp>
            <p:nvGrpSpPr>
              <p:cNvPr id="17" name="Groep 16"/>
              <p:cNvGrpSpPr/>
              <p:nvPr/>
            </p:nvGrpSpPr>
            <p:grpSpPr>
              <a:xfrm>
                <a:off x="3271906" y="3212327"/>
                <a:ext cx="5534218" cy="2600076"/>
                <a:chOff x="1820739" y="2846567"/>
                <a:chExt cx="5534218" cy="2600076"/>
              </a:xfrm>
            </p:grpSpPr>
            <p:grpSp>
              <p:nvGrpSpPr>
                <p:cNvPr id="13" name="Groep 12"/>
                <p:cNvGrpSpPr/>
                <p:nvPr/>
              </p:nvGrpSpPr>
              <p:grpSpPr>
                <a:xfrm>
                  <a:off x="1820739" y="2996289"/>
                  <a:ext cx="5001480" cy="2053610"/>
                  <a:chOff x="1820739" y="2996289"/>
                  <a:chExt cx="5001480" cy="2053610"/>
                </a:xfrm>
              </p:grpSpPr>
              <p:pic>
                <p:nvPicPr>
                  <p:cNvPr id="1028" name="Picture 4" descr="Afbeeldingsresultaat voor vuil in waterleidingen">
                    <a:hlinkClick r:id="rId2"/>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084074" y="2996290"/>
                    <a:ext cx="2738145" cy="2053609"/>
                  </a:xfrm>
                  <a:prstGeom prst="rect">
                    <a:avLst/>
                  </a:prstGeom>
                  <a:noFill/>
                  <a:extLst>
                    <a:ext uri="{909E8E84-426E-40DD-AFC4-6F175D3DCCD1}">
                      <a14:hiddenFill xmlns:a14="http://schemas.microsoft.com/office/drawing/2010/main">
                        <a:solidFill>
                          <a:srgbClr val="FFFFFF"/>
                        </a:solidFill>
                      </a14:hiddenFill>
                    </a:ext>
                  </a:extLst>
                </p:spPr>
              </p:pic>
              <p:grpSp>
                <p:nvGrpSpPr>
                  <p:cNvPr id="12" name="Groep 11"/>
                  <p:cNvGrpSpPr/>
                  <p:nvPr/>
                </p:nvGrpSpPr>
                <p:grpSpPr>
                  <a:xfrm>
                    <a:off x="1820739" y="2996289"/>
                    <a:ext cx="4381278" cy="2019300"/>
                    <a:chOff x="1820739" y="2996289"/>
                    <a:chExt cx="4381278" cy="2019300"/>
                  </a:xfrm>
                </p:grpSpPr>
                <p:pic>
                  <p:nvPicPr>
                    <p:cNvPr id="9" name="Picture 2" descr="https://www.glastuinbouwwaterproof.nl/content/_processed_/d/2/csm_biofilm_slider_8fde757b1b.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820739" y="2996289"/>
                      <a:ext cx="1905000" cy="2019300"/>
                    </a:xfrm>
                    <a:prstGeom prst="rect">
                      <a:avLst/>
                    </a:prstGeom>
                    <a:noFill/>
                    <a:extLst>
                      <a:ext uri="{909E8E84-426E-40DD-AFC4-6F175D3DCCD1}">
                        <a14:hiddenFill xmlns:a14="http://schemas.microsoft.com/office/drawing/2010/main">
                          <a:solidFill>
                            <a:srgbClr val="FFFFFF"/>
                          </a:solidFill>
                        </a14:hiddenFill>
                      </a:ext>
                    </a:extLst>
                  </p:spPr>
                </p:pic>
                <p:sp>
                  <p:nvSpPr>
                    <p:cNvPr id="10" name="Rechthoekige driehoek 9"/>
                    <p:cNvSpPr/>
                    <p:nvPr/>
                  </p:nvSpPr>
                  <p:spPr>
                    <a:xfrm rot="20945726" flipH="1">
                      <a:off x="5017273" y="3134596"/>
                      <a:ext cx="1184744" cy="1742687"/>
                    </a:xfrm>
                    <a:prstGeom prst="rtTriangle">
                      <a:avLst/>
                    </a:prstGeom>
                    <a:solidFill>
                      <a:srgbClr val="ECEC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grpSp>
            <p:sp>
              <p:nvSpPr>
                <p:cNvPr id="11" name="Rechthoek 10"/>
                <p:cNvSpPr/>
                <p:nvPr/>
              </p:nvSpPr>
              <p:spPr>
                <a:xfrm>
                  <a:off x="6042991" y="2846567"/>
                  <a:ext cx="1311966" cy="2600076"/>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nl-NL"/>
                </a:p>
              </p:txBody>
            </p:sp>
          </p:grpSp>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807324" y="3281970"/>
                <a:ext cx="2726928" cy="22918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19" name="Tekstvak 18"/>
            <p:cNvSpPr txBox="1"/>
            <p:nvPr/>
          </p:nvSpPr>
          <p:spPr>
            <a:xfrm>
              <a:off x="2161597" y="5502924"/>
              <a:ext cx="4462568" cy="584775"/>
            </a:xfrm>
            <a:prstGeom prst="rect">
              <a:avLst/>
            </a:prstGeom>
            <a:noFill/>
          </p:spPr>
          <p:txBody>
            <a:bodyPr wrap="none" rtlCol="0">
              <a:spAutoFit/>
            </a:bodyPr>
            <a:lstStyle/>
            <a:p>
              <a:pPr algn="ctr"/>
              <a:r>
                <a:rPr lang="nl-NL" sz="1600" i="1" dirty="0" smtClean="0"/>
                <a:t>Vuil in waterleidingen kan een voedingsbodem </a:t>
              </a:r>
            </a:p>
            <a:p>
              <a:pPr algn="ctr"/>
              <a:r>
                <a:rPr lang="nl-NL" sz="1600" i="1" dirty="0" smtClean="0"/>
                <a:t>vormen voor (ziekmakende) bacteriën  </a:t>
              </a:r>
              <a:endParaRPr lang="nl-NL" sz="1600" i="1" dirty="0"/>
            </a:p>
          </p:txBody>
        </p:sp>
        <p:sp>
          <p:nvSpPr>
            <p:cNvPr id="20" name="Tekstvak 19"/>
            <p:cNvSpPr txBox="1"/>
            <p:nvPr/>
          </p:nvSpPr>
          <p:spPr>
            <a:xfrm>
              <a:off x="6664964" y="5512787"/>
              <a:ext cx="2773516" cy="584775"/>
            </a:xfrm>
            <a:prstGeom prst="rect">
              <a:avLst/>
            </a:prstGeom>
            <a:noFill/>
          </p:spPr>
          <p:txBody>
            <a:bodyPr wrap="none" rtlCol="0">
              <a:spAutoFit/>
            </a:bodyPr>
            <a:lstStyle/>
            <a:p>
              <a:pPr algn="ctr"/>
              <a:r>
                <a:rPr lang="nl-NL" sz="1600" i="1" dirty="0" smtClean="0"/>
                <a:t>Bacteriën komen vrij uit een </a:t>
              </a:r>
            </a:p>
            <a:p>
              <a:pPr algn="ctr"/>
              <a:r>
                <a:rPr lang="nl-NL" sz="1600" i="1" dirty="0" smtClean="0"/>
                <a:t>volgroeide </a:t>
              </a:r>
              <a:r>
                <a:rPr lang="nl-NL" sz="1600" i="1" dirty="0" err="1" smtClean="0"/>
                <a:t>biofilm</a:t>
              </a:r>
              <a:r>
                <a:rPr lang="nl-NL" sz="1600" i="1" dirty="0" smtClean="0"/>
                <a:t> </a:t>
              </a:r>
              <a:endParaRPr lang="nl-NL" sz="1600" i="1" dirty="0"/>
            </a:p>
          </p:txBody>
        </p:sp>
      </p:grpSp>
    </p:spTree>
    <p:extLst>
      <p:ext uri="{BB962C8B-B14F-4D97-AF65-F5344CB8AC3E}">
        <p14:creationId xmlns:p14="http://schemas.microsoft.com/office/powerpoint/2010/main" val="34860483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jdelijke aanduiding voor dianummer 1"/>
          <p:cNvSpPr>
            <a:spLocks noGrp="1"/>
          </p:cNvSpPr>
          <p:nvPr>
            <p:ph type="sldNum" sz="quarter" idx="12"/>
          </p:nvPr>
        </p:nvSpPr>
        <p:spPr/>
        <p:txBody>
          <a:bodyPr/>
          <a:lstStyle/>
          <a:p>
            <a:fld id="{B502C9A5-716F-45E6-800B-D4D02CE26F90}" type="slidenum">
              <a:rPr lang="nl-NL" smtClean="0"/>
              <a:t>9</a:t>
            </a:fld>
            <a:endParaRPr lang="nl-NL" dirty="0"/>
          </a:p>
        </p:txBody>
      </p:sp>
      <p:sp>
        <p:nvSpPr>
          <p:cNvPr id="4" name="Rechthoek 3"/>
          <p:cNvSpPr/>
          <p:nvPr/>
        </p:nvSpPr>
        <p:spPr>
          <a:xfrm>
            <a:off x="3634152" y="957562"/>
            <a:ext cx="8120185" cy="1754326"/>
          </a:xfrm>
          <a:prstGeom prst="rect">
            <a:avLst/>
          </a:prstGeom>
        </p:spPr>
        <p:txBody>
          <a:bodyPr wrap="square">
            <a:spAutoFit/>
          </a:bodyPr>
          <a:lstStyle/>
          <a:p>
            <a:r>
              <a:rPr lang="nl-NL" dirty="0"/>
              <a:t>In het Drinkwaterbesluit wordt verwezen naar de </a:t>
            </a:r>
            <a:r>
              <a:rPr lang="nl-NL" b="1" dirty="0">
                <a:solidFill>
                  <a:prstClr val="black"/>
                </a:solidFill>
              </a:rPr>
              <a:t>Hygiënecode </a:t>
            </a:r>
            <a:r>
              <a:rPr lang="nl-NL" b="1" dirty="0" smtClean="0">
                <a:solidFill>
                  <a:prstClr val="black"/>
                </a:solidFill>
              </a:rPr>
              <a:t>Drinkwater </a:t>
            </a:r>
            <a:r>
              <a:rPr lang="nl-NL" dirty="0" smtClean="0">
                <a:solidFill>
                  <a:prstClr val="black"/>
                </a:solidFill>
              </a:rPr>
              <a:t>(o.a. de delen ‘Algemeen’ en ‘Opslag, transport en distributie’). De </a:t>
            </a:r>
            <a:r>
              <a:rPr lang="nl-NL" dirty="0">
                <a:solidFill>
                  <a:prstClr val="black"/>
                </a:solidFill>
              </a:rPr>
              <a:t>richtlijnen in die code voor de drinkwaterbedrijven zijn ook van toepassing op aanleg en herstel van </a:t>
            </a:r>
            <a:r>
              <a:rPr lang="nl-NL" b="1" dirty="0" smtClean="0">
                <a:solidFill>
                  <a:prstClr val="black"/>
                </a:solidFill>
              </a:rPr>
              <a:t>ondergrondse </a:t>
            </a:r>
            <a:r>
              <a:rPr lang="nl-NL" b="1" dirty="0">
                <a:solidFill>
                  <a:prstClr val="black"/>
                </a:solidFill>
              </a:rPr>
              <a:t>leidingen van collectieve watervoorzieningen en collectieve leidingnetten</a:t>
            </a:r>
            <a:r>
              <a:rPr lang="nl-NL" dirty="0" smtClean="0">
                <a:solidFill>
                  <a:prstClr val="black"/>
                </a:solidFill>
              </a:rPr>
              <a:t>.</a:t>
            </a:r>
          </a:p>
          <a:p>
            <a:r>
              <a:rPr lang="nl-NL" dirty="0" smtClean="0">
                <a:solidFill>
                  <a:prstClr val="black"/>
                </a:solidFill>
              </a:rPr>
              <a:t>Voor de monteur is er het werkboekje ‘Hygiëne tijdens het werk’ (KWR).</a:t>
            </a:r>
            <a:endParaRPr lang="nl-NL" dirty="0"/>
          </a:p>
        </p:txBody>
      </p:sp>
      <p:sp>
        <p:nvSpPr>
          <p:cNvPr id="6" name="Rechthoek 5"/>
          <p:cNvSpPr/>
          <p:nvPr/>
        </p:nvSpPr>
        <p:spPr>
          <a:xfrm>
            <a:off x="3634153" y="2815610"/>
            <a:ext cx="7847530" cy="1477328"/>
          </a:xfrm>
          <a:prstGeom prst="rect">
            <a:avLst/>
          </a:prstGeom>
        </p:spPr>
        <p:txBody>
          <a:bodyPr wrap="square">
            <a:spAutoFit/>
          </a:bodyPr>
          <a:lstStyle/>
          <a:p>
            <a:r>
              <a:rPr lang="nl-NL" dirty="0"/>
              <a:t>Voor </a:t>
            </a:r>
            <a:r>
              <a:rPr lang="nl-NL" b="1" dirty="0"/>
              <a:t>leidingwaterinstallaties in gebouwen </a:t>
            </a:r>
            <a:r>
              <a:rPr lang="nl-NL" dirty="0"/>
              <a:t>is </a:t>
            </a:r>
            <a:r>
              <a:rPr lang="nl-NL" b="1" dirty="0"/>
              <a:t>NEN 1006 </a:t>
            </a:r>
            <a:r>
              <a:rPr lang="nl-NL" dirty="0"/>
              <a:t>van toepassing (artikel 3.1.10). </a:t>
            </a:r>
            <a:r>
              <a:rPr lang="nl-NL" dirty="0" smtClean="0"/>
              <a:t>Deze norm is in het Bouwbesluit 2012 aangewezen.  </a:t>
            </a:r>
            <a:r>
              <a:rPr lang="nl-NL" dirty="0"/>
              <a:t>In Waterwerkblad </a:t>
            </a:r>
            <a:r>
              <a:rPr lang="nl-NL" dirty="0">
                <a:solidFill>
                  <a:srgbClr val="000000"/>
                </a:solidFill>
              </a:rPr>
              <a:t>WB 1.4 I zijn richtlijnen voor ‘Hygiënisch werken’ opgenomen. De bijlage van WB 1.4 I bevat ‘Checklists ter bevordering van hygiënisch </a:t>
            </a:r>
            <a:r>
              <a:rPr lang="nl-NL" dirty="0" smtClean="0">
                <a:solidFill>
                  <a:srgbClr val="000000"/>
                </a:solidFill>
              </a:rPr>
              <a:t>werken’.</a:t>
            </a:r>
            <a:endParaRPr lang="nl-NL" dirty="0"/>
          </a:p>
        </p:txBody>
      </p:sp>
      <p:sp>
        <p:nvSpPr>
          <p:cNvPr id="8" name="Rechthoek 7"/>
          <p:cNvSpPr/>
          <p:nvPr/>
        </p:nvSpPr>
        <p:spPr>
          <a:xfrm>
            <a:off x="3571631" y="4496472"/>
            <a:ext cx="8620369" cy="1754326"/>
          </a:xfrm>
          <a:prstGeom prst="rect">
            <a:avLst/>
          </a:prstGeom>
        </p:spPr>
        <p:txBody>
          <a:bodyPr wrap="square">
            <a:spAutoFit/>
          </a:bodyPr>
          <a:lstStyle/>
          <a:p>
            <a:r>
              <a:rPr lang="nl-NL" dirty="0">
                <a:solidFill>
                  <a:srgbClr val="000000"/>
                </a:solidFill>
              </a:rPr>
              <a:t>In de </a:t>
            </a:r>
            <a:r>
              <a:rPr lang="nl-NL" b="1" dirty="0">
                <a:solidFill>
                  <a:srgbClr val="000000"/>
                </a:solidFill>
              </a:rPr>
              <a:t>Regeling Materialen en chemicaliën drink- en </a:t>
            </a:r>
            <a:r>
              <a:rPr lang="nl-NL" b="1" dirty="0" smtClean="0">
                <a:solidFill>
                  <a:srgbClr val="000000"/>
                </a:solidFill>
              </a:rPr>
              <a:t>warmtapwatervoorziening </a:t>
            </a:r>
            <a:r>
              <a:rPr lang="nl-NL" dirty="0">
                <a:solidFill>
                  <a:srgbClr val="000000"/>
                </a:solidFill>
              </a:rPr>
              <a:t>zijn eisen opgenomen aan alle producten die gebruikt worden bij leidingwaterinstallaties ter bescherming van de gezondheid van de gebruiker. </a:t>
            </a:r>
            <a:r>
              <a:rPr lang="nl-NL" dirty="0" smtClean="0">
                <a:solidFill>
                  <a:srgbClr val="000000"/>
                </a:solidFill>
              </a:rPr>
              <a:t> Deze </a:t>
            </a:r>
            <a:r>
              <a:rPr lang="nl-NL" dirty="0">
                <a:solidFill>
                  <a:srgbClr val="000000"/>
                </a:solidFill>
              </a:rPr>
              <a:t>eisen betreffen </a:t>
            </a:r>
            <a:r>
              <a:rPr lang="nl-NL" b="1" dirty="0">
                <a:solidFill>
                  <a:srgbClr val="000000"/>
                </a:solidFill>
              </a:rPr>
              <a:t>alle</a:t>
            </a:r>
            <a:r>
              <a:rPr lang="nl-NL" dirty="0">
                <a:solidFill>
                  <a:srgbClr val="000000"/>
                </a:solidFill>
              </a:rPr>
              <a:t> </a:t>
            </a:r>
            <a:r>
              <a:rPr lang="nl-NL" b="1" dirty="0">
                <a:solidFill>
                  <a:srgbClr val="000000"/>
                </a:solidFill>
              </a:rPr>
              <a:t>materialen en chemicaliën </a:t>
            </a:r>
            <a:r>
              <a:rPr lang="nl-NL" dirty="0">
                <a:solidFill>
                  <a:srgbClr val="000000"/>
                </a:solidFill>
              </a:rPr>
              <a:t>die in contact kunnen komen met drink- en warmtapwater en moeten zijn voorzien van een erkende kwaliteitsverklaring (bijv. KIWA Water </a:t>
            </a:r>
            <a:r>
              <a:rPr lang="nl-NL" dirty="0" smtClean="0">
                <a:solidFill>
                  <a:srgbClr val="000000"/>
                </a:solidFill>
              </a:rPr>
              <a:t>Mark) </a:t>
            </a:r>
            <a:endParaRPr lang="nl-NL" dirty="0"/>
          </a:p>
        </p:txBody>
      </p:sp>
      <p:pic>
        <p:nvPicPr>
          <p:cNvPr id="5" name="Picture 2" descr="Gerelateerde afbeelding">
            <a:hlinkClick r:id="rId2"/>
          </p:cNvPr>
          <p:cNvPicPr>
            <a:picLocks noChangeAspect="1" noChangeArrowheads="1"/>
          </p:cNvPicPr>
          <p:nvPr/>
        </p:nvPicPr>
        <p:blipFill rotWithShape="1">
          <a:blip r:embed="rId3" cstate="print">
            <a:extLst>
              <a:ext uri="{BEBA8EAE-BF5A-486C-A8C5-ECC9F3942E4B}">
                <a14:imgProps xmlns:a14="http://schemas.microsoft.com/office/drawing/2010/main">
                  <a14:imgLayer r:embed="rId4">
                    <a14:imgEffect>
                      <a14:brightnessContrast bright="40000" contrast="-40000"/>
                    </a14:imgEffect>
                  </a14:imgLayer>
                </a14:imgProps>
              </a:ext>
              <a:ext uri="{28A0092B-C50C-407E-A947-70E740481C1C}">
                <a14:useLocalDpi xmlns:a14="http://schemas.microsoft.com/office/drawing/2010/main" val="0"/>
              </a:ext>
            </a:extLst>
          </a:blip>
          <a:srcRect l="14014" r="17418" b="32366"/>
          <a:stretch/>
        </p:blipFill>
        <p:spPr bwMode="auto">
          <a:xfrm>
            <a:off x="1192564" y="1122428"/>
            <a:ext cx="1925668" cy="1424594"/>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Afbeeldingsresultaat voor aanleg waterleiding in gebouw">
            <a:hlinkClick r:id="rId5"/>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192564" y="2881214"/>
            <a:ext cx="1925668" cy="1444251"/>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2" descr="Afbeeldingsresultaat voor Kiwa Water Mark">
            <a:hlinkClick r:id="rId7"/>
          </p:cNvPr>
          <p:cNvPicPr>
            <a:picLocks noChangeAspect="1" noChangeArrowheads="1"/>
          </p:cNvPicPr>
          <p:nvPr/>
        </p:nvPicPr>
        <p:blipFill rotWithShape="1">
          <a:blip r:embed="rId8" cstate="print">
            <a:extLst>
              <a:ext uri="{28A0092B-C50C-407E-A947-70E740481C1C}">
                <a14:useLocalDpi xmlns:a14="http://schemas.microsoft.com/office/drawing/2010/main" val="0"/>
              </a:ext>
            </a:extLst>
          </a:blip>
          <a:srcRect t="32050" b="33975"/>
          <a:stretch/>
        </p:blipFill>
        <p:spPr bwMode="auto">
          <a:xfrm>
            <a:off x="1192564" y="5035546"/>
            <a:ext cx="1925668" cy="491282"/>
          </a:xfrm>
          <a:prstGeom prst="rect">
            <a:avLst/>
          </a:prstGeom>
          <a:noFill/>
          <a:extLst>
            <a:ext uri="{909E8E84-426E-40DD-AFC4-6F175D3DCCD1}">
              <a14:hiddenFill xmlns:a14="http://schemas.microsoft.com/office/drawing/2010/main">
                <a:solidFill>
                  <a:srgbClr val="FFFFFF"/>
                </a:solidFill>
              </a14:hiddenFill>
            </a:ext>
          </a:extLst>
        </p:spPr>
      </p:pic>
      <p:sp>
        <p:nvSpPr>
          <p:cNvPr id="10" name="Titel 2"/>
          <p:cNvSpPr>
            <a:spLocks noGrp="1"/>
          </p:cNvSpPr>
          <p:nvPr>
            <p:ph type="title"/>
          </p:nvPr>
        </p:nvSpPr>
        <p:spPr>
          <a:xfrm>
            <a:off x="743010" y="172534"/>
            <a:ext cx="10772453" cy="490400"/>
          </a:xfrm>
        </p:spPr>
        <p:txBody>
          <a:bodyPr/>
          <a:lstStyle/>
          <a:p>
            <a:r>
              <a:rPr lang="nl-NL" sz="2800" dirty="0" smtClean="0"/>
              <a:t>         Regelgeving en richtlijnen hygiënisch werken  </a:t>
            </a:r>
            <a:endParaRPr lang="nl-NL" sz="2800" dirty="0"/>
          </a:p>
        </p:txBody>
      </p:sp>
    </p:spTree>
    <p:extLst>
      <p:ext uri="{BB962C8B-B14F-4D97-AF65-F5344CB8AC3E}">
        <p14:creationId xmlns:p14="http://schemas.microsoft.com/office/powerpoint/2010/main" val="875759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Techniek Nederland">
  <a:themeElements>
    <a:clrScheme name="Techniek Nederland">
      <a:dk1>
        <a:sysClr val="windowText" lastClr="000000"/>
      </a:dk1>
      <a:lt1>
        <a:sysClr val="window" lastClr="FFFFFF"/>
      </a:lt1>
      <a:dk2>
        <a:srgbClr val="232A33"/>
      </a:dk2>
      <a:lt2>
        <a:srgbClr val="FF6651"/>
      </a:lt2>
      <a:accent1>
        <a:srgbClr val="372462"/>
      </a:accent1>
      <a:accent2>
        <a:srgbClr val="38AADE"/>
      </a:accent2>
      <a:accent3>
        <a:srgbClr val="00B07F"/>
      </a:accent3>
      <a:accent4>
        <a:srgbClr val="E1E0DF"/>
      </a:accent4>
      <a:accent5>
        <a:srgbClr val="D3E6F8"/>
      </a:accent5>
      <a:accent6>
        <a:srgbClr val="232A33"/>
      </a:accent6>
      <a:hlink>
        <a:srgbClr val="372462"/>
      </a:hlink>
      <a:folHlink>
        <a:srgbClr val="FF6651"/>
      </a:folHlink>
    </a:clrScheme>
    <a:fontScheme name="Techniek Nederland">
      <a:majorFont>
        <a:latin typeface="Arial"/>
        <a:ea typeface=""/>
        <a:cs typeface=""/>
      </a:majorFont>
      <a:minorFont>
        <a:latin typeface="Arial"/>
        <a:ea typeface=""/>
        <a:cs typeface=""/>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tx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objectDefaults>
  <a:extraClrSchemeLst/>
  <a:extLst>
    <a:ext uri="{05A4C25C-085E-4340-85A3-A5531E510DB2}">
      <thm15:themeFamily xmlns:thm15="http://schemas.microsoft.com/office/thememl/2012/main" name="Techniek Nederland - Instructie en voorbeelden" id="{3C8A8A9A-C0B3-4B68-86C9-5E42F9423587}" vid="{0BE5F35F-8C1F-4090-A81D-DE623A2261F3}"/>
    </a:ext>
  </a:extLst>
</a:theme>
</file>

<file path=ppt/theme/theme2.xml><?xml version="1.0" encoding="utf-8"?>
<a:theme xmlns:a="http://schemas.openxmlformats.org/drawingml/2006/main" name="Kantoorthema">
  <a:themeElements>
    <a:clrScheme name="Kantoor">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Kantoor">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Kantoor">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echniek Nederland">
    <a:dk1>
      <a:sysClr val="windowText" lastClr="000000"/>
    </a:dk1>
    <a:lt1>
      <a:sysClr val="window" lastClr="FFFFFF"/>
    </a:lt1>
    <a:dk2>
      <a:srgbClr val="232A33"/>
    </a:dk2>
    <a:lt2>
      <a:srgbClr val="FF6651"/>
    </a:lt2>
    <a:accent1>
      <a:srgbClr val="372462"/>
    </a:accent1>
    <a:accent2>
      <a:srgbClr val="38AADE"/>
    </a:accent2>
    <a:accent3>
      <a:srgbClr val="00B07F"/>
    </a:accent3>
    <a:accent4>
      <a:srgbClr val="E1E0DF"/>
    </a:accent4>
    <a:accent5>
      <a:srgbClr val="D3E6F8"/>
    </a:accent5>
    <a:accent6>
      <a:srgbClr val="232A33"/>
    </a:accent6>
    <a:hlink>
      <a:srgbClr val="372462"/>
    </a:hlink>
    <a:folHlink>
      <a:srgbClr val="FF6651"/>
    </a:folHlink>
  </a:clrScheme>
</a:themeOverride>
</file>

<file path=ppt/theme/themeOverride2.xml><?xml version="1.0" encoding="utf-8"?>
<a:themeOverride xmlns:a="http://schemas.openxmlformats.org/drawingml/2006/main">
  <a:clrScheme name="Techniek Nederland">
    <a:dk1>
      <a:sysClr val="windowText" lastClr="000000"/>
    </a:dk1>
    <a:lt1>
      <a:sysClr val="window" lastClr="FFFFFF"/>
    </a:lt1>
    <a:dk2>
      <a:srgbClr val="232A33"/>
    </a:dk2>
    <a:lt2>
      <a:srgbClr val="FF6651"/>
    </a:lt2>
    <a:accent1>
      <a:srgbClr val="372462"/>
    </a:accent1>
    <a:accent2>
      <a:srgbClr val="38AADE"/>
    </a:accent2>
    <a:accent3>
      <a:srgbClr val="00B07F"/>
    </a:accent3>
    <a:accent4>
      <a:srgbClr val="E1E0DF"/>
    </a:accent4>
    <a:accent5>
      <a:srgbClr val="D3E6F8"/>
    </a:accent5>
    <a:accent6>
      <a:srgbClr val="232A33"/>
    </a:accent6>
    <a:hlink>
      <a:srgbClr val="372462"/>
    </a:hlink>
    <a:folHlink>
      <a:srgbClr val="FF6651"/>
    </a:folHlink>
  </a:clrScheme>
</a:themeOverride>
</file>

<file path=docProps/app.xml><?xml version="1.0" encoding="utf-8"?>
<Properties xmlns="http://schemas.openxmlformats.org/officeDocument/2006/extended-properties" xmlns:vt="http://schemas.openxmlformats.org/officeDocument/2006/docPropsVTypes">
  <Template/>
  <TotalTime>2594</TotalTime>
  <Words>2782</Words>
  <Application>Microsoft Office PowerPoint</Application>
  <PresentationFormat>Breedbeeld</PresentationFormat>
  <Paragraphs>348</Paragraphs>
  <Slides>30</Slides>
  <Notes>0</Notes>
  <HiddenSlides>0</HiddenSlides>
  <MMClips>0</MMClips>
  <ScaleCrop>false</ScaleCrop>
  <HeadingPairs>
    <vt:vector size="6" baseType="variant">
      <vt:variant>
        <vt:lpstr>Gebruikte lettertypen</vt:lpstr>
      </vt:variant>
      <vt:variant>
        <vt:i4>8</vt:i4>
      </vt:variant>
      <vt:variant>
        <vt:lpstr>Thema</vt:lpstr>
      </vt:variant>
      <vt:variant>
        <vt:i4>1</vt:i4>
      </vt:variant>
      <vt:variant>
        <vt:lpstr>Diatitels</vt:lpstr>
      </vt:variant>
      <vt:variant>
        <vt:i4>30</vt:i4>
      </vt:variant>
    </vt:vector>
  </HeadingPairs>
  <TitlesOfParts>
    <vt:vector size="39" baseType="lpstr">
      <vt:lpstr>Arial</vt:lpstr>
      <vt:lpstr>BookAntiqua</vt:lpstr>
      <vt:lpstr>Calibri</vt:lpstr>
      <vt:lpstr>Calibri Light</vt:lpstr>
      <vt:lpstr>Lucida Sans</vt:lpstr>
      <vt:lpstr>Segoe UI Light</vt:lpstr>
      <vt:lpstr>Times New Roman</vt:lpstr>
      <vt:lpstr>Verdana</vt:lpstr>
      <vt:lpstr>Techniek Nederland</vt:lpstr>
      <vt:lpstr>PowerPoint-presentatie</vt:lpstr>
      <vt:lpstr>Inhoud instructie </vt:lpstr>
      <vt:lpstr>Inhoud instructie </vt:lpstr>
      <vt:lpstr>Inhoud instructie </vt:lpstr>
      <vt:lpstr>                           Reikwijdte instructie </vt:lpstr>
      <vt:lpstr>Noodzaak hygiënisch werken </vt:lpstr>
      <vt:lpstr>            Bronnen ziekteverwekkende organismen </vt:lpstr>
      <vt:lpstr>                  Vuil in leidingen </vt:lpstr>
      <vt:lpstr>         Regelgeving en richtlijnen hygiënisch werken  </vt:lpstr>
      <vt:lpstr>Inhoud instructie </vt:lpstr>
      <vt:lpstr>Inkoop en opslag van materialen (1)</vt:lpstr>
      <vt:lpstr>Inkoop en opslag van materialen (2)</vt:lpstr>
      <vt:lpstr>Opslag op bouwplaats </vt:lpstr>
      <vt:lpstr>Gebruik en opslag materieel </vt:lpstr>
      <vt:lpstr>Inhoud instructie </vt:lpstr>
      <vt:lpstr>Hygiëne op werkplek in gebouw  </vt:lpstr>
      <vt:lpstr>Hygiëne bij werkzaamheden in de grond </vt:lpstr>
      <vt:lpstr>                Gebruik van glijmiddel </vt:lpstr>
      <vt:lpstr>Hygiëne bij reparatiewerkzaamheden in de grond </vt:lpstr>
      <vt:lpstr> Uitgenomen materialen reinigen en/of desinfecteren</vt:lpstr>
      <vt:lpstr> Desinfecteren gereedschap en materieel </vt:lpstr>
      <vt:lpstr>Overzicht (verdere) aandachtspunten voor hygiënisch werken (1)</vt:lpstr>
      <vt:lpstr>Overzicht (verdere) aandachtspunten voor hygiënisch werken (2)</vt:lpstr>
      <vt:lpstr>Overzicht (verdere) aandachtspunten voor hygiënisch werken (3)</vt:lpstr>
      <vt:lpstr>Inhoud instructie </vt:lpstr>
      <vt:lpstr>PowerPoint-presentatie</vt:lpstr>
      <vt:lpstr>    Spoelen/reinigen/desinfecteren leidingwaterinstallatie</vt:lpstr>
      <vt:lpstr>PowerPoint-presentatie</vt:lpstr>
      <vt:lpstr>PowerPoint-presentatie</vt:lpstr>
      <vt:lpstr>PowerPoint-presentatie</vt:lpstr>
    </vt:vector>
  </TitlesOfParts>
  <Manager>MADE BY PPTSOLUTIONS.NL</Manager>
  <Company>UNETO-VNI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PowerPoint-presentatie</dc:title>
  <dc:subject>MADE BY PPTSOLUTIONS.NL</dc:subject>
  <dc:creator>Scholtes Annette</dc:creator>
  <cp:keywords>MADE BY PPTSOLUTIONS.NL</cp:keywords>
  <cp:lastModifiedBy>Blom Eric van der</cp:lastModifiedBy>
  <cp:revision>184</cp:revision>
  <cp:lastPrinted>2019-03-14T09:30:49Z</cp:lastPrinted>
  <dcterms:created xsi:type="dcterms:W3CDTF">2019-03-14T08:47:57Z</dcterms:created>
  <dcterms:modified xsi:type="dcterms:W3CDTF">2019-11-14T09:42:08Z</dcterms:modified>
  <cp:category>POWERPOINT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5617266</vt:lpwstr>
  </property>
  <property fmtid="{D5CDD505-2E9C-101B-9397-08002B2CF9AE}" pid="3" name="NXPowerLiteSettings">
    <vt:lpwstr>C98007B004F000</vt:lpwstr>
  </property>
  <property fmtid="{D5CDD505-2E9C-101B-9397-08002B2CF9AE}" pid="4" name="NXPowerLiteVersion">
    <vt:lpwstr>D8.0.4</vt:lpwstr>
  </property>
</Properties>
</file>